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8" r:id="rId2"/>
    <p:sldId id="550" r:id="rId3"/>
    <p:sldId id="537" r:id="rId4"/>
    <p:sldId id="263" r:id="rId5"/>
    <p:sldId id="264" r:id="rId6"/>
    <p:sldId id="281" r:id="rId7"/>
    <p:sldId id="540" r:id="rId8"/>
    <p:sldId id="541" r:id="rId9"/>
    <p:sldId id="287" r:id="rId10"/>
    <p:sldId id="536" r:id="rId11"/>
    <p:sldId id="284" r:id="rId12"/>
    <p:sldId id="270" r:id="rId13"/>
    <p:sldId id="538" r:id="rId14"/>
    <p:sldId id="543" r:id="rId15"/>
    <p:sldId id="544" r:id="rId16"/>
    <p:sldId id="545" r:id="rId17"/>
    <p:sldId id="531" r:id="rId18"/>
    <p:sldId id="547" r:id="rId19"/>
    <p:sldId id="548" r:id="rId20"/>
    <p:sldId id="546" r:id="rId21"/>
    <p:sldId id="383" r:id="rId22"/>
    <p:sldId id="267" r:id="rId23"/>
    <p:sldId id="291" r:id="rId24"/>
    <p:sldId id="535" r:id="rId25"/>
    <p:sldId id="53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102"/>
    <a:srgbClr val="CAAD02"/>
    <a:srgbClr val="EBEBEB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659" autoAdjust="0"/>
  </p:normalViewPr>
  <p:slideViewPr>
    <p:cSldViewPr snapToGrid="0">
      <p:cViewPr varScale="1">
        <p:scale>
          <a:sx n="70" d="100"/>
          <a:sy n="70" d="100"/>
        </p:scale>
        <p:origin x="360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1AF7F-8A48-4600-82F0-675EC71CA1F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D76A-F1D4-40CB-A045-BAD35431C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5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14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36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其他基于内容的模型检索：基于文字、基于图片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这两种输入都具有缺点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检索信息的输入大多数是二维图片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VR</a:t>
            </a:r>
            <a:r>
              <a:rPr lang="zh-CN" altLang="en-US" dirty="0"/>
              <a:t>信息作为输入是创新点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2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269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657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642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无论</a:t>
            </a:r>
            <a:r>
              <a:rPr lang="zh-CN" altLang="zh-CN" dirty="0"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三维模型的</a:t>
            </a:r>
            <a:r>
              <a:rPr lang="zh-CN" altLang="en-US" dirty="0"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几何</a:t>
            </a:r>
            <a:r>
              <a:rPr lang="zh-CN" altLang="zh-CN" dirty="0"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复杂度如何，其各个不同角度的视图信息都</a:t>
            </a:r>
            <a:r>
              <a:rPr lang="zh-CN" altLang="en-US" dirty="0"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只</a:t>
            </a:r>
            <a:r>
              <a:rPr lang="zh-CN" altLang="zh-CN" dirty="0"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占用较少的字节数，</a:t>
            </a:r>
            <a:endParaRPr lang="en-US" altLang="zh-CN" dirty="0"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zh-CN" dirty="0"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但又包含了丰富的形状和颜色信息</a:t>
            </a:r>
            <a:r>
              <a:rPr lang="zh-CN" altLang="en-US" dirty="0"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，</a:t>
            </a:r>
            <a:r>
              <a:rPr lang="zh-CN" altLang="zh-CN" dirty="0"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这对于大规模三维模型数据库检索系统是必要的。</a:t>
            </a:r>
            <a:endParaRPr lang="en-US" altLang="zh-CN" dirty="0"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090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351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中国式手写风" panose="02000500000000000000" pitchFamily="2" charset="-122"/>
              <a:ea typeface="中国式手写风" panose="02000500000000000000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360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463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8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83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4058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70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出于安全和经济的考虑，有时会让学生在</a:t>
            </a:r>
            <a:r>
              <a:rPr lang="en-US" altLang="zh-CN" dirty="0"/>
              <a:t>VR</a:t>
            </a:r>
            <a:r>
              <a:rPr lang="zh-CN" altLang="en-US" dirty="0"/>
              <a:t>环境下做实验。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学生的实验有个特点就是：实验用具的重复度高，如果为每个实验都事先设计好实验用具是非常不经济，也是较为死板的。</a:t>
            </a:r>
          </a:p>
          <a:p>
            <a:r>
              <a:rPr lang="zh-CN" altLang="en-US" dirty="0"/>
              <a:t>从另一个角度出发，我们可以为实验用具建立一个数据库，并在其中检索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99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077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05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62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05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402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354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302A3-65A5-47CF-B493-BF972C30D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E0685A-4EE8-42B5-9FBF-4B77549C2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F6A68-D672-4B69-9392-D3C331D3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D68D9-3A45-4FDB-91D2-6FA1D58A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8D504-563B-4FD5-944E-F8B616B4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88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00A47-86BE-4729-8A19-7FB164C9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1B80C9-236A-4DC1-AAE8-52F5E9A41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02EAD-8018-4B4B-8344-D7DF0FC0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9BE53-FFE8-4BC2-BF6B-41E3DFAD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47D26-58CA-4BAE-A518-3151F0E8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99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4395A4-94A1-42E4-A519-E0AF8E284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DF7DFE-F8D8-433D-B95E-FC1A302DD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85474-165E-4FA8-A657-B4550B96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858FD-BEF4-4ABC-9259-9E159FAA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10735-34B5-4FD4-8C17-75264F8E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35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58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78EF5-E0E2-446A-B345-BEB6E669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BD65C-D33C-4AD8-BA54-8F2D9534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C43A2-187F-43B3-8AD8-AB21EB3E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4E8002-318D-4A11-92ED-4882C5A4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648E2-5FE9-4439-897E-AADBB003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94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F2E8E-FFBF-449B-A3BE-9F0C224A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5874D5-B42D-4ECC-8CA2-0725238DB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1D95F-654F-404B-BEFB-6FA5EC73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8EB64-FA55-44D8-9264-81253D5D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E0807-3326-40E7-ABD6-AB88A0E5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53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C446B-F3E7-44E2-AFA8-7DDF999D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153B3-8955-491C-A8EF-6F1F2A653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B9E0C9-9388-42FD-ABBD-620136001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4B055E-B247-4B9F-8960-FB403E39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4E9F9E-60AA-464B-8F87-B349BA1A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5D0813-55CA-4196-806A-669D0E7C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64085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1885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87FEF-05B1-4DD7-87CC-2BA13313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B08235-28B9-4C1C-BEBF-2BA219B47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CEBDDE-5E0E-47A0-B263-2DEDC5695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508A0F-7CB9-4F96-97EB-D715DD6EA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D1533F-2556-4D13-9134-AE503A1FE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299963-106C-43F0-917C-D65794BE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9147F7-A6D9-4A98-8EB2-C9A8A369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F555BD-C448-4FAF-B781-34E7468D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8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3263A-419E-4748-B193-C223409E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25927E-E635-4E8A-894C-BF7E3C42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D831AA-4057-4CC3-87F8-33461523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627F80-5A0E-414C-8298-362B17CF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DF7797-EA6D-496D-A9EB-5732D59F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3CC459-8BA5-49D5-BA23-6944478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DD60B4-3FF0-4DEE-A2C9-73964BCD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63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1B8DD-4225-4589-BDB9-BF168E68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37446-584B-4C27-A3B1-6F6DAA0B9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2519EC-5B44-4985-AAE5-177533C91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AAC74F-1EE0-4BA9-BD8D-0217175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021092-0E89-4DCC-94F3-2CAF7FF9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8C868E-BC94-4AB9-9223-F212B133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2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C519E-6F77-408E-8DE7-6121E3DF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2D9684-83A6-4523-B184-1084306FA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6C554C-1BFD-47F8-8AAC-1A990F3AC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8090FD-9576-4635-8DD6-B68438A4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A50A17-5296-49DD-8B13-6F8AAB9A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09D1C-359C-4A74-92EB-8CBBE0EA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87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CE9C7A-FDDF-488D-BC0F-87F226D7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C7529-A17B-4AC2-B169-0FB9D1F91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16494-D551-4C41-A4FD-AEFAA6275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8479-7830-4FCE-AB50-078D924159B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8CA25-4FDC-424B-8EA7-8208D81DC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616D3-2B95-4369-8B62-2CBD7C2ED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46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notesSlide" Target="../notesSlides/notesSlide7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56A1EE9E-CD81-44ED-BD5E-CBE0C42E218A}"/>
              </a:ext>
            </a:extLst>
          </p:cNvPr>
          <p:cNvGrpSpPr/>
          <p:nvPr/>
        </p:nvGrpSpPr>
        <p:grpSpPr>
          <a:xfrm>
            <a:off x="3164151" y="2640842"/>
            <a:ext cx="5390189" cy="4585471"/>
            <a:chOff x="6470650" y="1849438"/>
            <a:chExt cx="1797049" cy="1528763"/>
          </a:xfrm>
        </p:grpSpPr>
        <p:sp>
          <p:nvSpPr>
            <p:cNvPr id="291" name="Freeform 5">
              <a:extLst>
                <a:ext uri="{FF2B5EF4-FFF2-40B4-BE49-F238E27FC236}">
                  <a16:creationId xmlns:a16="http://schemas.microsoft.com/office/drawing/2014/main" id="{EFD94694-9173-4C8D-925B-4C315DDA63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0650" y="1849438"/>
              <a:ext cx="1797049" cy="1528763"/>
            </a:xfrm>
            <a:custGeom>
              <a:avLst/>
              <a:gdLst>
                <a:gd name="T0" fmla="*/ 421 w 422"/>
                <a:gd name="T1" fmla="*/ 65 h 358"/>
                <a:gd name="T2" fmla="*/ 419 w 422"/>
                <a:gd name="T3" fmla="*/ 134 h 358"/>
                <a:gd name="T4" fmla="*/ 403 w 422"/>
                <a:gd name="T5" fmla="*/ 164 h 358"/>
                <a:gd name="T6" fmla="*/ 354 w 422"/>
                <a:gd name="T7" fmla="*/ 193 h 358"/>
                <a:gd name="T8" fmla="*/ 299 w 422"/>
                <a:gd name="T9" fmla="*/ 220 h 358"/>
                <a:gd name="T10" fmla="*/ 181 w 422"/>
                <a:gd name="T11" fmla="*/ 268 h 358"/>
                <a:gd name="T12" fmla="*/ 295 w 422"/>
                <a:gd name="T13" fmla="*/ 327 h 358"/>
                <a:gd name="T14" fmla="*/ 297 w 422"/>
                <a:gd name="T15" fmla="*/ 334 h 358"/>
                <a:gd name="T16" fmla="*/ 136 w 422"/>
                <a:gd name="T17" fmla="*/ 287 h 358"/>
                <a:gd name="T18" fmla="*/ 28 w 422"/>
                <a:gd name="T19" fmla="*/ 254 h 358"/>
                <a:gd name="T20" fmla="*/ 3 w 422"/>
                <a:gd name="T21" fmla="*/ 137 h 358"/>
                <a:gd name="T22" fmla="*/ 24 w 422"/>
                <a:gd name="T23" fmla="*/ 45 h 358"/>
                <a:gd name="T24" fmla="*/ 106 w 422"/>
                <a:gd name="T25" fmla="*/ 15 h 358"/>
                <a:gd name="T26" fmla="*/ 248 w 422"/>
                <a:gd name="T27" fmla="*/ 6 h 358"/>
                <a:gd name="T28" fmla="*/ 326 w 422"/>
                <a:gd name="T29" fmla="*/ 3 h 358"/>
                <a:gd name="T30" fmla="*/ 381 w 422"/>
                <a:gd name="T31" fmla="*/ 5 h 358"/>
                <a:gd name="T32" fmla="*/ 421 w 422"/>
                <a:gd name="T33" fmla="*/ 65 h 358"/>
                <a:gd name="T34" fmla="*/ 410 w 422"/>
                <a:gd name="T35" fmla="*/ 139 h 358"/>
                <a:gd name="T36" fmla="*/ 413 w 422"/>
                <a:gd name="T37" fmla="*/ 73 h 358"/>
                <a:gd name="T38" fmla="*/ 366 w 422"/>
                <a:gd name="T39" fmla="*/ 11 h 358"/>
                <a:gd name="T40" fmla="*/ 240 w 422"/>
                <a:gd name="T41" fmla="*/ 14 h 358"/>
                <a:gd name="T42" fmla="*/ 111 w 422"/>
                <a:gd name="T43" fmla="*/ 23 h 358"/>
                <a:gd name="T44" fmla="*/ 42 w 422"/>
                <a:gd name="T45" fmla="*/ 38 h 358"/>
                <a:gd name="T46" fmla="*/ 13 w 422"/>
                <a:gd name="T47" fmla="*/ 94 h 358"/>
                <a:gd name="T48" fmla="*/ 17 w 422"/>
                <a:gd name="T49" fmla="*/ 219 h 358"/>
                <a:gd name="T50" fmla="*/ 137 w 422"/>
                <a:gd name="T51" fmla="*/ 281 h 358"/>
                <a:gd name="T52" fmla="*/ 139 w 422"/>
                <a:gd name="T53" fmla="*/ 284 h 358"/>
                <a:gd name="T54" fmla="*/ 279 w 422"/>
                <a:gd name="T55" fmla="*/ 333 h 358"/>
                <a:gd name="T56" fmla="*/ 172 w 422"/>
                <a:gd name="T57" fmla="*/ 268 h 358"/>
                <a:gd name="T58" fmla="*/ 172 w 422"/>
                <a:gd name="T59" fmla="*/ 267 h 358"/>
                <a:gd name="T60" fmla="*/ 175 w 422"/>
                <a:gd name="T61" fmla="*/ 262 h 358"/>
                <a:gd name="T62" fmla="*/ 303 w 422"/>
                <a:gd name="T63" fmla="*/ 209 h 358"/>
                <a:gd name="T64" fmla="*/ 361 w 422"/>
                <a:gd name="T65" fmla="*/ 180 h 358"/>
                <a:gd name="T66" fmla="*/ 410 w 422"/>
                <a:gd name="T67" fmla="*/ 13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2" h="358">
                  <a:moveTo>
                    <a:pt x="421" y="65"/>
                  </a:moveTo>
                  <a:cubicBezTo>
                    <a:pt x="422" y="87"/>
                    <a:pt x="422" y="112"/>
                    <a:pt x="419" y="134"/>
                  </a:cubicBezTo>
                  <a:cubicBezTo>
                    <a:pt x="417" y="146"/>
                    <a:pt x="413" y="156"/>
                    <a:pt x="403" y="164"/>
                  </a:cubicBezTo>
                  <a:cubicBezTo>
                    <a:pt x="389" y="176"/>
                    <a:pt x="371" y="184"/>
                    <a:pt x="354" y="193"/>
                  </a:cubicBezTo>
                  <a:cubicBezTo>
                    <a:pt x="336" y="202"/>
                    <a:pt x="318" y="211"/>
                    <a:pt x="299" y="220"/>
                  </a:cubicBezTo>
                  <a:cubicBezTo>
                    <a:pt x="260" y="238"/>
                    <a:pt x="221" y="254"/>
                    <a:pt x="181" y="268"/>
                  </a:cubicBezTo>
                  <a:cubicBezTo>
                    <a:pt x="194" y="310"/>
                    <a:pt x="257" y="323"/>
                    <a:pt x="295" y="327"/>
                  </a:cubicBezTo>
                  <a:cubicBezTo>
                    <a:pt x="298" y="328"/>
                    <a:pt x="300" y="333"/>
                    <a:pt x="297" y="334"/>
                  </a:cubicBezTo>
                  <a:cubicBezTo>
                    <a:pt x="247" y="358"/>
                    <a:pt x="162" y="338"/>
                    <a:pt x="136" y="287"/>
                  </a:cubicBezTo>
                  <a:cubicBezTo>
                    <a:pt x="98" y="289"/>
                    <a:pt x="55" y="284"/>
                    <a:pt x="28" y="254"/>
                  </a:cubicBezTo>
                  <a:cubicBezTo>
                    <a:pt x="0" y="223"/>
                    <a:pt x="3" y="176"/>
                    <a:pt x="3" y="137"/>
                  </a:cubicBezTo>
                  <a:cubicBezTo>
                    <a:pt x="3" y="106"/>
                    <a:pt x="4" y="70"/>
                    <a:pt x="24" y="45"/>
                  </a:cubicBezTo>
                  <a:cubicBezTo>
                    <a:pt x="44" y="19"/>
                    <a:pt x="76" y="18"/>
                    <a:pt x="106" y="15"/>
                  </a:cubicBezTo>
                  <a:cubicBezTo>
                    <a:pt x="154" y="11"/>
                    <a:pt x="201" y="8"/>
                    <a:pt x="248" y="6"/>
                  </a:cubicBezTo>
                  <a:cubicBezTo>
                    <a:pt x="274" y="5"/>
                    <a:pt x="300" y="4"/>
                    <a:pt x="326" y="3"/>
                  </a:cubicBezTo>
                  <a:cubicBezTo>
                    <a:pt x="344" y="3"/>
                    <a:pt x="364" y="0"/>
                    <a:pt x="381" y="5"/>
                  </a:cubicBezTo>
                  <a:cubicBezTo>
                    <a:pt x="409" y="12"/>
                    <a:pt x="420" y="38"/>
                    <a:pt x="421" y="65"/>
                  </a:cubicBezTo>
                  <a:moveTo>
                    <a:pt x="410" y="139"/>
                  </a:moveTo>
                  <a:cubicBezTo>
                    <a:pt x="416" y="120"/>
                    <a:pt x="413" y="93"/>
                    <a:pt x="413" y="73"/>
                  </a:cubicBezTo>
                  <a:cubicBezTo>
                    <a:pt x="413" y="41"/>
                    <a:pt x="402" y="13"/>
                    <a:pt x="366" y="11"/>
                  </a:cubicBezTo>
                  <a:cubicBezTo>
                    <a:pt x="325" y="8"/>
                    <a:pt x="281" y="12"/>
                    <a:pt x="240" y="14"/>
                  </a:cubicBezTo>
                  <a:cubicBezTo>
                    <a:pt x="197" y="16"/>
                    <a:pt x="154" y="19"/>
                    <a:pt x="111" y="23"/>
                  </a:cubicBezTo>
                  <a:cubicBezTo>
                    <a:pt x="88" y="25"/>
                    <a:pt x="62" y="24"/>
                    <a:pt x="42" y="38"/>
                  </a:cubicBezTo>
                  <a:cubicBezTo>
                    <a:pt x="24" y="50"/>
                    <a:pt x="16" y="72"/>
                    <a:pt x="13" y="94"/>
                  </a:cubicBezTo>
                  <a:cubicBezTo>
                    <a:pt x="7" y="131"/>
                    <a:pt x="6" y="183"/>
                    <a:pt x="17" y="219"/>
                  </a:cubicBezTo>
                  <a:cubicBezTo>
                    <a:pt x="33" y="272"/>
                    <a:pt x="89" y="282"/>
                    <a:pt x="137" y="281"/>
                  </a:cubicBezTo>
                  <a:cubicBezTo>
                    <a:pt x="138" y="281"/>
                    <a:pt x="139" y="282"/>
                    <a:pt x="139" y="284"/>
                  </a:cubicBezTo>
                  <a:cubicBezTo>
                    <a:pt x="165" y="325"/>
                    <a:pt x="231" y="347"/>
                    <a:pt x="279" y="333"/>
                  </a:cubicBezTo>
                  <a:cubicBezTo>
                    <a:pt x="238" y="327"/>
                    <a:pt x="184" y="311"/>
                    <a:pt x="172" y="268"/>
                  </a:cubicBezTo>
                  <a:cubicBezTo>
                    <a:pt x="172" y="268"/>
                    <a:pt x="172" y="268"/>
                    <a:pt x="172" y="267"/>
                  </a:cubicBezTo>
                  <a:cubicBezTo>
                    <a:pt x="172" y="265"/>
                    <a:pt x="172" y="263"/>
                    <a:pt x="175" y="262"/>
                  </a:cubicBezTo>
                  <a:cubicBezTo>
                    <a:pt x="218" y="246"/>
                    <a:pt x="261" y="229"/>
                    <a:pt x="303" y="209"/>
                  </a:cubicBezTo>
                  <a:cubicBezTo>
                    <a:pt x="322" y="200"/>
                    <a:pt x="342" y="190"/>
                    <a:pt x="361" y="180"/>
                  </a:cubicBezTo>
                  <a:cubicBezTo>
                    <a:pt x="380" y="170"/>
                    <a:pt x="404" y="161"/>
                    <a:pt x="410" y="1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97" name="Freeform 6">
              <a:extLst>
                <a:ext uri="{FF2B5EF4-FFF2-40B4-BE49-F238E27FC236}">
                  <a16:creationId xmlns:a16="http://schemas.microsoft.com/office/drawing/2014/main" id="{FAFB5206-09CB-492F-A4F7-EFD13B65E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6050" y="1882776"/>
              <a:ext cx="1746249" cy="1447800"/>
            </a:xfrm>
            <a:custGeom>
              <a:avLst/>
              <a:gdLst>
                <a:gd name="T0" fmla="*/ 407 w 410"/>
                <a:gd name="T1" fmla="*/ 65 h 339"/>
                <a:gd name="T2" fmla="*/ 404 w 410"/>
                <a:gd name="T3" fmla="*/ 131 h 339"/>
                <a:gd name="T4" fmla="*/ 355 w 410"/>
                <a:gd name="T5" fmla="*/ 172 h 339"/>
                <a:gd name="T6" fmla="*/ 297 w 410"/>
                <a:gd name="T7" fmla="*/ 201 h 339"/>
                <a:gd name="T8" fmla="*/ 169 w 410"/>
                <a:gd name="T9" fmla="*/ 254 h 339"/>
                <a:gd name="T10" fmla="*/ 166 w 410"/>
                <a:gd name="T11" fmla="*/ 259 h 339"/>
                <a:gd name="T12" fmla="*/ 166 w 410"/>
                <a:gd name="T13" fmla="*/ 260 h 339"/>
                <a:gd name="T14" fmla="*/ 273 w 410"/>
                <a:gd name="T15" fmla="*/ 325 h 339"/>
                <a:gd name="T16" fmla="*/ 133 w 410"/>
                <a:gd name="T17" fmla="*/ 276 h 339"/>
                <a:gd name="T18" fmla="*/ 131 w 410"/>
                <a:gd name="T19" fmla="*/ 273 h 339"/>
                <a:gd name="T20" fmla="*/ 11 w 410"/>
                <a:gd name="T21" fmla="*/ 211 h 339"/>
                <a:gd name="T22" fmla="*/ 7 w 410"/>
                <a:gd name="T23" fmla="*/ 86 h 339"/>
                <a:gd name="T24" fmla="*/ 36 w 410"/>
                <a:gd name="T25" fmla="*/ 30 h 339"/>
                <a:gd name="T26" fmla="*/ 105 w 410"/>
                <a:gd name="T27" fmla="*/ 15 h 339"/>
                <a:gd name="T28" fmla="*/ 234 w 410"/>
                <a:gd name="T29" fmla="*/ 6 h 339"/>
                <a:gd name="T30" fmla="*/ 360 w 410"/>
                <a:gd name="T31" fmla="*/ 3 h 339"/>
                <a:gd name="T32" fmla="*/ 407 w 410"/>
                <a:gd name="T33" fmla="*/ 6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339">
                  <a:moveTo>
                    <a:pt x="407" y="65"/>
                  </a:moveTo>
                  <a:cubicBezTo>
                    <a:pt x="407" y="85"/>
                    <a:pt x="410" y="112"/>
                    <a:pt x="404" y="131"/>
                  </a:cubicBezTo>
                  <a:cubicBezTo>
                    <a:pt x="398" y="153"/>
                    <a:pt x="374" y="162"/>
                    <a:pt x="355" y="172"/>
                  </a:cubicBezTo>
                  <a:cubicBezTo>
                    <a:pt x="336" y="182"/>
                    <a:pt x="316" y="192"/>
                    <a:pt x="297" y="201"/>
                  </a:cubicBezTo>
                  <a:cubicBezTo>
                    <a:pt x="255" y="221"/>
                    <a:pt x="212" y="238"/>
                    <a:pt x="169" y="254"/>
                  </a:cubicBezTo>
                  <a:cubicBezTo>
                    <a:pt x="166" y="255"/>
                    <a:pt x="166" y="257"/>
                    <a:pt x="166" y="259"/>
                  </a:cubicBezTo>
                  <a:cubicBezTo>
                    <a:pt x="166" y="260"/>
                    <a:pt x="166" y="260"/>
                    <a:pt x="166" y="260"/>
                  </a:cubicBezTo>
                  <a:cubicBezTo>
                    <a:pt x="178" y="303"/>
                    <a:pt x="232" y="319"/>
                    <a:pt x="273" y="325"/>
                  </a:cubicBezTo>
                  <a:cubicBezTo>
                    <a:pt x="225" y="339"/>
                    <a:pt x="159" y="317"/>
                    <a:pt x="133" y="276"/>
                  </a:cubicBezTo>
                  <a:cubicBezTo>
                    <a:pt x="133" y="274"/>
                    <a:pt x="132" y="273"/>
                    <a:pt x="131" y="273"/>
                  </a:cubicBezTo>
                  <a:cubicBezTo>
                    <a:pt x="83" y="274"/>
                    <a:pt x="27" y="264"/>
                    <a:pt x="11" y="211"/>
                  </a:cubicBezTo>
                  <a:cubicBezTo>
                    <a:pt x="0" y="175"/>
                    <a:pt x="1" y="123"/>
                    <a:pt x="7" y="86"/>
                  </a:cubicBezTo>
                  <a:cubicBezTo>
                    <a:pt x="10" y="64"/>
                    <a:pt x="18" y="42"/>
                    <a:pt x="36" y="30"/>
                  </a:cubicBezTo>
                  <a:cubicBezTo>
                    <a:pt x="56" y="16"/>
                    <a:pt x="82" y="17"/>
                    <a:pt x="105" y="15"/>
                  </a:cubicBezTo>
                  <a:cubicBezTo>
                    <a:pt x="148" y="11"/>
                    <a:pt x="191" y="8"/>
                    <a:pt x="234" y="6"/>
                  </a:cubicBezTo>
                  <a:cubicBezTo>
                    <a:pt x="275" y="4"/>
                    <a:pt x="319" y="0"/>
                    <a:pt x="360" y="3"/>
                  </a:cubicBezTo>
                  <a:cubicBezTo>
                    <a:pt x="396" y="5"/>
                    <a:pt x="407" y="33"/>
                    <a:pt x="407" y="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99" name="Freeform 10">
              <a:extLst>
                <a:ext uri="{FF2B5EF4-FFF2-40B4-BE49-F238E27FC236}">
                  <a16:creationId xmlns:a16="http://schemas.microsoft.com/office/drawing/2014/main" id="{D52A7B35-B6FC-4101-9A15-7A25D46FB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027363"/>
              <a:ext cx="600075" cy="260350"/>
            </a:xfrm>
            <a:custGeom>
              <a:avLst/>
              <a:gdLst>
                <a:gd name="T0" fmla="*/ 4 w 141"/>
                <a:gd name="T1" fmla="*/ 0 h 61"/>
                <a:gd name="T2" fmla="*/ 0 w 141"/>
                <a:gd name="T3" fmla="*/ 4 h 61"/>
                <a:gd name="T4" fmla="*/ 1 w 141"/>
                <a:gd name="T5" fmla="*/ 6 h 61"/>
                <a:gd name="T6" fmla="*/ 1 w 141"/>
                <a:gd name="T7" fmla="*/ 7 h 61"/>
                <a:gd name="T8" fmla="*/ 1 w 141"/>
                <a:gd name="T9" fmla="*/ 8 h 61"/>
                <a:gd name="T10" fmla="*/ 2 w 141"/>
                <a:gd name="T11" fmla="*/ 8 h 61"/>
                <a:gd name="T12" fmla="*/ 63 w 141"/>
                <a:gd name="T13" fmla="*/ 53 h 61"/>
                <a:gd name="T14" fmla="*/ 102 w 141"/>
                <a:gd name="T15" fmla="*/ 61 h 61"/>
                <a:gd name="T16" fmla="*/ 110 w 141"/>
                <a:gd name="T17" fmla="*/ 61 h 61"/>
                <a:gd name="T18" fmla="*/ 110 w 141"/>
                <a:gd name="T19" fmla="*/ 61 h 61"/>
                <a:gd name="T20" fmla="*/ 110 w 141"/>
                <a:gd name="T21" fmla="*/ 61 h 61"/>
                <a:gd name="T22" fmla="*/ 110 w 141"/>
                <a:gd name="T23" fmla="*/ 61 h 61"/>
                <a:gd name="T24" fmla="*/ 140 w 141"/>
                <a:gd name="T25" fmla="*/ 57 h 61"/>
                <a:gd name="T26" fmla="*/ 141 w 141"/>
                <a:gd name="T27" fmla="*/ 57 h 61"/>
                <a:gd name="T28" fmla="*/ 110 w 141"/>
                <a:gd name="T29" fmla="*/ 51 h 61"/>
                <a:gd name="T30" fmla="*/ 6 w 141"/>
                <a:gd name="T31" fmla="*/ 2 h 61"/>
                <a:gd name="T32" fmla="*/ 4 w 141"/>
                <a:gd name="T3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" h="61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14" y="28"/>
                    <a:pt x="37" y="44"/>
                    <a:pt x="63" y="53"/>
                  </a:cubicBezTo>
                  <a:cubicBezTo>
                    <a:pt x="75" y="56"/>
                    <a:pt x="89" y="59"/>
                    <a:pt x="102" y="61"/>
                  </a:cubicBezTo>
                  <a:cubicBezTo>
                    <a:pt x="105" y="61"/>
                    <a:pt x="108" y="61"/>
                    <a:pt x="110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21" y="61"/>
                    <a:pt x="131" y="60"/>
                    <a:pt x="140" y="57"/>
                  </a:cubicBezTo>
                  <a:cubicBezTo>
                    <a:pt x="141" y="57"/>
                    <a:pt x="141" y="57"/>
                    <a:pt x="141" y="57"/>
                  </a:cubicBezTo>
                  <a:cubicBezTo>
                    <a:pt x="131" y="55"/>
                    <a:pt x="120" y="53"/>
                    <a:pt x="110" y="51"/>
                  </a:cubicBezTo>
                  <a:cubicBezTo>
                    <a:pt x="71" y="48"/>
                    <a:pt x="26" y="34"/>
                    <a:pt x="6" y="2"/>
                  </a:cubicBezTo>
                  <a:cubicBezTo>
                    <a:pt x="6" y="0"/>
                    <a:pt x="5" y="0"/>
                    <a:pt x="4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00" name="Freeform 13">
              <a:extLst>
                <a:ext uri="{FF2B5EF4-FFF2-40B4-BE49-F238E27FC236}">
                  <a16:creationId xmlns:a16="http://schemas.microsoft.com/office/drawing/2014/main" id="{6E8C06FB-22F6-4A05-9EFE-9494FA62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750" y="1892301"/>
              <a:ext cx="1677987" cy="1157288"/>
            </a:xfrm>
            <a:custGeom>
              <a:avLst/>
              <a:gdLst>
                <a:gd name="T0" fmla="*/ 328 w 394"/>
                <a:gd name="T1" fmla="*/ 0 h 271"/>
                <a:gd name="T2" fmla="*/ 328 w 394"/>
                <a:gd name="T3" fmla="*/ 0 h 271"/>
                <a:gd name="T4" fmla="*/ 246 w 394"/>
                <a:gd name="T5" fmla="*/ 3 h 271"/>
                <a:gd name="T6" fmla="*/ 246 w 394"/>
                <a:gd name="T7" fmla="*/ 3 h 271"/>
                <a:gd name="T8" fmla="*/ 245 w 394"/>
                <a:gd name="T9" fmla="*/ 3 h 271"/>
                <a:gd name="T10" fmla="*/ 245 w 394"/>
                <a:gd name="T11" fmla="*/ 4 h 271"/>
                <a:gd name="T12" fmla="*/ 245 w 394"/>
                <a:gd name="T13" fmla="*/ 4 h 271"/>
                <a:gd name="T14" fmla="*/ 243 w 394"/>
                <a:gd name="T15" fmla="*/ 4 h 271"/>
                <a:gd name="T16" fmla="*/ 243 w 394"/>
                <a:gd name="T17" fmla="*/ 4 h 271"/>
                <a:gd name="T18" fmla="*/ 242 w 394"/>
                <a:gd name="T19" fmla="*/ 4 h 271"/>
                <a:gd name="T20" fmla="*/ 240 w 394"/>
                <a:gd name="T21" fmla="*/ 4 h 271"/>
                <a:gd name="T22" fmla="*/ 239 w 394"/>
                <a:gd name="T23" fmla="*/ 4 h 271"/>
                <a:gd name="T24" fmla="*/ 239 w 394"/>
                <a:gd name="T25" fmla="*/ 4 h 271"/>
                <a:gd name="T26" fmla="*/ 238 w 394"/>
                <a:gd name="T27" fmla="*/ 4 h 271"/>
                <a:gd name="T28" fmla="*/ 236 w 394"/>
                <a:gd name="T29" fmla="*/ 4 h 271"/>
                <a:gd name="T30" fmla="*/ 235 w 394"/>
                <a:gd name="T31" fmla="*/ 4 h 271"/>
                <a:gd name="T32" fmla="*/ 234 w 394"/>
                <a:gd name="T33" fmla="*/ 4 h 271"/>
                <a:gd name="T34" fmla="*/ 233 w 394"/>
                <a:gd name="T35" fmla="*/ 4 h 271"/>
                <a:gd name="T36" fmla="*/ 231 w 394"/>
                <a:gd name="T37" fmla="*/ 4 h 271"/>
                <a:gd name="T38" fmla="*/ 231 w 394"/>
                <a:gd name="T39" fmla="*/ 4 h 271"/>
                <a:gd name="T40" fmla="*/ 102 w 394"/>
                <a:gd name="T41" fmla="*/ 13 h 271"/>
                <a:gd name="T42" fmla="*/ 72 w 394"/>
                <a:gd name="T43" fmla="*/ 15 h 271"/>
                <a:gd name="T44" fmla="*/ 25 w 394"/>
                <a:gd name="T45" fmla="*/ 42 h 271"/>
                <a:gd name="T46" fmla="*/ 1 w 394"/>
                <a:gd name="T47" fmla="*/ 124 h 271"/>
                <a:gd name="T48" fmla="*/ 0 w 394"/>
                <a:gd name="T49" fmla="*/ 141 h 271"/>
                <a:gd name="T50" fmla="*/ 8 w 394"/>
                <a:gd name="T51" fmla="*/ 209 h 271"/>
                <a:gd name="T52" fmla="*/ 8 w 394"/>
                <a:gd name="T53" fmla="*/ 210 h 271"/>
                <a:gd name="T54" fmla="*/ 8 w 394"/>
                <a:gd name="T55" fmla="*/ 210 h 271"/>
                <a:gd name="T56" fmla="*/ 9 w 394"/>
                <a:gd name="T57" fmla="*/ 210 h 271"/>
                <a:gd name="T58" fmla="*/ 9 w 394"/>
                <a:gd name="T59" fmla="*/ 211 h 271"/>
                <a:gd name="T60" fmla="*/ 62 w 394"/>
                <a:gd name="T61" fmla="*/ 262 h 271"/>
                <a:gd name="T62" fmla="*/ 123 w 394"/>
                <a:gd name="T63" fmla="*/ 271 h 271"/>
                <a:gd name="T64" fmla="*/ 123 w 394"/>
                <a:gd name="T65" fmla="*/ 271 h 271"/>
                <a:gd name="T66" fmla="*/ 123 w 394"/>
                <a:gd name="T67" fmla="*/ 271 h 271"/>
                <a:gd name="T68" fmla="*/ 123 w 394"/>
                <a:gd name="T69" fmla="*/ 271 h 271"/>
                <a:gd name="T70" fmla="*/ 125 w 394"/>
                <a:gd name="T71" fmla="*/ 271 h 271"/>
                <a:gd name="T72" fmla="*/ 127 w 394"/>
                <a:gd name="T73" fmla="*/ 271 h 271"/>
                <a:gd name="T74" fmla="*/ 127 w 394"/>
                <a:gd name="T75" fmla="*/ 265 h 271"/>
                <a:gd name="T76" fmla="*/ 63 w 394"/>
                <a:gd name="T77" fmla="*/ 245 h 271"/>
                <a:gd name="T78" fmla="*/ 30 w 394"/>
                <a:gd name="T79" fmla="*/ 184 h 271"/>
                <a:gd name="T80" fmla="*/ 34 w 394"/>
                <a:gd name="T81" fmla="*/ 102 h 271"/>
                <a:gd name="T82" fmla="*/ 73 w 394"/>
                <a:gd name="T83" fmla="*/ 44 h 271"/>
                <a:gd name="T84" fmla="*/ 143 w 394"/>
                <a:gd name="T85" fmla="*/ 33 h 271"/>
                <a:gd name="T86" fmla="*/ 222 w 394"/>
                <a:gd name="T87" fmla="*/ 25 h 271"/>
                <a:gd name="T88" fmla="*/ 328 w 394"/>
                <a:gd name="T89" fmla="*/ 18 h 271"/>
                <a:gd name="T90" fmla="*/ 385 w 394"/>
                <a:gd name="T91" fmla="*/ 23 h 271"/>
                <a:gd name="T92" fmla="*/ 387 w 394"/>
                <a:gd name="T93" fmla="*/ 24 h 271"/>
                <a:gd name="T94" fmla="*/ 394 w 394"/>
                <a:gd name="T95" fmla="*/ 21 h 271"/>
                <a:gd name="T96" fmla="*/ 357 w 394"/>
                <a:gd name="T97" fmla="*/ 1 h 271"/>
                <a:gd name="T98" fmla="*/ 357 w 394"/>
                <a:gd name="T99" fmla="*/ 1 h 271"/>
                <a:gd name="T100" fmla="*/ 357 w 394"/>
                <a:gd name="T101" fmla="*/ 1 h 271"/>
                <a:gd name="T102" fmla="*/ 356 w 394"/>
                <a:gd name="T103" fmla="*/ 1 h 271"/>
                <a:gd name="T104" fmla="*/ 356 w 394"/>
                <a:gd name="T105" fmla="*/ 1 h 271"/>
                <a:gd name="T106" fmla="*/ 328 w 394"/>
                <a:gd name="T107" fmla="*/ 0 h 271"/>
                <a:gd name="T108" fmla="*/ 328 w 394"/>
                <a:gd name="T109" fmla="*/ 0 h 271"/>
                <a:gd name="T110" fmla="*/ 328 w 394"/>
                <a:gd name="T1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4" h="271">
                  <a:moveTo>
                    <a:pt x="328" y="0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1" y="0"/>
                    <a:pt x="273" y="2"/>
                    <a:pt x="246" y="3"/>
                  </a:cubicBezTo>
                  <a:cubicBezTo>
                    <a:pt x="246" y="3"/>
                    <a:pt x="246" y="3"/>
                    <a:pt x="246" y="3"/>
                  </a:cubicBezTo>
                  <a:cubicBezTo>
                    <a:pt x="246" y="3"/>
                    <a:pt x="245" y="3"/>
                    <a:pt x="245" y="3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44" y="4"/>
                    <a:pt x="244" y="4"/>
                    <a:pt x="243" y="4"/>
                  </a:cubicBezTo>
                  <a:cubicBezTo>
                    <a:pt x="243" y="4"/>
                    <a:pt x="243" y="4"/>
                    <a:pt x="243" y="4"/>
                  </a:cubicBezTo>
                  <a:cubicBezTo>
                    <a:pt x="243" y="4"/>
                    <a:pt x="242" y="4"/>
                    <a:pt x="242" y="4"/>
                  </a:cubicBezTo>
                  <a:cubicBezTo>
                    <a:pt x="241" y="4"/>
                    <a:pt x="240" y="4"/>
                    <a:pt x="240" y="4"/>
                  </a:cubicBezTo>
                  <a:cubicBezTo>
                    <a:pt x="239" y="4"/>
                    <a:pt x="239" y="4"/>
                    <a:pt x="239" y="4"/>
                  </a:cubicBezTo>
                  <a:cubicBezTo>
                    <a:pt x="239" y="4"/>
                    <a:pt x="239" y="4"/>
                    <a:pt x="239" y="4"/>
                  </a:cubicBezTo>
                  <a:cubicBezTo>
                    <a:pt x="239" y="4"/>
                    <a:pt x="239" y="4"/>
                    <a:pt x="238" y="4"/>
                  </a:cubicBezTo>
                  <a:cubicBezTo>
                    <a:pt x="238" y="4"/>
                    <a:pt x="237" y="4"/>
                    <a:pt x="236" y="4"/>
                  </a:cubicBezTo>
                  <a:cubicBezTo>
                    <a:pt x="236" y="4"/>
                    <a:pt x="235" y="4"/>
                    <a:pt x="235" y="4"/>
                  </a:cubicBezTo>
                  <a:cubicBezTo>
                    <a:pt x="234" y="4"/>
                    <a:pt x="234" y="4"/>
                    <a:pt x="234" y="4"/>
                  </a:cubicBezTo>
                  <a:cubicBezTo>
                    <a:pt x="234" y="4"/>
                    <a:pt x="234" y="4"/>
                    <a:pt x="233" y="4"/>
                  </a:cubicBezTo>
                  <a:cubicBezTo>
                    <a:pt x="233" y="4"/>
                    <a:pt x="232" y="4"/>
                    <a:pt x="231" y="4"/>
                  </a:cubicBezTo>
                  <a:cubicBezTo>
                    <a:pt x="231" y="4"/>
                    <a:pt x="231" y="4"/>
                    <a:pt x="231" y="4"/>
                  </a:cubicBezTo>
                  <a:cubicBezTo>
                    <a:pt x="188" y="6"/>
                    <a:pt x="145" y="9"/>
                    <a:pt x="102" y="13"/>
                  </a:cubicBezTo>
                  <a:cubicBezTo>
                    <a:pt x="92" y="14"/>
                    <a:pt x="82" y="14"/>
                    <a:pt x="72" y="15"/>
                  </a:cubicBezTo>
                  <a:cubicBezTo>
                    <a:pt x="54" y="20"/>
                    <a:pt x="36" y="28"/>
                    <a:pt x="25" y="42"/>
                  </a:cubicBezTo>
                  <a:cubicBezTo>
                    <a:pt x="7" y="64"/>
                    <a:pt x="5" y="97"/>
                    <a:pt x="1" y="124"/>
                  </a:cubicBezTo>
                  <a:cubicBezTo>
                    <a:pt x="1" y="129"/>
                    <a:pt x="0" y="135"/>
                    <a:pt x="0" y="141"/>
                  </a:cubicBezTo>
                  <a:cubicBezTo>
                    <a:pt x="0" y="165"/>
                    <a:pt x="2" y="190"/>
                    <a:pt x="8" y="209"/>
                  </a:cubicBezTo>
                  <a:cubicBezTo>
                    <a:pt x="8" y="210"/>
                    <a:pt x="8" y="210"/>
                    <a:pt x="8" y="210"/>
                  </a:cubicBezTo>
                  <a:cubicBezTo>
                    <a:pt x="8" y="210"/>
                    <a:pt x="8" y="210"/>
                    <a:pt x="8" y="210"/>
                  </a:cubicBezTo>
                  <a:cubicBezTo>
                    <a:pt x="8" y="210"/>
                    <a:pt x="8" y="210"/>
                    <a:pt x="9" y="210"/>
                  </a:cubicBezTo>
                  <a:cubicBezTo>
                    <a:pt x="9" y="210"/>
                    <a:pt x="9" y="211"/>
                    <a:pt x="9" y="211"/>
                  </a:cubicBezTo>
                  <a:cubicBezTo>
                    <a:pt x="18" y="234"/>
                    <a:pt x="38" y="252"/>
                    <a:pt x="62" y="262"/>
                  </a:cubicBezTo>
                  <a:cubicBezTo>
                    <a:pt x="81" y="269"/>
                    <a:pt x="102" y="271"/>
                    <a:pt x="123" y="271"/>
                  </a:cubicBezTo>
                  <a:cubicBezTo>
                    <a:pt x="123" y="271"/>
                    <a:pt x="123" y="271"/>
                    <a:pt x="123" y="271"/>
                  </a:cubicBezTo>
                  <a:cubicBezTo>
                    <a:pt x="123" y="271"/>
                    <a:pt x="123" y="271"/>
                    <a:pt x="123" y="271"/>
                  </a:cubicBezTo>
                  <a:cubicBezTo>
                    <a:pt x="123" y="271"/>
                    <a:pt x="123" y="271"/>
                    <a:pt x="123" y="271"/>
                  </a:cubicBezTo>
                  <a:cubicBezTo>
                    <a:pt x="123" y="271"/>
                    <a:pt x="124" y="271"/>
                    <a:pt x="125" y="271"/>
                  </a:cubicBezTo>
                  <a:cubicBezTo>
                    <a:pt x="126" y="271"/>
                    <a:pt x="126" y="271"/>
                    <a:pt x="127" y="271"/>
                  </a:cubicBezTo>
                  <a:cubicBezTo>
                    <a:pt x="130" y="270"/>
                    <a:pt x="129" y="266"/>
                    <a:pt x="127" y="265"/>
                  </a:cubicBezTo>
                  <a:cubicBezTo>
                    <a:pt x="106" y="257"/>
                    <a:pt x="83" y="258"/>
                    <a:pt x="63" y="245"/>
                  </a:cubicBezTo>
                  <a:cubicBezTo>
                    <a:pt x="43" y="232"/>
                    <a:pt x="34" y="207"/>
                    <a:pt x="30" y="184"/>
                  </a:cubicBezTo>
                  <a:cubicBezTo>
                    <a:pt x="24" y="157"/>
                    <a:pt x="29" y="129"/>
                    <a:pt x="34" y="102"/>
                  </a:cubicBezTo>
                  <a:cubicBezTo>
                    <a:pt x="38" y="75"/>
                    <a:pt x="44" y="53"/>
                    <a:pt x="73" y="44"/>
                  </a:cubicBezTo>
                  <a:cubicBezTo>
                    <a:pt x="96" y="37"/>
                    <a:pt x="120" y="36"/>
                    <a:pt x="143" y="33"/>
                  </a:cubicBezTo>
                  <a:cubicBezTo>
                    <a:pt x="169" y="30"/>
                    <a:pt x="196" y="27"/>
                    <a:pt x="222" y="25"/>
                  </a:cubicBezTo>
                  <a:cubicBezTo>
                    <a:pt x="256" y="23"/>
                    <a:pt x="292" y="18"/>
                    <a:pt x="328" y="18"/>
                  </a:cubicBezTo>
                  <a:cubicBezTo>
                    <a:pt x="347" y="18"/>
                    <a:pt x="366" y="20"/>
                    <a:pt x="385" y="23"/>
                  </a:cubicBezTo>
                  <a:cubicBezTo>
                    <a:pt x="386" y="24"/>
                    <a:pt x="386" y="24"/>
                    <a:pt x="387" y="24"/>
                  </a:cubicBezTo>
                  <a:cubicBezTo>
                    <a:pt x="390" y="24"/>
                    <a:pt x="393" y="23"/>
                    <a:pt x="394" y="21"/>
                  </a:cubicBezTo>
                  <a:cubicBezTo>
                    <a:pt x="387" y="10"/>
                    <a:pt x="376" y="2"/>
                    <a:pt x="357" y="1"/>
                  </a:cubicBezTo>
                  <a:cubicBezTo>
                    <a:pt x="357" y="1"/>
                    <a:pt x="357" y="1"/>
                    <a:pt x="357" y="1"/>
                  </a:cubicBezTo>
                  <a:cubicBezTo>
                    <a:pt x="357" y="1"/>
                    <a:pt x="357" y="1"/>
                    <a:pt x="357" y="1"/>
                  </a:cubicBezTo>
                  <a:cubicBezTo>
                    <a:pt x="356" y="1"/>
                    <a:pt x="356" y="1"/>
                    <a:pt x="356" y="1"/>
                  </a:cubicBezTo>
                  <a:cubicBezTo>
                    <a:pt x="356" y="1"/>
                    <a:pt x="356" y="1"/>
                    <a:pt x="356" y="1"/>
                  </a:cubicBezTo>
                  <a:cubicBezTo>
                    <a:pt x="347" y="0"/>
                    <a:pt x="337" y="0"/>
                    <a:pt x="328" y="0"/>
                  </a:cubicBezTo>
                  <a:cubicBezTo>
                    <a:pt x="328" y="0"/>
                    <a:pt x="328" y="0"/>
                    <a:pt x="328" y="0"/>
                  </a:cubicBezTo>
                  <a:cubicBezTo>
                    <a:pt x="328" y="0"/>
                    <a:pt x="328" y="0"/>
                    <a:pt x="328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302" name="文本框 301">
            <a:extLst>
              <a:ext uri="{FF2B5EF4-FFF2-40B4-BE49-F238E27FC236}">
                <a16:creationId xmlns:a16="http://schemas.microsoft.com/office/drawing/2014/main" id="{33A50D99-34E3-4D5F-92DB-B143F2C0F442}"/>
              </a:ext>
            </a:extLst>
          </p:cNvPr>
          <p:cNvSpPr txBox="1"/>
          <p:nvPr/>
        </p:nvSpPr>
        <p:spPr>
          <a:xfrm rot="21192927">
            <a:off x="3669481" y="2848511"/>
            <a:ext cx="3505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开题答辩</a:t>
            </a:r>
            <a:endParaRPr kumimoji="0" lang="en-US" altLang="zh-CN" sz="480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58C60C48-B371-4588-89FB-2026C061AB6A}"/>
              </a:ext>
            </a:extLst>
          </p:cNvPr>
          <p:cNvSpPr txBox="1"/>
          <p:nvPr/>
        </p:nvSpPr>
        <p:spPr>
          <a:xfrm rot="21192927">
            <a:off x="3152979" y="3637423"/>
            <a:ext cx="54901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基于</a:t>
            </a:r>
            <a:r>
              <a:rPr kumimoji="0" lang="en-US" altLang="zh-CN" sz="540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VR</a:t>
            </a:r>
            <a:r>
              <a:rPr kumimoji="0" lang="zh-CN" altLang="en-US" sz="540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简笔画</a:t>
            </a:r>
            <a:endParaRPr kumimoji="0" lang="en-US" altLang="zh-CN" sz="540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的模型检索</a:t>
            </a:r>
          </a:p>
        </p:txBody>
      </p:sp>
    </p:spTree>
    <p:extLst>
      <p:ext uri="{BB962C8B-B14F-4D97-AF65-F5344CB8AC3E}">
        <p14:creationId xmlns:p14="http://schemas.microsoft.com/office/powerpoint/2010/main" val="451201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8DBB694B-7D59-4F1D-8681-19B83882F8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19316" y="1324499"/>
            <a:ext cx="6126176" cy="3860798"/>
            <a:chOff x="1192" y="654"/>
            <a:chExt cx="5011" cy="315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7C3A334-1BDB-4197-B725-9CD481AF0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654"/>
              <a:ext cx="5011" cy="3134"/>
            </a:xfrm>
            <a:custGeom>
              <a:avLst/>
              <a:gdLst>
                <a:gd name="T0" fmla="*/ 73 w 1877"/>
                <a:gd name="T1" fmla="*/ 64 h 1172"/>
                <a:gd name="T2" fmla="*/ 1175 w 1877"/>
                <a:gd name="T3" fmla="*/ 77 h 1172"/>
                <a:gd name="T4" fmla="*/ 1762 w 1877"/>
                <a:gd name="T5" fmla="*/ 215 h 1172"/>
                <a:gd name="T6" fmla="*/ 1819 w 1877"/>
                <a:gd name="T7" fmla="*/ 844 h 1172"/>
                <a:gd name="T8" fmla="*/ 1299 w 1877"/>
                <a:gd name="T9" fmla="*/ 909 h 1172"/>
                <a:gd name="T10" fmla="*/ 1429 w 1877"/>
                <a:gd name="T11" fmla="*/ 1172 h 1172"/>
                <a:gd name="T12" fmla="*/ 912 w 1877"/>
                <a:gd name="T13" fmla="*/ 934 h 1172"/>
                <a:gd name="T14" fmla="*/ 281 w 1877"/>
                <a:gd name="T15" fmla="*/ 918 h 1172"/>
                <a:gd name="T16" fmla="*/ 16 w 1877"/>
                <a:gd name="T17" fmla="*/ 599 h 1172"/>
                <a:gd name="T18" fmla="*/ 60 w 1877"/>
                <a:gd name="T19" fmla="*/ 89 h 1172"/>
                <a:gd name="T20" fmla="*/ 73 w 1877"/>
                <a:gd name="T21" fmla="*/ 6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7" h="1172">
                  <a:moveTo>
                    <a:pt x="73" y="64"/>
                  </a:moveTo>
                  <a:cubicBezTo>
                    <a:pt x="375" y="54"/>
                    <a:pt x="836" y="76"/>
                    <a:pt x="1175" y="77"/>
                  </a:cubicBezTo>
                  <a:cubicBezTo>
                    <a:pt x="1406" y="81"/>
                    <a:pt x="1670" y="0"/>
                    <a:pt x="1762" y="215"/>
                  </a:cubicBezTo>
                  <a:cubicBezTo>
                    <a:pt x="1801" y="299"/>
                    <a:pt x="1877" y="769"/>
                    <a:pt x="1819" y="844"/>
                  </a:cubicBezTo>
                  <a:cubicBezTo>
                    <a:pt x="1749" y="955"/>
                    <a:pt x="1408" y="906"/>
                    <a:pt x="1299" y="909"/>
                  </a:cubicBezTo>
                  <a:cubicBezTo>
                    <a:pt x="1338" y="993"/>
                    <a:pt x="1390" y="1076"/>
                    <a:pt x="1429" y="1172"/>
                  </a:cubicBezTo>
                  <a:cubicBezTo>
                    <a:pt x="1221" y="1118"/>
                    <a:pt x="1119" y="963"/>
                    <a:pt x="912" y="934"/>
                  </a:cubicBezTo>
                  <a:cubicBezTo>
                    <a:pt x="718" y="916"/>
                    <a:pt x="488" y="923"/>
                    <a:pt x="281" y="918"/>
                  </a:cubicBezTo>
                  <a:cubicBezTo>
                    <a:pt x="51" y="913"/>
                    <a:pt x="0" y="854"/>
                    <a:pt x="16" y="599"/>
                  </a:cubicBezTo>
                  <a:cubicBezTo>
                    <a:pt x="35" y="429"/>
                    <a:pt x="37" y="264"/>
                    <a:pt x="60" y="89"/>
                  </a:cubicBezTo>
                  <a:lnTo>
                    <a:pt x="73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529332F-B845-43FE-85A3-67E6893F7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791"/>
              <a:ext cx="4926" cy="3021"/>
            </a:xfrm>
            <a:custGeom>
              <a:avLst/>
              <a:gdLst>
                <a:gd name="T0" fmla="*/ 698 w 1845"/>
                <a:gd name="T1" fmla="*/ 25 h 1130"/>
                <a:gd name="T2" fmla="*/ 1320 w 1845"/>
                <a:gd name="T3" fmla="*/ 29 h 1130"/>
                <a:gd name="T4" fmla="*/ 1682 w 1845"/>
                <a:gd name="T5" fmla="*/ 76 h 1130"/>
                <a:gd name="T6" fmla="*/ 1769 w 1845"/>
                <a:gd name="T7" fmla="*/ 226 h 1130"/>
                <a:gd name="T8" fmla="*/ 1821 w 1845"/>
                <a:gd name="T9" fmla="*/ 539 h 1130"/>
                <a:gd name="T10" fmla="*/ 1808 w 1845"/>
                <a:gd name="T11" fmla="*/ 787 h 1130"/>
                <a:gd name="T12" fmla="*/ 1529 w 1845"/>
                <a:gd name="T13" fmla="*/ 858 h 1130"/>
                <a:gd name="T14" fmla="*/ 1295 w 1845"/>
                <a:gd name="T15" fmla="*/ 850 h 1130"/>
                <a:gd name="T16" fmla="*/ 1417 w 1845"/>
                <a:gd name="T17" fmla="*/ 1123 h 1130"/>
                <a:gd name="T18" fmla="*/ 1162 w 1845"/>
                <a:gd name="T19" fmla="*/ 980 h 1130"/>
                <a:gd name="T20" fmla="*/ 534 w 1845"/>
                <a:gd name="T21" fmla="*/ 862 h 1130"/>
                <a:gd name="T22" fmla="*/ 204 w 1845"/>
                <a:gd name="T23" fmla="*/ 855 h 1130"/>
                <a:gd name="T24" fmla="*/ 18 w 1845"/>
                <a:gd name="T25" fmla="*/ 609 h 1130"/>
                <a:gd name="T26" fmla="*/ 40 w 1845"/>
                <a:gd name="T27" fmla="*/ 299 h 1130"/>
                <a:gd name="T28" fmla="*/ 63 w 1845"/>
                <a:gd name="T29" fmla="*/ 46 h 1130"/>
                <a:gd name="T30" fmla="*/ 62 w 1845"/>
                <a:gd name="T31" fmla="*/ 9 h 1130"/>
                <a:gd name="T32" fmla="*/ 36 w 1845"/>
                <a:gd name="T33" fmla="*/ 143 h 1130"/>
                <a:gd name="T34" fmla="*/ 7 w 1845"/>
                <a:gd name="T35" fmla="*/ 522 h 1130"/>
                <a:gd name="T36" fmla="*/ 57 w 1845"/>
                <a:gd name="T37" fmla="*/ 819 h 1130"/>
                <a:gd name="T38" fmla="*/ 382 w 1845"/>
                <a:gd name="T39" fmla="*/ 877 h 1130"/>
                <a:gd name="T40" fmla="*/ 751 w 1845"/>
                <a:gd name="T41" fmla="*/ 881 h 1130"/>
                <a:gd name="T42" fmla="*/ 925 w 1845"/>
                <a:gd name="T43" fmla="*/ 894 h 1130"/>
                <a:gd name="T44" fmla="*/ 1423 w 1845"/>
                <a:gd name="T45" fmla="*/ 1128 h 1130"/>
                <a:gd name="T46" fmla="*/ 1302 w 1845"/>
                <a:gd name="T47" fmla="*/ 854 h 1130"/>
                <a:gd name="T48" fmla="*/ 1486 w 1845"/>
                <a:gd name="T49" fmla="*/ 873 h 1130"/>
                <a:gd name="T50" fmla="*/ 1833 w 1845"/>
                <a:gd name="T51" fmla="*/ 774 h 1130"/>
                <a:gd name="T52" fmla="*/ 1842 w 1845"/>
                <a:gd name="T53" fmla="*/ 605 h 1130"/>
                <a:gd name="T54" fmla="*/ 1778 w 1845"/>
                <a:gd name="T55" fmla="*/ 197 h 1130"/>
                <a:gd name="T56" fmla="*/ 1434 w 1845"/>
                <a:gd name="T57" fmla="*/ 7 h 1130"/>
                <a:gd name="T58" fmla="*/ 1159 w 1845"/>
                <a:gd name="T59" fmla="*/ 18 h 1130"/>
                <a:gd name="T60" fmla="*/ 185 w 1845"/>
                <a:gd name="T61" fmla="*/ 3 h 1130"/>
                <a:gd name="T62" fmla="*/ 69 w 1845"/>
                <a:gd name="T63" fmla="*/ 21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45" h="1130">
                  <a:moveTo>
                    <a:pt x="69" y="21"/>
                  </a:moveTo>
                  <a:cubicBezTo>
                    <a:pt x="278" y="14"/>
                    <a:pt x="488" y="21"/>
                    <a:pt x="698" y="25"/>
                  </a:cubicBezTo>
                  <a:cubicBezTo>
                    <a:pt x="809" y="28"/>
                    <a:pt x="919" y="31"/>
                    <a:pt x="1030" y="32"/>
                  </a:cubicBezTo>
                  <a:cubicBezTo>
                    <a:pt x="1127" y="34"/>
                    <a:pt x="1223" y="35"/>
                    <a:pt x="1320" y="29"/>
                  </a:cubicBezTo>
                  <a:cubicBezTo>
                    <a:pt x="1405" y="23"/>
                    <a:pt x="1494" y="15"/>
                    <a:pt x="1579" y="32"/>
                  </a:cubicBezTo>
                  <a:cubicBezTo>
                    <a:pt x="1616" y="40"/>
                    <a:pt x="1651" y="54"/>
                    <a:pt x="1682" y="76"/>
                  </a:cubicBezTo>
                  <a:cubicBezTo>
                    <a:pt x="1714" y="100"/>
                    <a:pt x="1735" y="134"/>
                    <a:pt x="1751" y="170"/>
                  </a:cubicBezTo>
                  <a:cubicBezTo>
                    <a:pt x="1759" y="186"/>
                    <a:pt x="1764" y="208"/>
                    <a:pt x="1769" y="226"/>
                  </a:cubicBezTo>
                  <a:cubicBezTo>
                    <a:pt x="1777" y="256"/>
                    <a:pt x="1783" y="286"/>
                    <a:pt x="1789" y="316"/>
                  </a:cubicBezTo>
                  <a:cubicBezTo>
                    <a:pt x="1803" y="390"/>
                    <a:pt x="1814" y="464"/>
                    <a:pt x="1821" y="539"/>
                  </a:cubicBezTo>
                  <a:cubicBezTo>
                    <a:pt x="1827" y="604"/>
                    <a:pt x="1832" y="670"/>
                    <a:pt x="1824" y="735"/>
                  </a:cubicBezTo>
                  <a:cubicBezTo>
                    <a:pt x="1822" y="752"/>
                    <a:pt x="1819" y="773"/>
                    <a:pt x="1808" y="787"/>
                  </a:cubicBezTo>
                  <a:cubicBezTo>
                    <a:pt x="1793" y="809"/>
                    <a:pt x="1772" y="823"/>
                    <a:pt x="1747" y="832"/>
                  </a:cubicBezTo>
                  <a:cubicBezTo>
                    <a:pt x="1679" y="858"/>
                    <a:pt x="1601" y="859"/>
                    <a:pt x="1529" y="858"/>
                  </a:cubicBezTo>
                  <a:cubicBezTo>
                    <a:pt x="1459" y="857"/>
                    <a:pt x="1390" y="851"/>
                    <a:pt x="1320" y="850"/>
                  </a:cubicBezTo>
                  <a:cubicBezTo>
                    <a:pt x="1312" y="850"/>
                    <a:pt x="1304" y="850"/>
                    <a:pt x="1295" y="850"/>
                  </a:cubicBezTo>
                  <a:cubicBezTo>
                    <a:pt x="1289" y="850"/>
                    <a:pt x="1286" y="857"/>
                    <a:pt x="1288" y="862"/>
                  </a:cubicBezTo>
                  <a:cubicBezTo>
                    <a:pt x="1330" y="950"/>
                    <a:pt x="1380" y="1033"/>
                    <a:pt x="1417" y="1123"/>
                  </a:cubicBezTo>
                  <a:cubicBezTo>
                    <a:pt x="1421" y="1119"/>
                    <a:pt x="1424" y="1116"/>
                    <a:pt x="1427" y="1113"/>
                  </a:cubicBezTo>
                  <a:cubicBezTo>
                    <a:pt x="1330" y="1087"/>
                    <a:pt x="1246" y="1034"/>
                    <a:pt x="1162" y="980"/>
                  </a:cubicBezTo>
                  <a:cubicBezTo>
                    <a:pt x="1080" y="929"/>
                    <a:pt x="993" y="882"/>
                    <a:pt x="895" y="874"/>
                  </a:cubicBezTo>
                  <a:cubicBezTo>
                    <a:pt x="775" y="863"/>
                    <a:pt x="654" y="862"/>
                    <a:pt x="534" y="862"/>
                  </a:cubicBezTo>
                  <a:cubicBezTo>
                    <a:pt x="472" y="861"/>
                    <a:pt x="411" y="861"/>
                    <a:pt x="349" y="860"/>
                  </a:cubicBezTo>
                  <a:cubicBezTo>
                    <a:pt x="301" y="860"/>
                    <a:pt x="252" y="860"/>
                    <a:pt x="204" y="855"/>
                  </a:cubicBezTo>
                  <a:cubicBezTo>
                    <a:pt x="151" y="850"/>
                    <a:pt x="89" y="837"/>
                    <a:pt x="55" y="792"/>
                  </a:cubicBezTo>
                  <a:cubicBezTo>
                    <a:pt x="17" y="742"/>
                    <a:pt x="17" y="669"/>
                    <a:pt x="18" y="609"/>
                  </a:cubicBezTo>
                  <a:cubicBezTo>
                    <a:pt x="19" y="561"/>
                    <a:pt x="24" y="513"/>
                    <a:pt x="28" y="465"/>
                  </a:cubicBezTo>
                  <a:cubicBezTo>
                    <a:pt x="33" y="409"/>
                    <a:pt x="37" y="354"/>
                    <a:pt x="40" y="299"/>
                  </a:cubicBezTo>
                  <a:cubicBezTo>
                    <a:pt x="44" y="243"/>
                    <a:pt x="48" y="187"/>
                    <a:pt x="54" y="131"/>
                  </a:cubicBezTo>
                  <a:cubicBezTo>
                    <a:pt x="57" y="103"/>
                    <a:pt x="60" y="74"/>
                    <a:pt x="63" y="46"/>
                  </a:cubicBezTo>
                  <a:cubicBezTo>
                    <a:pt x="65" y="36"/>
                    <a:pt x="71" y="26"/>
                    <a:pt x="76" y="17"/>
                  </a:cubicBezTo>
                  <a:cubicBezTo>
                    <a:pt x="80" y="8"/>
                    <a:pt x="66" y="0"/>
                    <a:pt x="62" y="9"/>
                  </a:cubicBezTo>
                  <a:cubicBezTo>
                    <a:pt x="56" y="21"/>
                    <a:pt x="49" y="32"/>
                    <a:pt x="47" y="46"/>
                  </a:cubicBezTo>
                  <a:cubicBezTo>
                    <a:pt x="43" y="78"/>
                    <a:pt x="40" y="110"/>
                    <a:pt x="36" y="143"/>
                  </a:cubicBezTo>
                  <a:cubicBezTo>
                    <a:pt x="30" y="206"/>
                    <a:pt x="26" y="269"/>
                    <a:pt x="22" y="333"/>
                  </a:cubicBezTo>
                  <a:cubicBezTo>
                    <a:pt x="18" y="396"/>
                    <a:pt x="13" y="459"/>
                    <a:pt x="7" y="522"/>
                  </a:cubicBezTo>
                  <a:cubicBezTo>
                    <a:pt x="2" y="568"/>
                    <a:pt x="0" y="614"/>
                    <a:pt x="2" y="660"/>
                  </a:cubicBezTo>
                  <a:cubicBezTo>
                    <a:pt x="5" y="716"/>
                    <a:pt x="15" y="778"/>
                    <a:pt x="57" y="819"/>
                  </a:cubicBezTo>
                  <a:cubicBezTo>
                    <a:pt x="101" y="860"/>
                    <a:pt x="167" y="869"/>
                    <a:pt x="225" y="873"/>
                  </a:cubicBezTo>
                  <a:cubicBezTo>
                    <a:pt x="277" y="877"/>
                    <a:pt x="330" y="876"/>
                    <a:pt x="382" y="877"/>
                  </a:cubicBezTo>
                  <a:cubicBezTo>
                    <a:pt x="444" y="877"/>
                    <a:pt x="506" y="878"/>
                    <a:pt x="567" y="878"/>
                  </a:cubicBezTo>
                  <a:cubicBezTo>
                    <a:pt x="629" y="878"/>
                    <a:pt x="690" y="879"/>
                    <a:pt x="751" y="881"/>
                  </a:cubicBezTo>
                  <a:cubicBezTo>
                    <a:pt x="781" y="882"/>
                    <a:pt x="810" y="884"/>
                    <a:pt x="840" y="886"/>
                  </a:cubicBezTo>
                  <a:cubicBezTo>
                    <a:pt x="868" y="887"/>
                    <a:pt x="897" y="889"/>
                    <a:pt x="925" y="894"/>
                  </a:cubicBezTo>
                  <a:cubicBezTo>
                    <a:pt x="1015" y="910"/>
                    <a:pt x="1094" y="956"/>
                    <a:pt x="1171" y="1005"/>
                  </a:cubicBezTo>
                  <a:cubicBezTo>
                    <a:pt x="1250" y="1056"/>
                    <a:pt x="1331" y="1104"/>
                    <a:pt x="1423" y="1128"/>
                  </a:cubicBezTo>
                  <a:cubicBezTo>
                    <a:pt x="1428" y="1130"/>
                    <a:pt x="1435" y="1124"/>
                    <a:pt x="1433" y="1118"/>
                  </a:cubicBezTo>
                  <a:cubicBezTo>
                    <a:pt x="1395" y="1027"/>
                    <a:pt x="1344" y="943"/>
                    <a:pt x="1302" y="854"/>
                  </a:cubicBezTo>
                  <a:cubicBezTo>
                    <a:pt x="1300" y="858"/>
                    <a:pt x="1298" y="862"/>
                    <a:pt x="1295" y="866"/>
                  </a:cubicBezTo>
                  <a:cubicBezTo>
                    <a:pt x="1359" y="864"/>
                    <a:pt x="1423" y="871"/>
                    <a:pt x="1486" y="873"/>
                  </a:cubicBezTo>
                  <a:cubicBezTo>
                    <a:pt x="1562" y="876"/>
                    <a:pt x="1640" y="876"/>
                    <a:pt x="1715" y="859"/>
                  </a:cubicBezTo>
                  <a:cubicBezTo>
                    <a:pt x="1763" y="848"/>
                    <a:pt x="1816" y="825"/>
                    <a:pt x="1833" y="774"/>
                  </a:cubicBezTo>
                  <a:cubicBezTo>
                    <a:pt x="1840" y="751"/>
                    <a:pt x="1842" y="726"/>
                    <a:pt x="1843" y="703"/>
                  </a:cubicBezTo>
                  <a:cubicBezTo>
                    <a:pt x="1845" y="670"/>
                    <a:pt x="1844" y="638"/>
                    <a:pt x="1842" y="605"/>
                  </a:cubicBezTo>
                  <a:cubicBezTo>
                    <a:pt x="1838" y="530"/>
                    <a:pt x="1828" y="454"/>
                    <a:pt x="1816" y="380"/>
                  </a:cubicBezTo>
                  <a:cubicBezTo>
                    <a:pt x="1806" y="318"/>
                    <a:pt x="1795" y="257"/>
                    <a:pt x="1778" y="197"/>
                  </a:cubicBezTo>
                  <a:cubicBezTo>
                    <a:pt x="1760" y="135"/>
                    <a:pt x="1724" y="80"/>
                    <a:pt x="1668" y="48"/>
                  </a:cubicBezTo>
                  <a:cubicBezTo>
                    <a:pt x="1598" y="7"/>
                    <a:pt x="1512" y="5"/>
                    <a:pt x="1434" y="7"/>
                  </a:cubicBezTo>
                  <a:cubicBezTo>
                    <a:pt x="1388" y="8"/>
                    <a:pt x="1343" y="11"/>
                    <a:pt x="1298" y="14"/>
                  </a:cubicBezTo>
                  <a:cubicBezTo>
                    <a:pt x="1252" y="17"/>
                    <a:pt x="1206" y="18"/>
                    <a:pt x="1159" y="18"/>
                  </a:cubicBezTo>
                  <a:cubicBezTo>
                    <a:pt x="1053" y="17"/>
                    <a:pt x="946" y="15"/>
                    <a:pt x="840" y="13"/>
                  </a:cubicBezTo>
                  <a:cubicBezTo>
                    <a:pt x="622" y="8"/>
                    <a:pt x="404" y="1"/>
                    <a:pt x="185" y="3"/>
                  </a:cubicBezTo>
                  <a:cubicBezTo>
                    <a:pt x="147" y="3"/>
                    <a:pt x="108" y="4"/>
                    <a:pt x="69" y="5"/>
                  </a:cubicBezTo>
                  <a:cubicBezTo>
                    <a:pt x="58" y="5"/>
                    <a:pt x="58" y="21"/>
                    <a:pt x="69" y="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178D7EA-4A99-4295-88ED-970CC296DBFA}"/>
              </a:ext>
            </a:extLst>
          </p:cNvPr>
          <p:cNvSpPr txBox="1"/>
          <p:nvPr/>
        </p:nvSpPr>
        <p:spPr>
          <a:xfrm>
            <a:off x="4263524" y="1976306"/>
            <a:ext cx="3758293" cy="19389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第</a:t>
            </a:r>
            <a:r>
              <a:rPr lang="en-US" altLang="zh-CN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3</a:t>
            </a:r>
            <a:r>
              <a:rPr lang="zh-CN" altLang="en-US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章</a:t>
            </a:r>
            <a:endParaRPr lang="en-US" altLang="zh-CN" sz="6000" dirty="0">
              <a:solidFill>
                <a:schemeClr val="accent2"/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创新点</a:t>
            </a:r>
          </a:p>
        </p:txBody>
      </p:sp>
    </p:spTree>
    <p:extLst>
      <p:ext uri="{BB962C8B-B14F-4D97-AF65-F5344CB8AC3E}">
        <p14:creationId xmlns:p14="http://schemas.microsoft.com/office/powerpoint/2010/main" val="4234419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1">
            <a:extLst>
              <a:ext uri="{FF2B5EF4-FFF2-40B4-BE49-F238E27FC236}">
                <a16:creationId xmlns:a16="http://schemas.microsoft.com/office/drawing/2014/main" id="{DEF1F31D-699B-4FFC-814B-F0567AB2AD46}"/>
              </a:ext>
            </a:extLst>
          </p:cNvPr>
          <p:cNvSpPr/>
          <p:nvPr/>
        </p:nvSpPr>
        <p:spPr>
          <a:xfrm>
            <a:off x="2045986" y="2282152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01</a:t>
            </a:r>
            <a:endParaRPr lang="zh-CN" altLang="en-US" sz="2400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" name="任意多边形 11">
            <a:extLst>
              <a:ext uri="{FF2B5EF4-FFF2-40B4-BE49-F238E27FC236}">
                <a16:creationId xmlns:a16="http://schemas.microsoft.com/office/drawing/2014/main" id="{B38B34C6-3C13-41A8-9773-6F35FCDBDDD3}"/>
              </a:ext>
            </a:extLst>
          </p:cNvPr>
          <p:cNvSpPr/>
          <p:nvPr/>
        </p:nvSpPr>
        <p:spPr>
          <a:xfrm>
            <a:off x="5232502" y="2232479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02</a:t>
            </a:r>
            <a:endParaRPr lang="zh-CN" altLang="en-US" sz="2400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5" name="任意多边形 11">
            <a:extLst>
              <a:ext uri="{FF2B5EF4-FFF2-40B4-BE49-F238E27FC236}">
                <a16:creationId xmlns:a16="http://schemas.microsoft.com/office/drawing/2014/main" id="{7557CF95-7B70-4BA1-B2CA-9F107F84E189}"/>
              </a:ext>
            </a:extLst>
          </p:cNvPr>
          <p:cNvSpPr/>
          <p:nvPr/>
        </p:nvSpPr>
        <p:spPr>
          <a:xfrm>
            <a:off x="8615253" y="2254856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03</a:t>
            </a:r>
            <a:endParaRPr lang="zh-CN" altLang="en-US" sz="2400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502ADB5-1527-4FED-8932-6A7AC9206232}"/>
              </a:ext>
            </a:extLst>
          </p:cNvPr>
          <p:cNvGrpSpPr/>
          <p:nvPr/>
        </p:nvGrpSpPr>
        <p:grpSpPr>
          <a:xfrm>
            <a:off x="7153265" y="3481618"/>
            <a:ext cx="4726723" cy="1251725"/>
            <a:chOff x="5982583" y="874707"/>
            <a:chExt cx="3955981" cy="661447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8B3ECBD-5CF1-41A9-9DF2-0C8924D6B392}"/>
                </a:ext>
              </a:extLst>
            </p:cNvPr>
            <p:cNvSpPr txBox="1"/>
            <p:nvPr/>
          </p:nvSpPr>
          <p:spPr>
            <a:xfrm>
              <a:off x="5982583" y="874707"/>
              <a:ext cx="3955981" cy="3090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3200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基于</a:t>
              </a:r>
              <a:r>
                <a:rPr lang="en-US" altLang="zh-CN" sz="3200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VR</a:t>
              </a:r>
              <a:r>
                <a:rPr lang="zh-CN" altLang="en-US" sz="3200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的三维模型检索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AA23BCE-CEBA-42DD-96A1-26D864B50FC6}"/>
                </a:ext>
              </a:extLst>
            </p:cNvPr>
            <p:cNvSpPr txBox="1"/>
            <p:nvPr/>
          </p:nvSpPr>
          <p:spPr>
            <a:xfrm>
              <a:off x="6384142" y="1162087"/>
              <a:ext cx="2934588" cy="37406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直接利用</a:t>
              </a:r>
              <a:r>
                <a:rPr lang="en-US" altLang="zh-CN" sz="2000" dirty="0">
                  <a:solidFill>
                    <a:schemeClr val="tx2"/>
                  </a:solidFill>
                  <a:latin typeface="Trebuchet MS" panose="020B0603020202020204" pitchFamily="34" charset="0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VR</a:t>
              </a:r>
              <a:r>
                <a:rPr lang="zh-CN" altLang="en-US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简笔画来提取关键信息从而完成模型检索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494AEA9-F052-4BCE-8759-48CF4B0EAA2C}"/>
              </a:ext>
            </a:extLst>
          </p:cNvPr>
          <p:cNvGrpSpPr/>
          <p:nvPr/>
        </p:nvGrpSpPr>
        <p:grpSpPr>
          <a:xfrm>
            <a:off x="4625201" y="3527017"/>
            <a:ext cx="2560347" cy="1390056"/>
            <a:chOff x="6818250" y="865572"/>
            <a:chExt cx="2934589" cy="783227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E1DF447-6874-4D70-83F8-6D558007D970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32949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3200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图片搜索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7BDC1DE-0FA2-4525-B67D-A79A352B9C88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9885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不适用于</a:t>
              </a:r>
              <a:r>
                <a:rPr lang="en-US" altLang="zh-CN" sz="2000" dirty="0">
                  <a:solidFill>
                    <a:schemeClr val="tx2"/>
                  </a:solidFill>
                  <a:latin typeface="Trebuchet MS" panose="020B0603020202020204" pitchFamily="34" charset="0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VR</a:t>
              </a:r>
              <a:r>
                <a:rPr lang="zh-CN" altLang="en-US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中的交互场景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82C503F-418B-4C95-8C3F-625E4FC5C09D}"/>
              </a:ext>
            </a:extLst>
          </p:cNvPr>
          <p:cNvGrpSpPr/>
          <p:nvPr/>
        </p:nvGrpSpPr>
        <p:grpSpPr>
          <a:xfrm>
            <a:off x="1363613" y="3466516"/>
            <a:ext cx="3440678" cy="1285576"/>
            <a:chOff x="6746911" y="900478"/>
            <a:chExt cx="3005928" cy="777686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CDA83D9-B5B3-4B51-9568-282AE6FB17A6}"/>
                </a:ext>
              </a:extLst>
            </p:cNvPr>
            <p:cNvSpPr txBox="1"/>
            <p:nvPr/>
          </p:nvSpPr>
          <p:spPr>
            <a:xfrm>
              <a:off x="6746911" y="900478"/>
              <a:ext cx="2695205" cy="35374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3200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关键字搜索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499887B-3C46-4E34-82F1-E0CA09E14278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42822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文字内容二义性</a:t>
              </a:r>
              <a:endParaRPr lang="en-US" altLang="zh-CN" sz="2000" dirty="0">
                <a:solidFill>
                  <a:schemeClr val="tx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经常不能准确描述</a:t>
              </a:r>
            </a:p>
          </p:txBody>
        </p:sp>
      </p:grpSp>
      <p:sp>
        <p:nvSpPr>
          <p:cNvPr id="15" name="Freeform 9">
            <a:extLst>
              <a:ext uri="{FF2B5EF4-FFF2-40B4-BE49-F238E27FC236}">
                <a16:creationId xmlns:a16="http://schemas.microsoft.com/office/drawing/2014/main" id="{4556EFAA-0BFE-4925-9B59-DAB5569FC550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70357"/>
            <a:ext cx="5053100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基于</a:t>
            </a:r>
            <a:r>
              <a:rPr lang="en-US" altLang="zh-CN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VR</a:t>
            </a: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端输入的模型检索</a:t>
            </a:r>
          </a:p>
        </p:txBody>
      </p:sp>
    </p:spTree>
    <p:extLst>
      <p:ext uri="{BB962C8B-B14F-4D97-AF65-F5344CB8AC3E}">
        <p14:creationId xmlns:p14="http://schemas.microsoft.com/office/powerpoint/2010/main" val="841413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9">
            <a:extLst>
              <a:ext uri="{FF2B5EF4-FFF2-40B4-BE49-F238E27FC236}">
                <a16:creationId xmlns:a16="http://schemas.microsoft.com/office/drawing/2014/main" id="{7E60E121-08C9-48E1-A27D-973586B168BD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70357"/>
            <a:ext cx="4807440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VR</a:t>
            </a: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简笔画的特征提取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E328B26E-6D75-4D77-A411-2330BCE0EB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lum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383" t="38431"/>
          <a:stretch/>
        </p:blipFill>
        <p:spPr>
          <a:xfrm>
            <a:off x="2693600" y="1218553"/>
            <a:ext cx="8125286" cy="4033637"/>
          </a:xfrm>
          <a:prstGeom prst="rect">
            <a:avLst/>
          </a:prstGeom>
        </p:spPr>
      </p:pic>
      <p:sp>
        <p:nvSpPr>
          <p:cNvPr id="55" name="任意多边形 11">
            <a:extLst>
              <a:ext uri="{FF2B5EF4-FFF2-40B4-BE49-F238E27FC236}">
                <a16:creationId xmlns:a16="http://schemas.microsoft.com/office/drawing/2014/main" id="{1B314BDE-8750-4293-82D2-D0A017280F8E}"/>
              </a:ext>
            </a:extLst>
          </p:cNvPr>
          <p:cNvSpPr/>
          <p:nvPr/>
        </p:nvSpPr>
        <p:spPr>
          <a:xfrm>
            <a:off x="2969433" y="4233412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01</a:t>
            </a:r>
            <a:endParaRPr lang="zh-CN" altLang="en-US" sz="2400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56" name="任意多边形 11">
            <a:extLst>
              <a:ext uri="{FF2B5EF4-FFF2-40B4-BE49-F238E27FC236}">
                <a16:creationId xmlns:a16="http://schemas.microsoft.com/office/drawing/2014/main" id="{4514002F-930F-49DB-A3F6-530408D65CFB}"/>
              </a:ext>
            </a:extLst>
          </p:cNvPr>
          <p:cNvSpPr/>
          <p:nvPr/>
        </p:nvSpPr>
        <p:spPr>
          <a:xfrm>
            <a:off x="5760337" y="3429000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02</a:t>
            </a:r>
            <a:endParaRPr lang="zh-CN" altLang="en-US" sz="2400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57" name="任意多边形 11">
            <a:extLst>
              <a:ext uri="{FF2B5EF4-FFF2-40B4-BE49-F238E27FC236}">
                <a16:creationId xmlns:a16="http://schemas.microsoft.com/office/drawing/2014/main" id="{87C36223-0412-49C6-A6F6-D09471AC22FB}"/>
              </a:ext>
            </a:extLst>
          </p:cNvPr>
          <p:cNvSpPr/>
          <p:nvPr/>
        </p:nvSpPr>
        <p:spPr>
          <a:xfrm>
            <a:off x="8663019" y="4061034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03</a:t>
            </a:r>
            <a:endParaRPr lang="zh-CN" altLang="en-US" sz="2400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8215B5-BD9D-417F-953B-6B016CEA8DEC}"/>
              </a:ext>
            </a:extLst>
          </p:cNvPr>
          <p:cNvSpPr txBox="1"/>
          <p:nvPr/>
        </p:nvSpPr>
        <p:spPr>
          <a:xfrm>
            <a:off x="1270662" y="3622628"/>
            <a:ext cx="2927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VR</a:t>
            </a:r>
            <a:r>
              <a:rPr lang="zh-CN" altLang="en-US" sz="2800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简笔画输入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09A9653-9ACA-4FB9-A07E-7EB589701AA7}"/>
              </a:ext>
            </a:extLst>
          </p:cNvPr>
          <p:cNvSpPr txBox="1"/>
          <p:nvPr/>
        </p:nvSpPr>
        <p:spPr>
          <a:xfrm>
            <a:off x="5760337" y="2845979"/>
            <a:ext cx="224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二维图像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F0CF8E9-D83B-417E-BF7E-F626D36750E2}"/>
              </a:ext>
            </a:extLst>
          </p:cNvPr>
          <p:cNvSpPr txBox="1"/>
          <p:nvPr/>
        </p:nvSpPr>
        <p:spPr>
          <a:xfrm>
            <a:off x="8663019" y="4950260"/>
            <a:ext cx="236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特征</a:t>
            </a:r>
          </a:p>
        </p:txBody>
      </p:sp>
    </p:spTree>
    <p:extLst>
      <p:ext uri="{BB962C8B-B14F-4D97-AF65-F5344CB8AC3E}">
        <p14:creationId xmlns:p14="http://schemas.microsoft.com/office/powerpoint/2010/main" val="4109534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8DBB694B-7D59-4F1D-8681-19B83882F8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29826" y="1208885"/>
            <a:ext cx="6126176" cy="3860798"/>
            <a:chOff x="1192" y="654"/>
            <a:chExt cx="5011" cy="315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7C3A334-1BDB-4197-B725-9CD481AF0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654"/>
              <a:ext cx="5011" cy="3134"/>
            </a:xfrm>
            <a:custGeom>
              <a:avLst/>
              <a:gdLst>
                <a:gd name="T0" fmla="*/ 73 w 1877"/>
                <a:gd name="T1" fmla="*/ 64 h 1172"/>
                <a:gd name="T2" fmla="*/ 1175 w 1877"/>
                <a:gd name="T3" fmla="*/ 77 h 1172"/>
                <a:gd name="T4" fmla="*/ 1762 w 1877"/>
                <a:gd name="T5" fmla="*/ 215 h 1172"/>
                <a:gd name="T6" fmla="*/ 1819 w 1877"/>
                <a:gd name="T7" fmla="*/ 844 h 1172"/>
                <a:gd name="T8" fmla="*/ 1299 w 1877"/>
                <a:gd name="T9" fmla="*/ 909 h 1172"/>
                <a:gd name="T10" fmla="*/ 1429 w 1877"/>
                <a:gd name="T11" fmla="*/ 1172 h 1172"/>
                <a:gd name="T12" fmla="*/ 912 w 1877"/>
                <a:gd name="T13" fmla="*/ 934 h 1172"/>
                <a:gd name="T14" fmla="*/ 281 w 1877"/>
                <a:gd name="T15" fmla="*/ 918 h 1172"/>
                <a:gd name="T16" fmla="*/ 16 w 1877"/>
                <a:gd name="T17" fmla="*/ 599 h 1172"/>
                <a:gd name="T18" fmla="*/ 60 w 1877"/>
                <a:gd name="T19" fmla="*/ 89 h 1172"/>
                <a:gd name="T20" fmla="*/ 73 w 1877"/>
                <a:gd name="T21" fmla="*/ 6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7" h="1172">
                  <a:moveTo>
                    <a:pt x="73" y="64"/>
                  </a:moveTo>
                  <a:cubicBezTo>
                    <a:pt x="375" y="54"/>
                    <a:pt x="836" y="76"/>
                    <a:pt x="1175" y="77"/>
                  </a:cubicBezTo>
                  <a:cubicBezTo>
                    <a:pt x="1406" y="81"/>
                    <a:pt x="1670" y="0"/>
                    <a:pt x="1762" y="215"/>
                  </a:cubicBezTo>
                  <a:cubicBezTo>
                    <a:pt x="1801" y="299"/>
                    <a:pt x="1877" y="769"/>
                    <a:pt x="1819" y="844"/>
                  </a:cubicBezTo>
                  <a:cubicBezTo>
                    <a:pt x="1749" y="955"/>
                    <a:pt x="1408" y="906"/>
                    <a:pt x="1299" y="909"/>
                  </a:cubicBezTo>
                  <a:cubicBezTo>
                    <a:pt x="1338" y="993"/>
                    <a:pt x="1390" y="1076"/>
                    <a:pt x="1429" y="1172"/>
                  </a:cubicBezTo>
                  <a:cubicBezTo>
                    <a:pt x="1221" y="1118"/>
                    <a:pt x="1119" y="963"/>
                    <a:pt x="912" y="934"/>
                  </a:cubicBezTo>
                  <a:cubicBezTo>
                    <a:pt x="718" y="916"/>
                    <a:pt x="488" y="923"/>
                    <a:pt x="281" y="918"/>
                  </a:cubicBezTo>
                  <a:cubicBezTo>
                    <a:pt x="51" y="913"/>
                    <a:pt x="0" y="854"/>
                    <a:pt x="16" y="599"/>
                  </a:cubicBezTo>
                  <a:cubicBezTo>
                    <a:pt x="35" y="429"/>
                    <a:pt x="37" y="264"/>
                    <a:pt x="60" y="89"/>
                  </a:cubicBezTo>
                  <a:lnTo>
                    <a:pt x="73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529332F-B845-43FE-85A3-67E6893F7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791"/>
              <a:ext cx="4926" cy="3021"/>
            </a:xfrm>
            <a:custGeom>
              <a:avLst/>
              <a:gdLst>
                <a:gd name="T0" fmla="*/ 698 w 1845"/>
                <a:gd name="T1" fmla="*/ 25 h 1130"/>
                <a:gd name="T2" fmla="*/ 1320 w 1845"/>
                <a:gd name="T3" fmla="*/ 29 h 1130"/>
                <a:gd name="T4" fmla="*/ 1682 w 1845"/>
                <a:gd name="T5" fmla="*/ 76 h 1130"/>
                <a:gd name="T6" fmla="*/ 1769 w 1845"/>
                <a:gd name="T7" fmla="*/ 226 h 1130"/>
                <a:gd name="T8" fmla="*/ 1821 w 1845"/>
                <a:gd name="T9" fmla="*/ 539 h 1130"/>
                <a:gd name="T10" fmla="*/ 1808 w 1845"/>
                <a:gd name="T11" fmla="*/ 787 h 1130"/>
                <a:gd name="T12" fmla="*/ 1529 w 1845"/>
                <a:gd name="T13" fmla="*/ 858 h 1130"/>
                <a:gd name="T14" fmla="*/ 1295 w 1845"/>
                <a:gd name="T15" fmla="*/ 850 h 1130"/>
                <a:gd name="T16" fmla="*/ 1417 w 1845"/>
                <a:gd name="T17" fmla="*/ 1123 h 1130"/>
                <a:gd name="T18" fmla="*/ 1162 w 1845"/>
                <a:gd name="T19" fmla="*/ 980 h 1130"/>
                <a:gd name="T20" fmla="*/ 534 w 1845"/>
                <a:gd name="T21" fmla="*/ 862 h 1130"/>
                <a:gd name="T22" fmla="*/ 204 w 1845"/>
                <a:gd name="T23" fmla="*/ 855 h 1130"/>
                <a:gd name="T24" fmla="*/ 18 w 1845"/>
                <a:gd name="T25" fmla="*/ 609 h 1130"/>
                <a:gd name="T26" fmla="*/ 40 w 1845"/>
                <a:gd name="T27" fmla="*/ 299 h 1130"/>
                <a:gd name="T28" fmla="*/ 63 w 1845"/>
                <a:gd name="T29" fmla="*/ 46 h 1130"/>
                <a:gd name="T30" fmla="*/ 62 w 1845"/>
                <a:gd name="T31" fmla="*/ 9 h 1130"/>
                <a:gd name="T32" fmla="*/ 36 w 1845"/>
                <a:gd name="T33" fmla="*/ 143 h 1130"/>
                <a:gd name="T34" fmla="*/ 7 w 1845"/>
                <a:gd name="T35" fmla="*/ 522 h 1130"/>
                <a:gd name="T36" fmla="*/ 57 w 1845"/>
                <a:gd name="T37" fmla="*/ 819 h 1130"/>
                <a:gd name="T38" fmla="*/ 382 w 1845"/>
                <a:gd name="T39" fmla="*/ 877 h 1130"/>
                <a:gd name="T40" fmla="*/ 751 w 1845"/>
                <a:gd name="T41" fmla="*/ 881 h 1130"/>
                <a:gd name="T42" fmla="*/ 925 w 1845"/>
                <a:gd name="T43" fmla="*/ 894 h 1130"/>
                <a:gd name="T44" fmla="*/ 1423 w 1845"/>
                <a:gd name="T45" fmla="*/ 1128 h 1130"/>
                <a:gd name="T46" fmla="*/ 1302 w 1845"/>
                <a:gd name="T47" fmla="*/ 854 h 1130"/>
                <a:gd name="T48" fmla="*/ 1486 w 1845"/>
                <a:gd name="T49" fmla="*/ 873 h 1130"/>
                <a:gd name="T50" fmla="*/ 1833 w 1845"/>
                <a:gd name="T51" fmla="*/ 774 h 1130"/>
                <a:gd name="T52" fmla="*/ 1842 w 1845"/>
                <a:gd name="T53" fmla="*/ 605 h 1130"/>
                <a:gd name="T54" fmla="*/ 1778 w 1845"/>
                <a:gd name="T55" fmla="*/ 197 h 1130"/>
                <a:gd name="T56" fmla="*/ 1434 w 1845"/>
                <a:gd name="T57" fmla="*/ 7 h 1130"/>
                <a:gd name="T58" fmla="*/ 1159 w 1845"/>
                <a:gd name="T59" fmla="*/ 18 h 1130"/>
                <a:gd name="T60" fmla="*/ 185 w 1845"/>
                <a:gd name="T61" fmla="*/ 3 h 1130"/>
                <a:gd name="T62" fmla="*/ 69 w 1845"/>
                <a:gd name="T63" fmla="*/ 21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45" h="1130">
                  <a:moveTo>
                    <a:pt x="69" y="21"/>
                  </a:moveTo>
                  <a:cubicBezTo>
                    <a:pt x="278" y="14"/>
                    <a:pt x="488" y="21"/>
                    <a:pt x="698" y="25"/>
                  </a:cubicBezTo>
                  <a:cubicBezTo>
                    <a:pt x="809" y="28"/>
                    <a:pt x="919" y="31"/>
                    <a:pt x="1030" y="32"/>
                  </a:cubicBezTo>
                  <a:cubicBezTo>
                    <a:pt x="1127" y="34"/>
                    <a:pt x="1223" y="35"/>
                    <a:pt x="1320" y="29"/>
                  </a:cubicBezTo>
                  <a:cubicBezTo>
                    <a:pt x="1405" y="23"/>
                    <a:pt x="1494" y="15"/>
                    <a:pt x="1579" y="32"/>
                  </a:cubicBezTo>
                  <a:cubicBezTo>
                    <a:pt x="1616" y="40"/>
                    <a:pt x="1651" y="54"/>
                    <a:pt x="1682" y="76"/>
                  </a:cubicBezTo>
                  <a:cubicBezTo>
                    <a:pt x="1714" y="100"/>
                    <a:pt x="1735" y="134"/>
                    <a:pt x="1751" y="170"/>
                  </a:cubicBezTo>
                  <a:cubicBezTo>
                    <a:pt x="1759" y="186"/>
                    <a:pt x="1764" y="208"/>
                    <a:pt x="1769" y="226"/>
                  </a:cubicBezTo>
                  <a:cubicBezTo>
                    <a:pt x="1777" y="256"/>
                    <a:pt x="1783" y="286"/>
                    <a:pt x="1789" y="316"/>
                  </a:cubicBezTo>
                  <a:cubicBezTo>
                    <a:pt x="1803" y="390"/>
                    <a:pt x="1814" y="464"/>
                    <a:pt x="1821" y="539"/>
                  </a:cubicBezTo>
                  <a:cubicBezTo>
                    <a:pt x="1827" y="604"/>
                    <a:pt x="1832" y="670"/>
                    <a:pt x="1824" y="735"/>
                  </a:cubicBezTo>
                  <a:cubicBezTo>
                    <a:pt x="1822" y="752"/>
                    <a:pt x="1819" y="773"/>
                    <a:pt x="1808" y="787"/>
                  </a:cubicBezTo>
                  <a:cubicBezTo>
                    <a:pt x="1793" y="809"/>
                    <a:pt x="1772" y="823"/>
                    <a:pt x="1747" y="832"/>
                  </a:cubicBezTo>
                  <a:cubicBezTo>
                    <a:pt x="1679" y="858"/>
                    <a:pt x="1601" y="859"/>
                    <a:pt x="1529" y="858"/>
                  </a:cubicBezTo>
                  <a:cubicBezTo>
                    <a:pt x="1459" y="857"/>
                    <a:pt x="1390" y="851"/>
                    <a:pt x="1320" y="850"/>
                  </a:cubicBezTo>
                  <a:cubicBezTo>
                    <a:pt x="1312" y="850"/>
                    <a:pt x="1304" y="850"/>
                    <a:pt x="1295" y="850"/>
                  </a:cubicBezTo>
                  <a:cubicBezTo>
                    <a:pt x="1289" y="850"/>
                    <a:pt x="1286" y="857"/>
                    <a:pt x="1288" y="862"/>
                  </a:cubicBezTo>
                  <a:cubicBezTo>
                    <a:pt x="1330" y="950"/>
                    <a:pt x="1380" y="1033"/>
                    <a:pt x="1417" y="1123"/>
                  </a:cubicBezTo>
                  <a:cubicBezTo>
                    <a:pt x="1421" y="1119"/>
                    <a:pt x="1424" y="1116"/>
                    <a:pt x="1427" y="1113"/>
                  </a:cubicBezTo>
                  <a:cubicBezTo>
                    <a:pt x="1330" y="1087"/>
                    <a:pt x="1246" y="1034"/>
                    <a:pt x="1162" y="980"/>
                  </a:cubicBezTo>
                  <a:cubicBezTo>
                    <a:pt x="1080" y="929"/>
                    <a:pt x="993" y="882"/>
                    <a:pt x="895" y="874"/>
                  </a:cubicBezTo>
                  <a:cubicBezTo>
                    <a:pt x="775" y="863"/>
                    <a:pt x="654" y="862"/>
                    <a:pt x="534" y="862"/>
                  </a:cubicBezTo>
                  <a:cubicBezTo>
                    <a:pt x="472" y="861"/>
                    <a:pt x="411" y="861"/>
                    <a:pt x="349" y="860"/>
                  </a:cubicBezTo>
                  <a:cubicBezTo>
                    <a:pt x="301" y="860"/>
                    <a:pt x="252" y="860"/>
                    <a:pt x="204" y="855"/>
                  </a:cubicBezTo>
                  <a:cubicBezTo>
                    <a:pt x="151" y="850"/>
                    <a:pt x="89" y="837"/>
                    <a:pt x="55" y="792"/>
                  </a:cubicBezTo>
                  <a:cubicBezTo>
                    <a:pt x="17" y="742"/>
                    <a:pt x="17" y="669"/>
                    <a:pt x="18" y="609"/>
                  </a:cubicBezTo>
                  <a:cubicBezTo>
                    <a:pt x="19" y="561"/>
                    <a:pt x="24" y="513"/>
                    <a:pt x="28" y="465"/>
                  </a:cubicBezTo>
                  <a:cubicBezTo>
                    <a:pt x="33" y="409"/>
                    <a:pt x="37" y="354"/>
                    <a:pt x="40" y="299"/>
                  </a:cubicBezTo>
                  <a:cubicBezTo>
                    <a:pt x="44" y="243"/>
                    <a:pt x="48" y="187"/>
                    <a:pt x="54" y="131"/>
                  </a:cubicBezTo>
                  <a:cubicBezTo>
                    <a:pt x="57" y="103"/>
                    <a:pt x="60" y="74"/>
                    <a:pt x="63" y="46"/>
                  </a:cubicBezTo>
                  <a:cubicBezTo>
                    <a:pt x="65" y="36"/>
                    <a:pt x="71" y="26"/>
                    <a:pt x="76" y="17"/>
                  </a:cubicBezTo>
                  <a:cubicBezTo>
                    <a:pt x="80" y="8"/>
                    <a:pt x="66" y="0"/>
                    <a:pt x="62" y="9"/>
                  </a:cubicBezTo>
                  <a:cubicBezTo>
                    <a:pt x="56" y="21"/>
                    <a:pt x="49" y="32"/>
                    <a:pt x="47" y="46"/>
                  </a:cubicBezTo>
                  <a:cubicBezTo>
                    <a:pt x="43" y="78"/>
                    <a:pt x="40" y="110"/>
                    <a:pt x="36" y="143"/>
                  </a:cubicBezTo>
                  <a:cubicBezTo>
                    <a:pt x="30" y="206"/>
                    <a:pt x="26" y="269"/>
                    <a:pt x="22" y="333"/>
                  </a:cubicBezTo>
                  <a:cubicBezTo>
                    <a:pt x="18" y="396"/>
                    <a:pt x="13" y="459"/>
                    <a:pt x="7" y="522"/>
                  </a:cubicBezTo>
                  <a:cubicBezTo>
                    <a:pt x="2" y="568"/>
                    <a:pt x="0" y="614"/>
                    <a:pt x="2" y="660"/>
                  </a:cubicBezTo>
                  <a:cubicBezTo>
                    <a:pt x="5" y="716"/>
                    <a:pt x="15" y="778"/>
                    <a:pt x="57" y="819"/>
                  </a:cubicBezTo>
                  <a:cubicBezTo>
                    <a:pt x="101" y="860"/>
                    <a:pt x="167" y="869"/>
                    <a:pt x="225" y="873"/>
                  </a:cubicBezTo>
                  <a:cubicBezTo>
                    <a:pt x="277" y="877"/>
                    <a:pt x="330" y="876"/>
                    <a:pt x="382" y="877"/>
                  </a:cubicBezTo>
                  <a:cubicBezTo>
                    <a:pt x="444" y="877"/>
                    <a:pt x="506" y="878"/>
                    <a:pt x="567" y="878"/>
                  </a:cubicBezTo>
                  <a:cubicBezTo>
                    <a:pt x="629" y="878"/>
                    <a:pt x="690" y="879"/>
                    <a:pt x="751" y="881"/>
                  </a:cubicBezTo>
                  <a:cubicBezTo>
                    <a:pt x="781" y="882"/>
                    <a:pt x="810" y="884"/>
                    <a:pt x="840" y="886"/>
                  </a:cubicBezTo>
                  <a:cubicBezTo>
                    <a:pt x="868" y="887"/>
                    <a:pt x="897" y="889"/>
                    <a:pt x="925" y="894"/>
                  </a:cubicBezTo>
                  <a:cubicBezTo>
                    <a:pt x="1015" y="910"/>
                    <a:pt x="1094" y="956"/>
                    <a:pt x="1171" y="1005"/>
                  </a:cubicBezTo>
                  <a:cubicBezTo>
                    <a:pt x="1250" y="1056"/>
                    <a:pt x="1331" y="1104"/>
                    <a:pt x="1423" y="1128"/>
                  </a:cubicBezTo>
                  <a:cubicBezTo>
                    <a:pt x="1428" y="1130"/>
                    <a:pt x="1435" y="1124"/>
                    <a:pt x="1433" y="1118"/>
                  </a:cubicBezTo>
                  <a:cubicBezTo>
                    <a:pt x="1395" y="1027"/>
                    <a:pt x="1344" y="943"/>
                    <a:pt x="1302" y="854"/>
                  </a:cubicBezTo>
                  <a:cubicBezTo>
                    <a:pt x="1300" y="858"/>
                    <a:pt x="1298" y="862"/>
                    <a:pt x="1295" y="866"/>
                  </a:cubicBezTo>
                  <a:cubicBezTo>
                    <a:pt x="1359" y="864"/>
                    <a:pt x="1423" y="871"/>
                    <a:pt x="1486" y="873"/>
                  </a:cubicBezTo>
                  <a:cubicBezTo>
                    <a:pt x="1562" y="876"/>
                    <a:pt x="1640" y="876"/>
                    <a:pt x="1715" y="859"/>
                  </a:cubicBezTo>
                  <a:cubicBezTo>
                    <a:pt x="1763" y="848"/>
                    <a:pt x="1816" y="825"/>
                    <a:pt x="1833" y="774"/>
                  </a:cubicBezTo>
                  <a:cubicBezTo>
                    <a:pt x="1840" y="751"/>
                    <a:pt x="1842" y="726"/>
                    <a:pt x="1843" y="703"/>
                  </a:cubicBezTo>
                  <a:cubicBezTo>
                    <a:pt x="1845" y="670"/>
                    <a:pt x="1844" y="638"/>
                    <a:pt x="1842" y="605"/>
                  </a:cubicBezTo>
                  <a:cubicBezTo>
                    <a:pt x="1838" y="530"/>
                    <a:pt x="1828" y="454"/>
                    <a:pt x="1816" y="380"/>
                  </a:cubicBezTo>
                  <a:cubicBezTo>
                    <a:pt x="1806" y="318"/>
                    <a:pt x="1795" y="257"/>
                    <a:pt x="1778" y="197"/>
                  </a:cubicBezTo>
                  <a:cubicBezTo>
                    <a:pt x="1760" y="135"/>
                    <a:pt x="1724" y="80"/>
                    <a:pt x="1668" y="48"/>
                  </a:cubicBezTo>
                  <a:cubicBezTo>
                    <a:pt x="1598" y="7"/>
                    <a:pt x="1512" y="5"/>
                    <a:pt x="1434" y="7"/>
                  </a:cubicBezTo>
                  <a:cubicBezTo>
                    <a:pt x="1388" y="8"/>
                    <a:pt x="1343" y="11"/>
                    <a:pt x="1298" y="14"/>
                  </a:cubicBezTo>
                  <a:cubicBezTo>
                    <a:pt x="1252" y="17"/>
                    <a:pt x="1206" y="18"/>
                    <a:pt x="1159" y="18"/>
                  </a:cubicBezTo>
                  <a:cubicBezTo>
                    <a:pt x="1053" y="17"/>
                    <a:pt x="946" y="15"/>
                    <a:pt x="840" y="13"/>
                  </a:cubicBezTo>
                  <a:cubicBezTo>
                    <a:pt x="622" y="8"/>
                    <a:pt x="404" y="1"/>
                    <a:pt x="185" y="3"/>
                  </a:cubicBezTo>
                  <a:cubicBezTo>
                    <a:pt x="147" y="3"/>
                    <a:pt x="108" y="4"/>
                    <a:pt x="69" y="5"/>
                  </a:cubicBezTo>
                  <a:cubicBezTo>
                    <a:pt x="58" y="5"/>
                    <a:pt x="58" y="21"/>
                    <a:pt x="69" y="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178D7EA-4A99-4295-88ED-970CC296DBFA}"/>
              </a:ext>
            </a:extLst>
          </p:cNvPr>
          <p:cNvSpPr txBox="1"/>
          <p:nvPr/>
        </p:nvSpPr>
        <p:spPr>
          <a:xfrm>
            <a:off x="4274034" y="1860692"/>
            <a:ext cx="3758293" cy="19389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第</a:t>
            </a:r>
            <a:r>
              <a:rPr lang="en-US" altLang="zh-CN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4</a:t>
            </a:r>
            <a:r>
              <a:rPr lang="zh-CN" altLang="en-US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章</a:t>
            </a:r>
            <a:endParaRPr lang="en-US" altLang="zh-CN" sz="6000" dirty="0">
              <a:solidFill>
                <a:schemeClr val="accent2"/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技术方案</a:t>
            </a:r>
          </a:p>
        </p:txBody>
      </p:sp>
    </p:spTree>
    <p:extLst>
      <p:ext uri="{BB962C8B-B14F-4D97-AF65-F5344CB8AC3E}">
        <p14:creationId xmlns:p14="http://schemas.microsoft.com/office/powerpoint/2010/main" val="2800112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1674E419-18B4-4097-B8C6-995013C25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236" y="1520687"/>
            <a:ext cx="1461700" cy="4013480"/>
          </a:xfrm>
          <a:prstGeom prst="rect">
            <a:avLst/>
          </a:prstGeom>
        </p:spPr>
      </p:pic>
      <p:pic>
        <p:nvPicPr>
          <p:cNvPr id="3" name="Picture 7" descr="A crane in the background&#10;&#10;Description generated with high confidence">
            <a:extLst>
              <a:ext uri="{FF2B5EF4-FFF2-40B4-BE49-F238E27FC236}">
                <a16:creationId xmlns:a16="http://schemas.microsoft.com/office/drawing/2014/main" id="{12E14406-CECD-41F6-A4DC-2547E2D18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852" y="1779394"/>
            <a:ext cx="4527586" cy="346789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6BBCB-8633-443D-BCBB-991DDA1C679D}"/>
              </a:ext>
            </a:extLst>
          </p:cNvPr>
          <p:cNvCxnSpPr/>
          <p:nvPr/>
        </p:nvCxnSpPr>
        <p:spPr>
          <a:xfrm>
            <a:off x="7470337" y="1739763"/>
            <a:ext cx="55217" cy="4362171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39A6EB-9D75-48BF-9827-6E479FF34905}"/>
              </a:ext>
            </a:extLst>
          </p:cNvPr>
          <p:cNvSpPr txBox="1"/>
          <p:nvPr/>
        </p:nvSpPr>
        <p:spPr>
          <a:xfrm>
            <a:off x="8155953" y="5726751"/>
            <a:ext cx="3560416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800" dirty="0">
                <a:solidFill>
                  <a:srgbClr val="F4D10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以三维视图为中心</a:t>
            </a:r>
            <a:endParaRPr lang="en-US" sz="2800" dirty="0">
              <a:solidFill>
                <a:srgbClr val="F4D102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C4244-E24E-4FC6-8E65-A719EB6CC34C}"/>
              </a:ext>
            </a:extLst>
          </p:cNvPr>
          <p:cNvSpPr txBox="1"/>
          <p:nvPr/>
        </p:nvSpPr>
        <p:spPr>
          <a:xfrm>
            <a:off x="1766990" y="5610053"/>
            <a:ext cx="4178851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800" dirty="0">
                <a:solidFill>
                  <a:srgbClr val="F4D10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以三维模型为中心</a:t>
            </a:r>
            <a:endParaRPr lang="en-US" sz="2800" dirty="0">
              <a:solidFill>
                <a:srgbClr val="F4D102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DB10FBD9-D3ED-4AC2-B93A-38194CBAC482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16" name="文本框 41">
            <a:extLst>
              <a:ext uri="{FF2B5EF4-FFF2-40B4-BE49-F238E27FC236}">
                <a16:creationId xmlns:a16="http://schemas.microsoft.com/office/drawing/2014/main" id="{B5CC2DBB-8ADA-4673-87B7-D808FB3383A3}"/>
              </a:ext>
            </a:extLst>
          </p:cNvPr>
          <p:cNvSpPr txBox="1"/>
          <p:nvPr/>
        </p:nvSpPr>
        <p:spPr>
          <a:xfrm>
            <a:off x="1866315" y="270357"/>
            <a:ext cx="5124770" cy="523220"/>
          </a:xfrm>
          <a:prstGeom prst="rect">
            <a:avLst/>
          </a:prstGeom>
        </p:spPr>
        <p:txBody>
          <a:bodyPr wrap="square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现有的三维模型搜索机制</a:t>
            </a:r>
          </a:p>
        </p:txBody>
      </p:sp>
    </p:spTree>
    <p:extLst>
      <p:ext uri="{BB962C8B-B14F-4D97-AF65-F5344CB8AC3E}">
        <p14:creationId xmlns:p14="http://schemas.microsoft.com/office/powerpoint/2010/main" val="2112389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9">
            <a:extLst>
              <a:ext uri="{FF2B5EF4-FFF2-40B4-BE49-F238E27FC236}">
                <a16:creationId xmlns:a16="http://schemas.microsoft.com/office/drawing/2014/main" id="{DB10FBD9-D3ED-4AC2-B93A-38194CBAC482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16" name="文本框 41">
            <a:extLst>
              <a:ext uri="{FF2B5EF4-FFF2-40B4-BE49-F238E27FC236}">
                <a16:creationId xmlns:a16="http://schemas.microsoft.com/office/drawing/2014/main" id="{B5CC2DBB-8ADA-4673-87B7-D808FB3383A3}"/>
              </a:ext>
            </a:extLst>
          </p:cNvPr>
          <p:cNvSpPr txBox="1"/>
          <p:nvPr/>
        </p:nvSpPr>
        <p:spPr>
          <a:xfrm>
            <a:off x="1866315" y="270357"/>
            <a:ext cx="5124770" cy="523220"/>
          </a:xfrm>
          <a:prstGeom prst="rect">
            <a:avLst/>
          </a:prstGeom>
        </p:spPr>
        <p:txBody>
          <a:bodyPr wrap="square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以三维模型为中心的搜索方法</a:t>
            </a:r>
          </a:p>
        </p:txBody>
      </p:sp>
      <p:pic>
        <p:nvPicPr>
          <p:cNvPr id="4" name="Picture 7" descr="A crane in the background&#10;&#10;Description generated with high confidence">
            <a:extLst>
              <a:ext uri="{FF2B5EF4-FFF2-40B4-BE49-F238E27FC236}">
                <a16:creationId xmlns:a16="http://schemas.microsoft.com/office/drawing/2014/main" id="{6DD08BDE-F044-4C8E-BFD1-3F9283516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330" y="1700475"/>
            <a:ext cx="4913243" cy="376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61010-5693-49C5-8632-913EBF026195}"/>
              </a:ext>
            </a:extLst>
          </p:cNvPr>
          <p:cNvSpPr txBox="1"/>
          <p:nvPr/>
        </p:nvSpPr>
        <p:spPr>
          <a:xfrm>
            <a:off x="2297700" y="5607188"/>
            <a:ext cx="4178851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800" dirty="0">
                <a:solidFill>
                  <a:srgbClr val="F4D10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三维模型</a:t>
            </a:r>
            <a:endParaRPr lang="en-US" sz="2800" dirty="0">
              <a:solidFill>
                <a:srgbClr val="F4D102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99C8C-2661-4CCE-9BF6-7FEC49413F33}"/>
              </a:ext>
            </a:extLst>
          </p:cNvPr>
          <p:cNvSpPr txBox="1"/>
          <p:nvPr/>
        </p:nvSpPr>
        <p:spPr>
          <a:xfrm>
            <a:off x="7660550" y="2350051"/>
            <a:ext cx="2743199" cy="255454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ja-JP" altLang="en-US" sz="3200" dirty="0">
                <a:solidFill>
                  <a:schemeClr val="tx1">
                    <a:lumMod val="50000"/>
                  </a:schemeClr>
                </a:solidFill>
                <a:latin typeface="Comic Sans MS" panose="030F0702030302020204" pitchFamily="66" charset="0"/>
                <a:ea typeface="游ゴシック"/>
              </a:rPr>
              <a:t>Vertex</a:t>
            </a:r>
            <a:endParaRPr lang="en-US" altLang="ja-JP" sz="3200" dirty="0">
              <a:solidFill>
                <a:schemeClr val="tx1">
                  <a:lumMod val="50000"/>
                </a:schemeClr>
              </a:solidFill>
              <a:latin typeface="Comic Sans MS" panose="030F0702030302020204" pitchFamily="66" charset="0"/>
              <a:ea typeface="游ゴシック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3200" dirty="0">
                <a:latin typeface="Comic Sans MS" panose="030F0702030302020204" pitchFamily="66" charset="0"/>
                <a:ea typeface="游ゴシック"/>
              </a:rPr>
              <a:t>Face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3200" dirty="0">
                <a:latin typeface="Comic Sans MS" panose="030F0702030302020204" pitchFamily="66" charset="0"/>
                <a:ea typeface="游ゴシック"/>
              </a:rPr>
              <a:t>Normal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3200" dirty="0">
                <a:latin typeface="Comic Sans MS" panose="030F0702030302020204" pitchFamily="66" charset="0"/>
                <a:ea typeface="游ゴシック"/>
              </a:rPr>
              <a:t>Texture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3200" dirty="0">
                <a:latin typeface="Comic Sans MS" panose="030F0702030302020204" pitchFamily="66" charset="0"/>
                <a:ea typeface="游ゴシック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09272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9">
            <a:extLst>
              <a:ext uri="{FF2B5EF4-FFF2-40B4-BE49-F238E27FC236}">
                <a16:creationId xmlns:a16="http://schemas.microsoft.com/office/drawing/2014/main" id="{DB10FBD9-D3ED-4AC2-B93A-38194CBAC482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16" name="文本框 41">
            <a:extLst>
              <a:ext uri="{FF2B5EF4-FFF2-40B4-BE49-F238E27FC236}">
                <a16:creationId xmlns:a16="http://schemas.microsoft.com/office/drawing/2014/main" id="{B5CC2DBB-8ADA-4673-87B7-D808FB3383A3}"/>
              </a:ext>
            </a:extLst>
          </p:cNvPr>
          <p:cNvSpPr txBox="1"/>
          <p:nvPr/>
        </p:nvSpPr>
        <p:spPr>
          <a:xfrm>
            <a:off x="1866315" y="270357"/>
            <a:ext cx="5124770" cy="523220"/>
          </a:xfrm>
          <a:prstGeom prst="rect">
            <a:avLst/>
          </a:prstGeom>
        </p:spPr>
        <p:txBody>
          <a:bodyPr wrap="square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以三维模型为中心的搜索方法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2E96655-312D-4182-8E91-BCC38BD51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60" y="2041529"/>
            <a:ext cx="2034761" cy="27270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E5574B-1091-40C3-ABE7-6BF880912A5E}"/>
              </a:ext>
            </a:extLst>
          </p:cNvPr>
          <p:cNvSpPr txBox="1"/>
          <p:nvPr/>
        </p:nvSpPr>
        <p:spPr>
          <a:xfrm>
            <a:off x="1077113" y="5264438"/>
            <a:ext cx="547149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 dirty="0">
                <a:solidFill>
                  <a:srgbClr val="F4D10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用户在VR设备中可能绘制出的图像</a:t>
            </a:r>
            <a:endParaRPr lang="en-US" sz="2400" dirty="0">
              <a:solidFill>
                <a:srgbClr val="F4D102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F49B4-8EFB-4068-B4EE-F34D1129A160}"/>
              </a:ext>
            </a:extLst>
          </p:cNvPr>
          <p:cNvSpPr txBox="1"/>
          <p:nvPr/>
        </p:nvSpPr>
        <p:spPr>
          <a:xfrm>
            <a:off x="6471613" y="2795281"/>
            <a:ext cx="4642677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2800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不一定封闭</a:t>
            </a:r>
            <a:endParaRPr lang="en-US" sz="2800" dirty="0">
              <a:latin typeface="方正喵呜体" panose="02010600010101010101" pitchFamily="2" charset="-122"/>
              <a:ea typeface="方正喵呜体" panose="02010600010101010101" pitchFamily="2" charset="-122"/>
            </a:endParaRPr>
          </a:p>
          <a:p>
            <a:pPr marL="285750" indent="-285750" algn="l">
              <a:buFont typeface="Arial"/>
              <a:buChar char="•"/>
            </a:pPr>
            <a:r>
              <a:rPr lang="ja-JP" altLang="en-US" sz="2800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不一定写实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800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只具有部分结构的信息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9AADFE00-E8A1-4068-AC01-10657441A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543" y="2042669"/>
            <a:ext cx="1493078" cy="273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05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4"/>
          <p:cNvSpPr>
            <a:spLocks noEditPoints="1"/>
          </p:cNvSpPr>
          <p:nvPr/>
        </p:nvSpPr>
        <p:spPr bwMode="auto">
          <a:xfrm>
            <a:off x="3607950" y="1889837"/>
            <a:ext cx="4744001" cy="1270791"/>
          </a:xfrm>
          <a:custGeom>
            <a:avLst/>
            <a:gdLst>
              <a:gd name="T0" fmla="*/ 717 w 767"/>
              <a:gd name="T1" fmla="*/ 0 h 329"/>
              <a:gd name="T2" fmla="*/ 560 w 767"/>
              <a:gd name="T3" fmla="*/ 17 h 329"/>
              <a:gd name="T4" fmla="*/ 501 w 767"/>
              <a:gd name="T5" fmla="*/ 14 h 329"/>
              <a:gd name="T6" fmla="*/ 465 w 767"/>
              <a:gd name="T7" fmla="*/ 21 h 329"/>
              <a:gd name="T8" fmla="*/ 433 w 767"/>
              <a:gd name="T9" fmla="*/ 17 h 329"/>
              <a:gd name="T10" fmla="*/ 381 w 767"/>
              <a:gd name="T11" fmla="*/ 24 h 329"/>
              <a:gd name="T12" fmla="*/ 235 w 767"/>
              <a:gd name="T13" fmla="*/ 21 h 329"/>
              <a:gd name="T14" fmla="*/ 212 w 767"/>
              <a:gd name="T15" fmla="*/ 24 h 329"/>
              <a:gd name="T16" fmla="*/ 178 w 767"/>
              <a:gd name="T17" fmla="*/ 21 h 329"/>
              <a:gd name="T18" fmla="*/ 127 w 767"/>
              <a:gd name="T19" fmla="*/ 21 h 329"/>
              <a:gd name="T20" fmla="*/ 19 w 767"/>
              <a:gd name="T21" fmla="*/ 26 h 329"/>
              <a:gd name="T22" fmla="*/ 0 w 767"/>
              <a:gd name="T23" fmla="*/ 41 h 329"/>
              <a:gd name="T24" fmla="*/ 7 w 767"/>
              <a:gd name="T25" fmla="*/ 325 h 329"/>
              <a:gd name="T26" fmla="*/ 95 w 767"/>
              <a:gd name="T27" fmla="*/ 320 h 329"/>
              <a:gd name="T28" fmla="*/ 195 w 767"/>
              <a:gd name="T29" fmla="*/ 323 h 329"/>
              <a:gd name="T30" fmla="*/ 212 w 767"/>
              <a:gd name="T31" fmla="*/ 320 h 329"/>
              <a:gd name="T32" fmla="*/ 220 w 767"/>
              <a:gd name="T33" fmla="*/ 325 h 329"/>
              <a:gd name="T34" fmla="*/ 254 w 767"/>
              <a:gd name="T35" fmla="*/ 323 h 329"/>
              <a:gd name="T36" fmla="*/ 294 w 767"/>
              <a:gd name="T37" fmla="*/ 328 h 329"/>
              <a:gd name="T38" fmla="*/ 455 w 767"/>
              <a:gd name="T39" fmla="*/ 316 h 329"/>
              <a:gd name="T40" fmla="*/ 727 w 767"/>
              <a:gd name="T41" fmla="*/ 298 h 329"/>
              <a:gd name="T42" fmla="*/ 767 w 767"/>
              <a:gd name="T43" fmla="*/ 291 h 329"/>
              <a:gd name="T44" fmla="*/ 757 w 767"/>
              <a:gd name="T45" fmla="*/ 11 h 329"/>
              <a:gd name="T46" fmla="*/ 717 w 767"/>
              <a:gd name="T47" fmla="*/ 0 h 329"/>
              <a:gd name="T48" fmla="*/ 749 w 767"/>
              <a:gd name="T49" fmla="*/ 289 h 329"/>
              <a:gd name="T50" fmla="*/ 411 w 767"/>
              <a:gd name="T51" fmla="*/ 308 h 329"/>
              <a:gd name="T52" fmla="*/ 352 w 767"/>
              <a:gd name="T53" fmla="*/ 315 h 329"/>
              <a:gd name="T54" fmla="*/ 27 w 767"/>
              <a:gd name="T55" fmla="*/ 308 h 329"/>
              <a:gd name="T56" fmla="*/ 16 w 767"/>
              <a:gd name="T57" fmla="*/ 39 h 329"/>
              <a:gd name="T58" fmla="*/ 43 w 767"/>
              <a:gd name="T59" fmla="*/ 41 h 329"/>
              <a:gd name="T60" fmla="*/ 51 w 767"/>
              <a:gd name="T61" fmla="*/ 36 h 329"/>
              <a:gd name="T62" fmla="*/ 78 w 767"/>
              <a:gd name="T63" fmla="*/ 38 h 329"/>
              <a:gd name="T64" fmla="*/ 122 w 767"/>
              <a:gd name="T65" fmla="*/ 33 h 329"/>
              <a:gd name="T66" fmla="*/ 141 w 767"/>
              <a:gd name="T67" fmla="*/ 38 h 329"/>
              <a:gd name="T68" fmla="*/ 171 w 767"/>
              <a:gd name="T69" fmla="*/ 33 h 329"/>
              <a:gd name="T70" fmla="*/ 264 w 767"/>
              <a:gd name="T71" fmla="*/ 34 h 329"/>
              <a:gd name="T72" fmla="*/ 289 w 767"/>
              <a:gd name="T73" fmla="*/ 31 h 329"/>
              <a:gd name="T74" fmla="*/ 315 w 767"/>
              <a:gd name="T75" fmla="*/ 36 h 329"/>
              <a:gd name="T76" fmla="*/ 430 w 767"/>
              <a:gd name="T77" fmla="*/ 27 h 329"/>
              <a:gd name="T78" fmla="*/ 474 w 767"/>
              <a:gd name="T79" fmla="*/ 29 h 329"/>
              <a:gd name="T80" fmla="*/ 619 w 767"/>
              <a:gd name="T81" fmla="*/ 21 h 329"/>
              <a:gd name="T82" fmla="*/ 658 w 767"/>
              <a:gd name="T83" fmla="*/ 14 h 329"/>
              <a:gd name="T84" fmla="*/ 717 w 767"/>
              <a:gd name="T85" fmla="*/ 14 h 329"/>
              <a:gd name="T86" fmla="*/ 742 w 767"/>
              <a:gd name="T87" fmla="*/ 19 h 329"/>
              <a:gd name="T88" fmla="*/ 749 w 767"/>
              <a:gd name="T89" fmla="*/ 28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7" h="329">
                <a:moveTo>
                  <a:pt x="717" y="0"/>
                </a:moveTo>
                <a:cubicBezTo>
                  <a:pt x="665" y="1"/>
                  <a:pt x="611" y="12"/>
                  <a:pt x="560" y="17"/>
                </a:cubicBezTo>
                <a:cubicBezTo>
                  <a:pt x="539" y="19"/>
                  <a:pt x="520" y="14"/>
                  <a:pt x="501" y="14"/>
                </a:cubicBezTo>
                <a:cubicBezTo>
                  <a:pt x="489" y="14"/>
                  <a:pt x="477" y="20"/>
                  <a:pt x="465" y="21"/>
                </a:cubicBezTo>
                <a:cubicBezTo>
                  <a:pt x="454" y="21"/>
                  <a:pt x="444" y="17"/>
                  <a:pt x="433" y="17"/>
                </a:cubicBezTo>
                <a:cubicBezTo>
                  <a:pt x="415" y="18"/>
                  <a:pt x="398" y="23"/>
                  <a:pt x="381" y="24"/>
                </a:cubicBezTo>
                <a:cubicBezTo>
                  <a:pt x="330" y="27"/>
                  <a:pt x="279" y="19"/>
                  <a:pt x="235" y="21"/>
                </a:cubicBezTo>
                <a:cubicBezTo>
                  <a:pt x="228" y="21"/>
                  <a:pt x="219" y="24"/>
                  <a:pt x="212" y="24"/>
                </a:cubicBezTo>
                <a:cubicBezTo>
                  <a:pt x="199" y="25"/>
                  <a:pt x="188" y="20"/>
                  <a:pt x="178" y="21"/>
                </a:cubicBezTo>
                <a:cubicBezTo>
                  <a:pt x="160" y="21"/>
                  <a:pt x="142" y="33"/>
                  <a:pt x="127" y="21"/>
                </a:cubicBezTo>
                <a:cubicBezTo>
                  <a:pt x="100" y="35"/>
                  <a:pt x="44" y="15"/>
                  <a:pt x="19" y="26"/>
                </a:cubicBezTo>
                <a:cubicBezTo>
                  <a:pt x="9" y="30"/>
                  <a:pt x="10" y="40"/>
                  <a:pt x="0" y="41"/>
                </a:cubicBezTo>
                <a:cubicBezTo>
                  <a:pt x="6" y="139"/>
                  <a:pt x="14" y="232"/>
                  <a:pt x="7" y="325"/>
                </a:cubicBezTo>
                <a:cubicBezTo>
                  <a:pt x="37" y="320"/>
                  <a:pt x="63" y="320"/>
                  <a:pt x="95" y="320"/>
                </a:cubicBezTo>
                <a:cubicBezTo>
                  <a:pt x="128" y="319"/>
                  <a:pt x="161" y="324"/>
                  <a:pt x="195" y="323"/>
                </a:cubicBezTo>
                <a:cubicBezTo>
                  <a:pt x="200" y="323"/>
                  <a:pt x="206" y="320"/>
                  <a:pt x="212" y="320"/>
                </a:cubicBezTo>
                <a:cubicBezTo>
                  <a:pt x="214" y="320"/>
                  <a:pt x="216" y="324"/>
                  <a:pt x="220" y="325"/>
                </a:cubicBezTo>
                <a:cubicBezTo>
                  <a:pt x="230" y="326"/>
                  <a:pt x="243" y="323"/>
                  <a:pt x="254" y="323"/>
                </a:cubicBezTo>
                <a:cubicBezTo>
                  <a:pt x="268" y="324"/>
                  <a:pt x="281" y="329"/>
                  <a:pt x="294" y="328"/>
                </a:cubicBezTo>
                <a:cubicBezTo>
                  <a:pt x="345" y="327"/>
                  <a:pt x="411" y="320"/>
                  <a:pt x="455" y="316"/>
                </a:cubicBezTo>
                <a:cubicBezTo>
                  <a:pt x="546" y="308"/>
                  <a:pt x="634" y="306"/>
                  <a:pt x="727" y="298"/>
                </a:cubicBezTo>
                <a:cubicBezTo>
                  <a:pt x="743" y="305"/>
                  <a:pt x="754" y="298"/>
                  <a:pt x="767" y="291"/>
                </a:cubicBezTo>
                <a:cubicBezTo>
                  <a:pt x="758" y="187"/>
                  <a:pt x="763" y="113"/>
                  <a:pt x="757" y="11"/>
                </a:cubicBezTo>
                <a:cubicBezTo>
                  <a:pt x="744" y="4"/>
                  <a:pt x="735" y="0"/>
                  <a:pt x="717" y="0"/>
                </a:cubicBezTo>
                <a:close/>
                <a:moveTo>
                  <a:pt x="749" y="289"/>
                </a:moveTo>
                <a:cubicBezTo>
                  <a:pt x="639" y="288"/>
                  <a:pt x="527" y="305"/>
                  <a:pt x="411" y="308"/>
                </a:cubicBezTo>
                <a:cubicBezTo>
                  <a:pt x="392" y="308"/>
                  <a:pt x="371" y="314"/>
                  <a:pt x="352" y="315"/>
                </a:cubicBezTo>
                <a:cubicBezTo>
                  <a:pt x="248" y="317"/>
                  <a:pt x="138" y="307"/>
                  <a:pt x="27" y="308"/>
                </a:cubicBezTo>
                <a:cubicBezTo>
                  <a:pt x="25" y="219"/>
                  <a:pt x="17" y="136"/>
                  <a:pt x="16" y="39"/>
                </a:cubicBezTo>
                <a:cubicBezTo>
                  <a:pt x="24" y="36"/>
                  <a:pt x="33" y="42"/>
                  <a:pt x="43" y="41"/>
                </a:cubicBezTo>
                <a:cubicBezTo>
                  <a:pt x="46" y="41"/>
                  <a:pt x="48" y="37"/>
                  <a:pt x="51" y="36"/>
                </a:cubicBezTo>
                <a:cubicBezTo>
                  <a:pt x="56" y="35"/>
                  <a:pt x="69" y="38"/>
                  <a:pt x="78" y="38"/>
                </a:cubicBezTo>
                <a:cubicBezTo>
                  <a:pt x="95" y="37"/>
                  <a:pt x="112" y="32"/>
                  <a:pt x="122" y="33"/>
                </a:cubicBezTo>
                <a:cubicBezTo>
                  <a:pt x="128" y="33"/>
                  <a:pt x="134" y="37"/>
                  <a:pt x="141" y="38"/>
                </a:cubicBezTo>
                <a:cubicBezTo>
                  <a:pt x="151" y="38"/>
                  <a:pt x="160" y="33"/>
                  <a:pt x="171" y="33"/>
                </a:cubicBezTo>
                <a:cubicBezTo>
                  <a:pt x="201" y="32"/>
                  <a:pt x="233" y="34"/>
                  <a:pt x="264" y="34"/>
                </a:cubicBezTo>
                <a:cubicBezTo>
                  <a:pt x="272" y="34"/>
                  <a:pt x="281" y="30"/>
                  <a:pt x="289" y="31"/>
                </a:cubicBezTo>
                <a:cubicBezTo>
                  <a:pt x="297" y="31"/>
                  <a:pt x="306" y="35"/>
                  <a:pt x="315" y="36"/>
                </a:cubicBezTo>
                <a:cubicBezTo>
                  <a:pt x="350" y="39"/>
                  <a:pt x="391" y="29"/>
                  <a:pt x="430" y="27"/>
                </a:cubicBezTo>
                <a:cubicBezTo>
                  <a:pt x="445" y="27"/>
                  <a:pt x="459" y="30"/>
                  <a:pt x="474" y="29"/>
                </a:cubicBezTo>
                <a:cubicBezTo>
                  <a:pt x="522" y="26"/>
                  <a:pt x="565" y="26"/>
                  <a:pt x="619" y="21"/>
                </a:cubicBezTo>
                <a:cubicBezTo>
                  <a:pt x="632" y="19"/>
                  <a:pt x="645" y="14"/>
                  <a:pt x="658" y="14"/>
                </a:cubicBezTo>
                <a:cubicBezTo>
                  <a:pt x="673" y="13"/>
                  <a:pt x="703" y="11"/>
                  <a:pt x="717" y="14"/>
                </a:cubicBezTo>
                <a:cubicBezTo>
                  <a:pt x="727" y="16"/>
                  <a:pt x="729" y="28"/>
                  <a:pt x="742" y="19"/>
                </a:cubicBezTo>
                <a:cubicBezTo>
                  <a:pt x="753" y="96"/>
                  <a:pt x="747" y="187"/>
                  <a:pt x="749" y="289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xtLst/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31" name="Freeform 7"/>
          <p:cNvSpPr>
            <a:spLocks/>
          </p:cNvSpPr>
          <p:nvPr/>
        </p:nvSpPr>
        <p:spPr bwMode="auto">
          <a:xfrm>
            <a:off x="5351822" y="3838829"/>
            <a:ext cx="1630396" cy="1009649"/>
          </a:xfrm>
          <a:custGeom>
            <a:avLst/>
            <a:gdLst>
              <a:gd name="T0" fmla="*/ 316 w 340"/>
              <a:gd name="T1" fmla="*/ 12 h 292"/>
              <a:gd name="T2" fmla="*/ 204 w 340"/>
              <a:gd name="T3" fmla="*/ 19 h 292"/>
              <a:gd name="T4" fmla="*/ 112 w 340"/>
              <a:gd name="T5" fmla="*/ 19 h 292"/>
              <a:gd name="T6" fmla="*/ 71 w 340"/>
              <a:gd name="T7" fmla="*/ 27 h 292"/>
              <a:gd name="T8" fmla="*/ 5 w 340"/>
              <a:gd name="T9" fmla="*/ 21 h 292"/>
              <a:gd name="T10" fmla="*/ 11 w 340"/>
              <a:gd name="T11" fmla="*/ 50 h 292"/>
              <a:gd name="T12" fmla="*/ 34 w 340"/>
              <a:gd name="T13" fmla="*/ 276 h 292"/>
              <a:gd name="T14" fmla="*/ 47 w 340"/>
              <a:gd name="T15" fmla="*/ 268 h 292"/>
              <a:gd name="T16" fmla="*/ 20 w 340"/>
              <a:gd name="T17" fmla="*/ 38 h 292"/>
              <a:gd name="T18" fmla="*/ 59 w 340"/>
              <a:gd name="T19" fmla="*/ 39 h 292"/>
              <a:gd name="T20" fmla="*/ 105 w 340"/>
              <a:gd name="T21" fmla="*/ 31 h 292"/>
              <a:gd name="T22" fmla="*/ 158 w 340"/>
              <a:gd name="T23" fmla="*/ 31 h 292"/>
              <a:gd name="T24" fmla="*/ 209 w 340"/>
              <a:gd name="T25" fmla="*/ 31 h 292"/>
              <a:gd name="T26" fmla="*/ 294 w 340"/>
              <a:gd name="T27" fmla="*/ 22 h 292"/>
              <a:gd name="T28" fmla="*/ 297 w 340"/>
              <a:gd name="T29" fmla="*/ 61 h 292"/>
              <a:gd name="T30" fmla="*/ 304 w 340"/>
              <a:gd name="T31" fmla="*/ 73 h 292"/>
              <a:gd name="T32" fmla="*/ 316 w 340"/>
              <a:gd name="T33" fmla="*/ 160 h 292"/>
              <a:gd name="T34" fmla="*/ 325 w 340"/>
              <a:gd name="T35" fmla="*/ 257 h 292"/>
              <a:gd name="T36" fmla="*/ 255 w 340"/>
              <a:gd name="T37" fmla="*/ 264 h 292"/>
              <a:gd name="T38" fmla="*/ 180 w 340"/>
              <a:gd name="T39" fmla="*/ 268 h 292"/>
              <a:gd name="T40" fmla="*/ 110 w 340"/>
              <a:gd name="T41" fmla="*/ 268 h 292"/>
              <a:gd name="T42" fmla="*/ 54 w 340"/>
              <a:gd name="T43" fmla="*/ 281 h 292"/>
              <a:gd name="T44" fmla="*/ 107 w 340"/>
              <a:gd name="T45" fmla="*/ 278 h 292"/>
              <a:gd name="T46" fmla="*/ 192 w 340"/>
              <a:gd name="T47" fmla="*/ 278 h 292"/>
              <a:gd name="T48" fmla="*/ 228 w 340"/>
              <a:gd name="T49" fmla="*/ 271 h 292"/>
              <a:gd name="T50" fmla="*/ 270 w 340"/>
              <a:gd name="T51" fmla="*/ 276 h 292"/>
              <a:gd name="T52" fmla="*/ 309 w 340"/>
              <a:gd name="T53" fmla="*/ 268 h 292"/>
              <a:gd name="T54" fmla="*/ 340 w 340"/>
              <a:gd name="T55" fmla="*/ 271 h 292"/>
              <a:gd name="T56" fmla="*/ 309 w 340"/>
              <a:gd name="T57" fmla="*/ 26 h 292"/>
              <a:gd name="T58" fmla="*/ 316 w 340"/>
              <a:gd name="T59" fmla="*/ 1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40" h="292">
                <a:moveTo>
                  <a:pt x="316" y="12"/>
                </a:moveTo>
                <a:cubicBezTo>
                  <a:pt x="282" y="0"/>
                  <a:pt x="243" y="16"/>
                  <a:pt x="204" y="19"/>
                </a:cubicBezTo>
                <a:cubicBezTo>
                  <a:pt x="173" y="21"/>
                  <a:pt x="137" y="19"/>
                  <a:pt x="112" y="19"/>
                </a:cubicBezTo>
                <a:cubicBezTo>
                  <a:pt x="98" y="19"/>
                  <a:pt x="85" y="27"/>
                  <a:pt x="71" y="27"/>
                </a:cubicBezTo>
                <a:cubicBezTo>
                  <a:pt x="49" y="29"/>
                  <a:pt x="22" y="18"/>
                  <a:pt x="5" y="21"/>
                </a:cubicBezTo>
                <a:cubicBezTo>
                  <a:pt x="0" y="31"/>
                  <a:pt x="9" y="39"/>
                  <a:pt x="11" y="50"/>
                </a:cubicBezTo>
                <a:cubicBezTo>
                  <a:pt x="26" y="117"/>
                  <a:pt x="18" y="217"/>
                  <a:pt x="34" y="276"/>
                </a:cubicBezTo>
                <a:cubicBezTo>
                  <a:pt x="38" y="273"/>
                  <a:pt x="45" y="272"/>
                  <a:pt x="47" y="268"/>
                </a:cubicBezTo>
                <a:cubicBezTo>
                  <a:pt x="31" y="192"/>
                  <a:pt x="29" y="106"/>
                  <a:pt x="20" y="38"/>
                </a:cubicBezTo>
                <a:cubicBezTo>
                  <a:pt x="36" y="32"/>
                  <a:pt x="48" y="39"/>
                  <a:pt x="59" y="39"/>
                </a:cubicBezTo>
                <a:cubicBezTo>
                  <a:pt x="75" y="41"/>
                  <a:pt x="90" y="31"/>
                  <a:pt x="105" y="31"/>
                </a:cubicBezTo>
                <a:cubicBezTo>
                  <a:pt x="124" y="31"/>
                  <a:pt x="140" y="32"/>
                  <a:pt x="158" y="31"/>
                </a:cubicBezTo>
                <a:cubicBezTo>
                  <a:pt x="176" y="30"/>
                  <a:pt x="195" y="31"/>
                  <a:pt x="209" y="31"/>
                </a:cubicBezTo>
                <a:cubicBezTo>
                  <a:pt x="236" y="31"/>
                  <a:pt x="264" y="18"/>
                  <a:pt x="294" y="22"/>
                </a:cubicBezTo>
                <a:cubicBezTo>
                  <a:pt x="301" y="33"/>
                  <a:pt x="295" y="48"/>
                  <a:pt x="297" y="61"/>
                </a:cubicBezTo>
                <a:cubicBezTo>
                  <a:pt x="298" y="67"/>
                  <a:pt x="302" y="69"/>
                  <a:pt x="304" y="73"/>
                </a:cubicBezTo>
                <a:cubicBezTo>
                  <a:pt x="312" y="97"/>
                  <a:pt x="313" y="132"/>
                  <a:pt x="316" y="160"/>
                </a:cubicBezTo>
                <a:cubicBezTo>
                  <a:pt x="319" y="195"/>
                  <a:pt x="321" y="228"/>
                  <a:pt x="325" y="257"/>
                </a:cubicBezTo>
                <a:cubicBezTo>
                  <a:pt x="302" y="253"/>
                  <a:pt x="280" y="265"/>
                  <a:pt x="255" y="264"/>
                </a:cubicBezTo>
                <a:cubicBezTo>
                  <a:pt x="230" y="263"/>
                  <a:pt x="205" y="259"/>
                  <a:pt x="180" y="268"/>
                </a:cubicBezTo>
                <a:cubicBezTo>
                  <a:pt x="163" y="259"/>
                  <a:pt x="136" y="266"/>
                  <a:pt x="110" y="268"/>
                </a:cubicBezTo>
                <a:cubicBezTo>
                  <a:pt x="88" y="269"/>
                  <a:pt x="57" y="261"/>
                  <a:pt x="54" y="281"/>
                </a:cubicBezTo>
                <a:cubicBezTo>
                  <a:pt x="70" y="292"/>
                  <a:pt x="90" y="281"/>
                  <a:pt x="107" y="278"/>
                </a:cubicBezTo>
                <a:cubicBezTo>
                  <a:pt x="135" y="273"/>
                  <a:pt x="163" y="280"/>
                  <a:pt x="192" y="278"/>
                </a:cubicBezTo>
                <a:cubicBezTo>
                  <a:pt x="204" y="277"/>
                  <a:pt x="216" y="271"/>
                  <a:pt x="228" y="271"/>
                </a:cubicBezTo>
                <a:cubicBezTo>
                  <a:pt x="242" y="271"/>
                  <a:pt x="256" y="277"/>
                  <a:pt x="270" y="276"/>
                </a:cubicBezTo>
                <a:cubicBezTo>
                  <a:pt x="284" y="275"/>
                  <a:pt x="296" y="268"/>
                  <a:pt x="309" y="268"/>
                </a:cubicBezTo>
                <a:cubicBezTo>
                  <a:pt x="320" y="274"/>
                  <a:pt x="323" y="269"/>
                  <a:pt x="340" y="271"/>
                </a:cubicBezTo>
                <a:cubicBezTo>
                  <a:pt x="335" y="191"/>
                  <a:pt x="318" y="114"/>
                  <a:pt x="309" y="26"/>
                </a:cubicBezTo>
                <a:cubicBezTo>
                  <a:pt x="309" y="19"/>
                  <a:pt x="320" y="17"/>
                  <a:pt x="316" y="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grpSp>
        <p:nvGrpSpPr>
          <p:cNvPr id="8" name="组合 31"/>
          <p:cNvGrpSpPr/>
          <p:nvPr/>
        </p:nvGrpSpPr>
        <p:grpSpPr>
          <a:xfrm>
            <a:off x="7472525" y="3840696"/>
            <a:ext cx="1787095" cy="952016"/>
            <a:chOff x="6940551" y="2343151"/>
            <a:chExt cx="654050" cy="620713"/>
          </a:xfrm>
          <a:solidFill>
            <a:schemeClr val="accent1"/>
          </a:solidFill>
        </p:grpSpPr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940551" y="2343151"/>
              <a:ext cx="654050" cy="620713"/>
            </a:xfrm>
            <a:custGeom>
              <a:avLst/>
              <a:gdLst>
                <a:gd name="T0" fmla="*/ 286 w 304"/>
                <a:gd name="T1" fmla="*/ 160 h 289"/>
                <a:gd name="T2" fmla="*/ 291 w 304"/>
                <a:gd name="T3" fmla="*/ 155 h 289"/>
                <a:gd name="T4" fmla="*/ 281 w 304"/>
                <a:gd name="T5" fmla="*/ 9 h 289"/>
                <a:gd name="T6" fmla="*/ 201 w 304"/>
                <a:gd name="T7" fmla="*/ 4 h 289"/>
                <a:gd name="T8" fmla="*/ 188 w 304"/>
                <a:gd name="T9" fmla="*/ 9 h 289"/>
                <a:gd name="T10" fmla="*/ 143 w 304"/>
                <a:gd name="T11" fmla="*/ 7 h 289"/>
                <a:gd name="T12" fmla="*/ 62 w 304"/>
                <a:gd name="T13" fmla="*/ 19 h 289"/>
                <a:gd name="T14" fmla="*/ 0 w 304"/>
                <a:gd name="T15" fmla="*/ 43 h 289"/>
                <a:gd name="T16" fmla="*/ 152 w 304"/>
                <a:gd name="T17" fmla="*/ 16 h 289"/>
                <a:gd name="T18" fmla="*/ 268 w 304"/>
                <a:gd name="T19" fmla="*/ 23 h 289"/>
                <a:gd name="T20" fmla="*/ 273 w 304"/>
                <a:gd name="T21" fmla="*/ 147 h 289"/>
                <a:gd name="T22" fmla="*/ 285 w 304"/>
                <a:gd name="T23" fmla="*/ 249 h 289"/>
                <a:gd name="T24" fmla="*/ 213 w 304"/>
                <a:gd name="T25" fmla="*/ 252 h 289"/>
                <a:gd name="T26" fmla="*/ 150 w 304"/>
                <a:gd name="T27" fmla="*/ 263 h 289"/>
                <a:gd name="T28" fmla="*/ 97 w 304"/>
                <a:gd name="T29" fmla="*/ 264 h 289"/>
                <a:gd name="T30" fmla="*/ 48 w 304"/>
                <a:gd name="T31" fmla="*/ 269 h 289"/>
                <a:gd name="T32" fmla="*/ 11 w 304"/>
                <a:gd name="T33" fmla="*/ 276 h 289"/>
                <a:gd name="T34" fmla="*/ 36 w 304"/>
                <a:gd name="T35" fmla="*/ 281 h 289"/>
                <a:gd name="T36" fmla="*/ 126 w 304"/>
                <a:gd name="T37" fmla="*/ 271 h 289"/>
                <a:gd name="T38" fmla="*/ 188 w 304"/>
                <a:gd name="T39" fmla="*/ 269 h 289"/>
                <a:gd name="T40" fmla="*/ 300 w 304"/>
                <a:gd name="T41" fmla="*/ 266 h 289"/>
                <a:gd name="T42" fmla="*/ 298 w 304"/>
                <a:gd name="T43" fmla="*/ 235 h 289"/>
                <a:gd name="T44" fmla="*/ 286 w 304"/>
                <a:gd name="T45" fmla="*/ 16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4" h="289">
                  <a:moveTo>
                    <a:pt x="286" y="160"/>
                  </a:moveTo>
                  <a:cubicBezTo>
                    <a:pt x="288" y="159"/>
                    <a:pt x="290" y="157"/>
                    <a:pt x="291" y="155"/>
                  </a:cubicBezTo>
                  <a:cubicBezTo>
                    <a:pt x="280" y="107"/>
                    <a:pt x="289" y="46"/>
                    <a:pt x="281" y="9"/>
                  </a:cubicBezTo>
                  <a:cubicBezTo>
                    <a:pt x="257" y="8"/>
                    <a:pt x="228" y="0"/>
                    <a:pt x="201" y="4"/>
                  </a:cubicBezTo>
                  <a:cubicBezTo>
                    <a:pt x="196" y="5"/>
                    <a:pt x="192" y="8"/>
                    <a:pt x="188" y="9"/>
                  </a:cubicBezTo>
                  <a:cubicBezTo>
                    <a:pt x="173" y="10"/>
                    <a:pt x="158" y="6"/>
                    <a:pt x="143" y="7"/>
                  </a:cubicBezTo>
                  <a:cubicBezTo>
                    <a:pt x="121" y="10"/>
                    <a:pt x="86" y="17"/>
                    <a:pt x="62" y="19"/>
                  </a:cubicBezTo>
                  <a:cubicBezTo>
                    <a:pt x="35" y="21"/>
                    <a:pt x="0" y="13"/>
                    <a:pt x="0" y="43"/>
                  </a:cubicBezTo>
                  <a:cubicBezTo>
                    <a:pt x="42" y="29"/>
                    <a:pt x="101" y="33"/>
                    <a:pt x="152" y="16"/>
                  </a:cubicBezTo>
                  <a:cubicBezTo>
                    <a:pt x="187" y="27"/>
                    <a:pt x="228" y="9"/>
                    <a:pt x="268" y="23"/>
                  </a:cubicBezTo>
                  <a:cubicBezTo>
                    <a:pt x="280" y="59"/>
                    <a:pt x="269" y="107"/>
                    <a:pt x="273" y="147"/>
                  </a:cubicBezTo>
                  <a:cubicBezTo>
                    <a:pt x="276" y="181"/>
                    <a:pt x="289" y="209"/>
                    <a:pt x="285" y="249"/>
                  </a:cubicBezTo>
                  <a:cubicBezTo>
                    <a:pt x="255" y="255"/>
                    <a:pt x="240" y="250"/>
                    <a:pt x="213" y="252"/>
                  </a:cubicBezTo>
                  <a:cubicBezTo>
                    <a:pt x="193" y="254"/>
                    <a:pt x="172" y="262"/>
                    <a:pt x="150" y="263"/>
                  </a:cubicBezTo>
                  <a:cubicBezTo>
                    <a:pt x="132" y="263"/>
                    <a:pt x="115" y="263"/>
                    <a:pt x="97" y="264"/>
                  </a:cubicBezTo>
                  <a:cubicBezTo>
                    <a:pt x="81" y="265"/>
                    <a:pt x="65" y="268"/>
                    <a:pt x="48" y="269"/>
                  </a:cubicBezTo>
                  <a:cubicBezTo>
                    <a:pt x="37" y="270"/>
                    <a:pt x="19" y="263"/>
                    <a:pt x="11" y="276"/>
                  </a:cubicBezTo>
                  <a:cubicBezTo>
                    <a:pt x="14" y="289"/>
                    <a:pt x="28" y="282"/>
                    <a:pt x="36" y="281"/>
                  </a:cubicBezTo>
                  <a:cubicBezTo>
                    <a:pt x="67" y="280"/>
                    <a:pt x="99" y="276"/>
                    <a:pt x="126" y="271"/>
                  </a:cubicBezTo>
                  <a:cubicBezTo>
                    <a:pt x="147" y="277"/>
                    <a:pt x="165" y="273"/>
                    <a:pt x="188" y="269"/>
                  </a:cubicBezTo>
                  <a:cubicBezTo>
                    <a:pt x="221" y="264"/>
                    <a:pt x="258" y="264"/>
                    <a:pt x="300" y="266"/>
                  </a:cubicBezTo>
                  <a:cubicBezTo>
                    <a:pt x="304" y="255"/>
                    <a:pt x="299" y="245"/>
                    <a:pt x="298" y="235"/>
                  </a:cubicBezTo>
                  <a:cubicBezTo>
                    <a:pt x="295" y="209"/>
                    <a:pt x="298" y="179"/>
                    <a:pt x="286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4" name="Freeform 9"/>
            <p:cNvSpPr>
              <a:spLocks/>
            </p:cNvSpPr>
            <p:nvPr/>
          </p:nvSpPr>
          <p:spPr bwMode="auto">
            <a:xfrm>
              <a:off x="6940551" y="2452688"/>
              <a:ext cx="79375" cy="420688"/>
            </a:xfrm>
            <a:custGeom>
              <a:avLst/>
              <a:gdLst>
                <a:gd name="T0" fmla="*/ 19 w 37"/>
                <a:gd name="T1" fmla="*/ 70 h 196"/>
                <a:gd name="T2" fmla="*/ 14 w 37"/>
                <a:gd name="T3" fmla="*/ 0 h 196"/>
                <a:gd name="T4" fmla="*/ 6 w 37"/>
                <a:gd name="T5" fmla="*/ 2 h 196"/>
                <a:gd name="T6" fmla="*/ 17 w 37"/>
                <a:gd name="T7" fmla="*/ 149 h 196"/>
                <a:gd name="T8" fmla="*/ 21 w 37"/>
                <a:gd name="T9" fmla="*/ 196 h 196"/>
                <a:gd name="T10" fmla="*/ 36 w 37"/>
                <a:gd name="T11" fmla="*/ 191 h 196"/>
                <a:gd name="T12" fmla="*/ 29 w 37"/>
                <a:gd name="T13" fmla="*/ 157 h 196"/>
                <a:gd name="T14" fmla="*/ 19 w 37"/>
                <a:gd name="T15" fmla="*/ 7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96">
                  <a:moveTo>
                    <a:pt x="19" y="70"/>
                  </a:moveTo>
                  <a:cubicBezTo>
                    <a:pt x="21" y="47"/>
                    <a:pt x="15" y="26"/>
                    <a:pt x="14" y="0"/>
                  </a:cubicBezTo>
                  <a:cubicBezTo>
                    <a:pt x="14" y="4"/>
                    <a:pt x="8" y="1"/>
                    <a:pt x="6" y="2"/>
                  </a:cubicBezTo>
                  <a:cubicBezTo>
                    <a:pt x="0" y="54"/>
                    <a:pt x="18" y="104"/>
                    <a:pt x="17" y="149"/>
                  </a:cubicBezTo>
                  <a:cubicBezTo>
                    <a:pt x="17" y="164"/>
                    <a:pt x="14" y="181"/>
                    <a:pt x="21" y="196"/>
                  </a:cubicBezTo>
                  <a:cubicBezTo>
                    <a:pt x="27" y="196"/>
                    <a:pt x="27" y="189"/>
                    <a:pt x="36" y="191"/>
                  </a:cubicBezTo>
                  <a:cubicBezTo>
                    <a:pt x="34" y="179"/>
                    <a:pt x="32" y="168"/>
                    <a:pt x="29" y="157"/>
                  </a:cubicBezTo>
                  <a:cubicBezTo>
                    <a:pt x="37" y="121"/>
                    <a:pt x="28" y="93"/>
                    <a:pt x="19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23" name="组合 34"/>
          <p:cNvGrpSpPr/>
          <p:nvPr/>
        </p:nvGrpSpPr>
        <p:grpSpPr>
          <a:xfrm>
            <a:off x="3255163" y="3892947"/>
            <a:ext cx="1608211" cy="901491"/>
            <a:chOff x="4594226" y="2330451"/>
            <a:chExt cx="720725" cy="614362"/>
          </a:xfrm>
          <a:solidFill>
            <a:schemeClr val="accent1"/>
          </a:solidFill>
        </p:grpSpPr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4594226" y="2330451"/>
              <a:ext cx="666750" cy="61913"/>
            </a:xfrm>
            <a:custGeom>
              <a:avLst/>
              <a:gdLst>
                <a:gd name="T0" fmla="*/ 270 w 309"/>
                <a:gd name="T1" fmla="*/ 10 h 29"/>
                <a:gd name="T2" fmla="*/ 226 w 309"/>
                <a:gd name="T3" fmla="*/ 8 h 29"/>
                <a:gd name="T4" fmla="*/ 139 w 309"/>
                <a:gd name="T5" fmla="*/ 10 h 29"/>
                <a:gd name="T6" fmla="*/ 13 w 309"/>
                <a:gd name="T7" fmla="*/ 5 h 29"/>
                <a:gd name="T8" fmla="*/ 4 w 309"/>
                <a:gd name="T9" fmla="*/ 23 h 29"/>
                <a:gd name="T10" fmla="*/ 186 w 309"/>
                <a:gd name="T11" fmla="*/ 20 h 29"/>
                <a:gd name="T12" fmla="*/ 271 w 309"/>
                <a:gd name="T13" fmla="*/ 20 h 29"/>
                <a:gd name="T14" fmla="*/ 309 w 309"/>
                <a:gd name="T15" fmla="*/ 18 h 29"/>
                <a:gd name="T16" fmla="*/ 270 w 309"/>
                <a:gd name="T17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9" h="29">
                  <a:moveTo>
                    <a:pt x="270" y="10"/>
                  </a:moveTo>
                  <a:cubicBezTo>
                    <a:pt x="255" y="11"/>
                    <a:pt x="240" y="8"/>
                    <a:pt x="226" y="8"/>
                  </a:cubicBezTo>
                  <a:cubicBezTo>
                    <a:pt x="198" y="8"/>
                    <a:pt x="168" y="12"/>
                    <a:pt x="139" y="10"/>
                  </a:cubicBezTo>
                  <a:cubicBezTo>
                    <a:pt x="97" y="7"/>
                    <a:pt x="51" y="0"/>
                    <a:pt x="13" y="5"/>
                  </a:cubicBezTo>
                  <a:cubicBezTo>
                    <a:pt x="8" y="9"/>
                    <a:pt x="0" y="16"/>
                    <a:pt x="4" y="23"/>
                  </a:cubicBezTo>
                  <a:cubicBezTo>
                    <a:pt x="63" y="5"/>
                    <a:pt x="127" y="23"/>
                    <a:pt x="186" y="20"/>
                  </a:cubicBezTo>
                  <a:cubicBezTo>
                    <a:pt x="216" y="19"/>
                    <a:pt x="245" y="19"/>
                    <a:pt x="271" y="20"/>
                  </a:cubicBezTo>
                  <a:cubicBezTo>
                    <a:pt x="284" y="26"/>
                    <a:pt x="301" y="29"/>
                    <a:pt x="309" y="18"/>
                  </a:cubicBezTo>
                  <a:cubicBezTo>
                    <a:pt x="302" y="2"/>
                    <a:pt x="282" y="9"/>
                    <a:pt x="27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4611688" y="2403476"/>
              <a:ext cx="161925" cy="536575"/>
            </a:xfrm>
            <a:custGeom>
              <a:avLst/>
              <a:gdLst>
                <a:gd name="T0" fmla="*/ 25 w 75"/>
                <a:gd name="T1" fmla="*/ 229 h 250"/>
                <a:gd name="T2" fmla="*/ 17 w 75"/>
                <a:gd name="T3" fmla="*/ 6 h 250"/>
                <a:gd name="T4" fmla="*/ 12 w 75"/>
                <a:gd name="T5" fmla="*/ 0 h 250"/>
                <a:gd name="T6" fmla="*/ 3 w 75"/>
                <a:gd name="T7" fmla="*/ 0 h 250"/>
                <a:gd name="T8" fmla="*/ 5 w 75"/>
                <a:gd name="T9" fmla="*/ 102 h 250"/>
                <a:gd name="T10" fmla="*/ 12 w 75"/>
                <a:gd name="T11" fmla="*/ 175 h 250"/>
                <a:gd name="T12" fmla="*/ 8 w 75"/>
                <a:gd name="T13" fmla="*/ 189 h 250"/>
                <a:gd name="T14" fmla="*/ 0 w 75"/>
                <a:gd name="T15" fmla="*/ 240 h 250"/>
                <a:gd name="T16" fmla="*/ 75 w 75"/>
                <a:gd name="T17" fmla="*/ 240 h 250"/>
                <a:gd name="T18" fmla="*/ 69 w 75"/>
                <a:gd name="T19" fmla="*/ 228 h 250"/>
                <a:gd name="T20" fmla="*/ 25 w 75"/>
                <a:gd name="T21" fmla="*/ 229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250">
                  <a:moveTo>
                    <a:pt x="25" y="229"/>
                  </a:moveTo>
                  <a:cubicBezTo>
                    <a:pt x="24" y="175"/>
                    <a:pt x="11" y="82"/>
                    <a:pt x="17" y="6"/>
                  </a:cubicBezTo>
                  <a:cubicBezTo>
                    <a:pt x="13" y="6"/>
                    <a:pt x="13" y="2"/>
                    <a:pt x="12" y="0"/>
                  </a:cubicBezTo>
                  <a:cubicBezTo>
                    <a:pt x="9" y="0"/>
                    <a:pt x="6" y="0"/>
                    <a:pt x="3" y="0"/>
                  </a:cubicBezTo>
                  <a:cubicBezTo>
                    <a:pt x="1" y="35"/>
                    <a:pt x="6" y="72"/>
                    <a:pt x="5" y="102"/>
                  </a:cubicBezTo>
                  <a:cubicBezTo>
                    <a:pt x="4" y="126"/>
                    <a:pt x="11" y="153"/>
                    <a:pt x="12" y="175"/>
                  </a:cubicBezTo>
                  <a:cubicBezTo>
                    <a:pt x="12" y="180"/>
                    <a:pt x="8" y="184"/>
                    <a:pt x="8" y="189"/>
                  </a:cubicBezTo>
                  <a:cubicBezTo>
                    <a:pt x="8" y="212"/>
                    <a:pt x="18" y="232"/>
                    <a:pt x="0" y="240"/>
                  </a:cubicBezTo>
                  <a:cubicBezTo>
                    <a:pt x="26" y="250"/>
                    <a:pt x="50" y="237"/>
                    <a:pt x="75" y="240"/>
                  </a:cubicBezTo>
                  <a:cubicBezTo>
                    <a:pt x="73" y="235"/>
                    <a:pt x="72" y="231"/>
                    <a:pt x="69" y="228"/>
                  </a:cubicBezTo>
                  <a:cubicBezTo>
                    <a:pt x="55" y="233"/>
                    <a:pt x="45" y="229"/>
                    <a:pt x="25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4797426" y="2430463"/>
              <a:ext cx="517525" cy="514350"/>
            </a:xfrm>
            <a:custGeom>
              <a:avLst/>
              <a:gdLst>
                <a:gd name="T0" fmla="*/ 234 w 240"/>
                <a:gd name="T1" fmla="*/ 143 h 239"/>
                <a:gd name="T2" fmla="*/ 215 w 240"/>
                <a:gd name="T3" fmla="*/ 0 h 239"/>
                <a:gd name="T4" fmla="*/ 208 w 240"/>
                <a:gd name="T5" fmla="*/ 4 h 239"/>
                <a:gd name="T6" fmla="*/ 222 w 240"/>
                <a:gd name="T7" fmla="*/ 211 h 239"/>
                <a:gd name="T8" fmla="*/ 45 w 240"/>
                <a:gd name="T9" fmla="*/ 220 h 239"/>
                <a:gd name="T10" fmla="*/ 0 w 240"/>
                <a:gd name="T11" fmla="*/ 220 h 239"/>
                <a:gd name="T12" fmla="*/ 63 w 240"/>
                <a:gd name="T13" fmla="*/ 227 h 239"/>
                <a:gd name="T14" fmla="*/ 96 w 240"/>
                <a:gd name="T15" fmla="*/ 218 h 239"/>
                <a:gd name="T16" fmla="*/ 103 w 240"/>
                <a:gd name="T17" fmla="*/ 222 h 239"/>
                <a:gd name="T18" fmla="*/ 111 w 240"/>
                <a:gd name="T19" fmla="*/ 216 h 239"/>
                <a:gd name="T20" fmla="*/ 121 w 240"/>
                <a:gd name="T21" fmla="*/ 220 h 239"/>
                <a:gd name="T22" fmla="*/ 164 w 240"/>
                <a:gd name="T23" fmla="*/ 223 h 239"/>
                <a:gd name="T24" fmla="*/ 203 w 240"/>
                <a:gd name="T25" fmla="*/ 223 h 239"/>
                <a:gd name="T26" fmla="*/ 239 w 240"/>
                <a:gd name="T27" fmla="*/ 223 h 239"/>
                <a:gd name="T28" fmla="*/ 234 w 240"/>
                <a:gd name="T29" fmla="*/ 14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239">
                  <a:moveTo>
                    <a:pt x="234" y="143"/>
                  </a:moveTo>
                  <a:cubicBezTo>
                    <a:pt x="217" y="104"/>
                    <a:pt x="221" y="47"/>
                    <a:pt x="215" y="0"/>
                  </a:cubicBezTo>
                  <a:cubicBezTo>
                    <a:pt x="214" y="3"/>
                    <a:pt x="211" y="3"/>
                    <a:pt x="208" y="4"/>
                  </a:cubicBezTo>
                  <a:cubicBezTo>
                    <a:pt x="198" y="80"/>
                    <a:pt x="221" y="141"/>
                    <a:pt x="222" y="211"/>
                  </a:cubicBezTo>
                  <a:cubicBezTo>
                    <a:pt x="163" y="216"/>
                    <a:pt x="101" y="205"/>
                    <a:pt x="45" y="220"/>
                  </a:cubicBezTo>
                  <a:cubicBezTo>
                    <a:pt x="33" y="215"/>
                    <a:pt x="10" y="214"/>
                    <a:pt x="0" y="220"/>
                  </a:cubicBezTo>
                  <a:cubicBezTo>
                    <a:pt x="13" y="234"/>
                    <a:pt x="43" y="221"/>
                    <a:pt x="63" y="227"/>
                  </a:cubicBezTo>
                  <a:cubicBezTo>
                    <a:pt x="75" y="226"/>
                    <a:pt x="84" y="220"/>
                    <a:pt x="96" y="218"/>
                  </a:cubicBezTo>
                  <a:cubicBezTo>
                    <a:pt x="97" y="218"/>
                    <a:pt x="100" y="222"/>
                    <a:pt x="103" y="222"/>
                  </a:cubicBezTo>
                  <a:cubicBezTo>
                    <a:pt x="105" y="221"/>
                    <a:pt x="109" y="216"/>
                    <a:pt x="111" y="216"/>
                  </a:cubicBezTo>
                  <a:cubicBezTo>
                    <a:pt x="114" y="216"/>
                    <a:pt x="118" y="220"/>
                    <a:pt x="121" y="220"/>
                  </a:cubicBezTo>
                  <a:cubicBezTo>
                    <a:pt x="138" y="220"/>
                    <a:pt x="146" y="222"/>
                    <a:pt x="164" y="223"/>
                  </a:cubicBezTo>
                  <a:cubicBezTo>
                    <a:pt x="178" y="224"/>
                    <a:pt x="194" y="222"/>
                    <a:pt x="203" y="223"/>
                  </a:cubicBezTo>
                  <a:cubicBezTo>
                    <a:pt x="223" y="227"/>
                    <a:pt x="229" y="239"/>
                    <a:pt x="239" y="223"/>
                  </a:cubicBezTo>
                  <a:cubicBezTo>
                    <a:pt x="240" y="196"/>
                    <a:pt x="228" y="168"/>
                    <a:pt x="23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39" name="Freeform 10"/>
          <p:cNvSpPr>
            <a:spLocks/>
          </p:cNvSpPr>
          <p:nvPr/>
        </p:nvSpPr>
        <p:spPr bwMode="auto">
          <a:xfrm flipH="1">
            <a:off x="4307609" y="3082699"/>
            <a:ext cx="645191" cy="962992"/>
          </a:xfrm>
          <a:custGeom>
            <a:avLst/>
            <a:gdLst>
              <a:gd name="T0" fmla="*/ 237 w 243"/>
              <a:gd name="T1" fmla="*/ 337 h 343"/>
              <a:gd name="T2" fmla="*/ 225 w 243"/>
              <a:gd name="T3" fmla="*/ 316 h 343"/>
              <a:gd name="T4" fmla="*/ 198 w 243"/>
              <a:gd name="T5" fmla="*/ 281 h 343"/>
              <a:gd name="T6" fmla="*/ 167 w 243"/>
              <a:gd name="T7" fmla="*/ 243 h 343"/>
              <a:gd name="T8" fmla="*/ 150 w 243"/>
              <a:gd name="T9" fmla="*/ 211 h 343"/>
              <a:gd name="T10" fmla="*/ 138 w 243"/>
              <a:gd name="T11" fmla="*/ 199 h 343"/>
              <a:gd name="T12" fmla="*/ 126 w 243"/>
              <a:gd name="T13" fmla="*/ 177 h 343"/>
              <a:gd name="T14" fmla="*/ 92 w 243"/>
              <a:gd name="T15" fmla="*/ 122 h 343"/>
              <a:gd name="T16" fmla="*/ 84 w 243"/>
              <a:gd name="T17" fmla="*/ 116 h 343"/>
              <a:gd name="T18" fmla="*/ 85 w 243"/>
              <a:gd name="T19" fmla="*/ 110 h 343"/>
              <a:gd name="T20" fmla="*/ 75 w 243"/>
              <a:gd name="T21" fmla="*/ 102 h 343"/>
              <a:gd name="T22" fmla="*/ 5 w 243"/>
              <a:gd name="T23" fmla="*/ 0 h 343"/>
              <a:gd name="T24" fmla="*/ 0 w 243"/>
              <a:gd name="T25" fmla="*/ 15 h 343"/>
              <a:gd name="T26" fmla="*/ 31 w 243"/>
              <a:gd name="T27" fmla="*/ 61 h 343"/>
              <a:gd name="T28" fmla="*/ 113 w 243"/>
              <a:gd name="T29" fmla="*/ 172 h 343"/>
              <a:gd name="T30" fmla="*/ 205 w 243"/>
              <a:gd name="T31" fmla="*/ 304 h 343"/>
              <a:gd name="T32" fmla="*/ 227 w 243"/>
              <a:gd name="T33" fmla="*/ 343 h 343"/>
              <a:gd name="T34" fmla="*/ 243 w 243"/>
              <a:gd name="T35" fmla="*/ 343 h 343"/>
              <a:gd name="T36" fmla="*/ 237 w 243"/>
              <a:gd name="T37" fmla="*/ 337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3" h="343">
                <a:moveTo>
                  <a:pt x="237" y="337"/>
                </a:moveTo>
                <a:cubicBezTo>
                  <a:pt x="232" y="331"/>
                  <a:pt x="229" y="323"/>
                  <a:pt x="225" y="316"/>
                </a:cubicBezTo>
                <a:cubicBezTo>
                  <a:pt x="216" y="303"/>
                  <a:pt x="207" y="291"/>
                  <a:pt x="198" y="281"/>
                </a:cubicBezTo>
                <a:cubicBezTo>
                  <a:pt x="187" y="268"/>
                  <a:pt x="176" y="255"/>
                  <a:pt x="167" y="243"/>
                </a:cubicBezTo>
                <a:cubicBezTo>
                  <a:pt x="162" y="236"/>
                  <a:pt x="158" y="221"/>
                  <a:pt x="150" y="211"/>
                </a:cubicBezTo>
                <a:cubicBezTo>
                  <a:pt x="146" y="206"/>
                  <a:pt x="141" y="203"/>
                  <a:pt x="138" y="199"/>
                </a:cubicBezTo>
                <a:cubicBezTo>
                  <a:pt x="133" y="191"/>
                  <a:pt x="130" y="182"/>
                  <a:pt x="126" y="177"/>
                </a:cubicBezTo>
                <a:cubicBezTo>
                  <a:pt x="115" y="159"/>
                  <a:pt x="99" y="136"/>
                  <a:pt x="92" y="122"/>
                </a:cubicBezTo>
                <a:cubicBezTo>
                  <a:pt x="91" y="119"/>
                  <a:pt x="86" y="119"/>
                  <a:pt x="84" y="116"/>
                </a:cubicBezTo>
                <a:cubicBezTo>
                  <a:pt x="83" y="114"/>
                  <a:pt x="86" y="111"/>
                  <a:pt x="85" y="110"/>
                </a:cubicBezTo>
                <a:cubicBezTo>
                  <a:pt x="82" y="106"/>
                  <a:pt x="78" y="106"/>
                  <a:pt x="75" y="102"/>
                </a:cubicBezTo>
                <a:cubicBezTo>
                  <a:pt x="53" y="65"/>
                  <a:pt x="28" y="33"/>
                  <a:pt x="5" y="0"/>
                </a:cubicBezTo>
                <a:cubicBezTo>
                  <a:pt x="5" y="7"/>
                  <a:pt x="2" y="10"/>
                  <a:pt x="0" y="15"/>
                </a:cubicBezTo>
                <a:cubicBezTo>
                  <a:pt x="11" y="30"/>
                  <a:pt x="22" y="45"/>
                  <a:pt x="31" y="61"/>
                </a:cubicBezTo>
                <a:cubicBezTo>
                  <a:pt x="67" y="89"/>
                  <a:pt x="81" y="139"/>
                  <a:pt x="113" y="172"/>
                </a:cubicBezTo>
                <a:cubicBezTo>
                  <a:pt x="140" y="219"/>
                  <a:pt x="166" y="268"/>
                  <a:pt x="205" y="304"/>
                </a:cubicBezTo>
                <a:cubicBezTo>
                  <a:pt x="211" y="319"/>
                  <a:pt x="218" y="332"/>
                  <a:pt x="227" y="343"/>
                </a:cubicBezTo>
                <a:cubicBezTo>
                  <a:pt x="243" y="343"/>
                  <a:pt x="243" y="343"/>
                  <a:pt x="243" y="343"/>
                </a:cubicBezTo>
                <a:cubicBezTo>
                  <a:pt x="241" y="341"/>
                  <a:pt x="239" y="339"/>
                  <a:pt x="237" y="3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0" name="Freeform 11"/>
          <p:cNvSpPr>
            <a:spLocks/>
          </p:cNvSpPr>
          <p:nvPr/>
        </p:nvSpPr>
        <p:spPr bwMode="auto">
          <a:xfrm flipH="1">
            <a:off x="6057963" y="3082129"/>
            <a:ext cx="83219" cy="949532"/>
          </a:xfrm>
          <a:custGeom>
            <a:avLst/>
            <a:gdLst>
              <a:gd name="T0" fmla="*/ 24 w 31"/>
              <a:gd name="T1" fmla="*/ 270 h 339"/>
              <a:gd name="T2" fmla="*/ 27 w 31"/>
              <a:gd name="T3" fmla="*/ 268 h 339"/>
              <a:gd name="T4" fmla="*/ 24 w 31"/>
              <a:gd name="T5" fmla="*/ 226 h 339"/>
              <a:gd name="T6" fmla="*/ 27 w 31"/>
              <a:gd name="T7" fmla="*/ 215 h 339"/>
              <a:gd name="T8" fmla="*/ 15 w 31"/>
              <a:gd name="T9" fmla="*/ 3 h 339"/>
              <a:gd name="T10" fmla="*/ 0 w 31"/>
              <a:gd name="T11" fmla="*/ 8 h 339"/>
              <a:gd name="T12" fmla="*/ 12 w 31"/>
              <a:gd name="T13" fmla="*/ 244 h 339"/>
              <a:gd name="T14" fmla="*/ 15 w 31"/>
              <a:gd name="T15" fmla="*/ 307 h 339"/>
              <a:gd name="T16" fmla="*/ 13 w 31"/>
              <a:gd name="T17" fmla="*/ 339 h 339"/>
              <a:gd name="T18" fmla="*/ 28 w 31"/>
              <a:gd name="T19" fmla="*/ 339 h 339"/>
              <a:gd name="T20" fmla="*/ 24 w 31"/>
              <a:gd name="T21" fmla="*/ 27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" h="339">
                <a:moveTo>
                  <a:pt x="24" y="270"/>
                </a:moveTo>
                <a:cubicBezTo>
                  <a:pt x="26" y="270"/>
                  <a:pt x="27" y="272"/>
                  <a:pt x="27" y="268"/>
                </a:cubicBezTo>
                <a:cubicBezTo>
                  <a:pt x="28" y="255"/>
                  <a:pt x="22" y="239"/>
                  <a:pt x="24" y="226"/>
                </a:cubicBezTo>
                <a:cubicBezTo>
                  <a:pt x="24" y="221"/>
                  <a:pt x="27" y="220"/>
                  <a:pt x="27" y="215"/>
                </a:cubicBezTo>
                <a:cubicBezTo>
                  <a:pt x="26" y="141"/>
                  <a:pt x="12" y="76"/>
                  <a:pt x="15" y="3"/>
                </a:cubicBezTo>
                <a:cubicBezTo>
                  <a:pt x="8" y="0"/>
                  <a:pt x="3" y="2"/>
                  <a:pt x="0" y="8"/>
                </a:cubicBezTo>
                <a:cubicBezTo>
                  <a:pt x="9" y="88"/>
                  <a:pt x="18" y="184"/>
                  <a:pt x="12" y="244"/>
                </a:cubicBezTo>
                <a:cubicBezTo>
                  <a:pt x="15" y="262"/>
                  <a:pt x="16" y="283"/>
                  <a:pt x="15" y="307"/>
                </a:cubicBezTo>
                <a:cubicBezTo>
                  <a:pt x="15" y="317"/>
                  <a:pt x="13" y="329"/>
                  <a:pt x="13" y="339"/>
                </a:cubicBezTo>
                <a:cubicBezTo>
                  <a:pt x="28" y="339"/>
                  <a:pt x="28" y="339"/>
                  <a:pt x="28" y="339"/>
                </a:cubicBezTo>
                <a:cubicBezTo>
                  <a:pt x="23" y="318"/>
                  <a:pt x="31" y="290"/>
                  <a:pt x="24" y="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1" name="Freeform 12"/>
          <p:cNvSpPr>
            <a:spLocks/>
          </p:cNvSpPr>
          <p:nvPr/>
        </p:nvSpPr>
        <p:spPr bwMode="auto">
          <a:xfrm flipH="1">
            <a:off x="7252655" y="3044979"/>
            <a:ext cx="529472" cy="943182"/>
          </a:xfrm>
          <a:custGeom>
            <a:avLst/>
            <a:gdLst>
              <a:gd name="T0" fmla="*/ 188 w 200"/>
              <a:gd name="T1" fmla="*/ 1 h 336"/>
              <a:gd name="T2" fmla="*/ 38 w 200"/>
              <a:gd name="T3" fmla="*/ 272 h 336"/>
              <a:gd name="T4" fmla="*/ 0 w 200"/>
              <a:gd name="T5" fmla="*/ 336 h 336"/>
              <a:gd name="T6" fmla="*/ 15 w 200"/>
              <a:gd name="T7" fmla="*/ 336 h 336"/>
              <a:gd name="T8" fmla="*/ 200 w 200"/>
              <a:gd name="T9" fmla="*/ 0 h 336"/>
              <a:gd name="T10" fmla="*/ 188 w 200"/>
              <a:gd name="T11" fmla="*/ 1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336">
                <a:moveTo>
                  <a:pt x="188" y="1"/>
                </a:moveTo>
                <a:cubicBezTo>
                  <a:pt x="138" y="91"/>
                  <a:pt x="82" y="176"/>
                  <a:pt x="38" y="272"/>
                </a:cubicBezTo>
                <a:cubicBezTo>
                  <a:pt x="22" y="290"/>
                  <a:pt x="11" y="313"/>
                  <a:pt x="0" y="336"/>
                </a:cubicBezTo>
                <a:cubicBezTo>
                  <a:pt x="15" y="336"/>
                  <a:pt x="15" y="336"/>
                  <a:pt x="15" y="336"/>
                </a:cubicBezTo>
                <a:cubicBezTo>
                  <a:pt x="74" y="220"/>
                  <a:pt x="139" y="108"/>
                  <a:pt x="200" y="0"/>
                </a:cubicBezTo>
                <a:cubicBezTo>
                  <a:pt x="192" y="0"/>
                  <a:pt x="196" y="4"/>
                  <a:pt x="1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130596" y="2338847"/>
            <a:ext cx="3698708" cy="584747"/>
          </a:xfrm>
          <a:prstGeom prst="rect">
            <a:avLst/>
          </a:prstGeom>
        </p:spPr>
        <p:txBody>
          <a:bodyPr wrap="square" lIns="91412" tIns="45706" rIns="91412" bIns="45706" anchor="t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以2D图像为中心</a:t>
            </a:r>
          </a:p>
        </p:txBody>
      </p:sp>
      <p:sp>
        <p:nvSpPr>
          <p:cNvPr id="47" name="矩形 46"/>
          <p:cNvSpPr/>
          <p:nvPr/>
        </p:nvSpPr>
        <p:spPr>
          <a:xfrm>
            <a:off x="5229786" y="4121007"/>
            <a:ext cx="1500331" cy="687211"/>
          </a:xfrm>
          <a:prstGeom prst="rect">
            <a:avLst/>
          </a:prstGeom>
        </p:spPr>
        <p:txBody>
          <a:bodyPr wrap="square" lIns="91412" tIns="45706" rIns="91412" bIns="45706" anchor="t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形状特征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  <a:p>
            <a:pPr algn="r"/>
            <a:r>
              <a:rPr lang="en-US" altLang="zh-CN" sz="1866" dirty="0">
                <a:solidFill>
                  <a:schemeClr val="tx1">
                    <a:lumMod val="75000"/>
                    <a:lumOff val="25000"/>
                  </a:schemeClr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 </a:t>
            </a:r>
            <a:endParaRPr lang="zh-CN" altLang="en-US" sz="1866" dirty="0">
              <a:solidFill>
                <a:schemeClr val="tx1">
                  <a:lumMod val="75000"/>
                  <a:lumOff val="25000"/>
                </a:schemeClr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300932" y="4126529"/>
            <a:ext cx="1487771" cy="707858"/>
          </a:xfrm>
          <a:prstGeom prst="rect">
            <a:avLst/>
          </a:prstGeom>
        </p:spPr>
        <p:txBody>
          <a:bodyPr wrap="square" lIns="91412" tIns="45706" rIns="91412" bIns="45706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部件分割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 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377372" y="4107289"/>
            <a:ext cx="1787095" cy="687211"/>
          </a:xfrm>
          <a:prstGeom prst="rect">
            <a:avLst/>
          </a:prstGeom>
        </p:spPr>
        <p:txBody>
          <a:bodyPr wrap="square" lIns="91412" tIns="45706" rIns="91412" bIns="45706" anchor="t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多特征反馈</a:t>
            </a:r>
          </a:p>
          <a:p>
            <a:pPr algn="ctr"/>
            <a:r>
              <a:rPr lang="en-US" altLang="zh-CN" sz="1866" dirty="0">
                <a:solidFill>
                  <a:schemeClr val="tx1">
                    <a:lumMod val="75000"/>
                    <a:lumOff val="25000"/>
                  </a:schemeClr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 </a:t>
            </a:r>
            <a:endParaRPr lang="zh-CN" altLang="en-US" sz="1866" dirty="0">
              <a:solidFill>
                <a:schemeClr val="tx1">
                  <a:lumMod val="75000"/>
                  <a:lumOff val="25000"/>
                </a:schemeClr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B94D705B-101E-4F7C-8196-D621E4201594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71836" y="270357"/>
            <a:ext cx="5284901" cy="523220"/>
          </a:xfrm>
          <a:prstGeom prst="rect">
            <a:avLst/>
          </a:prstGeom>
        </p:spPr>
        <p:txBody>
          <a:bodyPr wrap="square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基于二维草图的搜索方法</a:t>
            </a:r>
          </a:p>
        </p:txBody>
      </p:sp>
    </p:spTree>
    <p:extLst>
      <p:ext uri="{BB962C8B-B14F-4D97-AF65-F5344CB8AC3E}">
        <p14:creationId xmlns:p14="http://schemas.microsoft.com/office/powerpoint/2010/main" val="1418382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8503688" y="2215469"/>
            <a:ext cx="2340065" cy="2935262"/>
          </a:xfrm>
          <a:prstGeom prst="rect">
            <a:avLst/>
          </a:prstGeom>
        </p:spPr>
        <p:txBody>
          <a:bodyPr wrap="square" lIns="91412" tIns="45706" rIns="91412" bIns="45706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Arial"/>
              <a:buChar char="•"/>
            </a:pPr>
            <a:r>
              <a:rPr lang="zh-CN" sz="2400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部件的几何信息</a:t>
            </a:r>
            <a:endParaRPr lang="en-US" altLang="zh-CN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Arial"/>
              <a:buChar char="•"/>
            </a:pPr>
            <a:r>
              <a:rPr lang="zh-CN" altLang="en-US" sz="2400" dirty="0">
                <a:solidFill>
                  <a:srgbClr val="3F3F3F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部件间的拓扑结构信息</a:t>
            </a:r>
            <a:endParaRPr lang="en-US" altLang="zh-CN" sz="2400" dirty="0">
              <a:solidFill>
                <a:srgbClr val="3F3F3F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Arial"/>
              <a:buChar char="•"/>
            </a:pPr>
            <a:r>
              <a:rPr lang="zh-CN" altLang="en-US" sz="2400" dirty="0">
                <a:solidFill>
                  <a:srgbClr val="3F3F3F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视图的全局信息</a:t>
            </a:r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B94D705B-101E-4F7C-8196-D621E4201594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71836" y="270357"/>
            <a:ext cx="5284901" cy="523220"/>
          </a:xfrm>
          <a:prstGeom prst="rect">
            <a:avLst/>
          </a:prstGeom>
        </p:spPr>
        <p:txBody>
          <a:bodyPr wrap="square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基于手绘草图部件分割的方法</a:t>
            </a: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6838BF0-8ECB-4C4A-8779-5395A7A68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81" y="2110146"/>
            <a:ext cx="7731641" cy="324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66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1985584" y="2507974"/>
            <a:ext cx="4246478" cy="1989427"/>
          </a:xfrm>
          <a:prstGeom prst="rect">
            <a:avLst/>
          </a:prstGeom>
        </p:spPr>
        <p:txBody>
          <a:bodyPr wrap="square" lIns="91412" tIns="45706" rIns="91412" bIns="45706" anchor="t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Arial"/>
              <a:buChar char="•"/>
            </a:pPr>
            <a:r>
              <a:rPr lang="zh-CN" altLang="en-US" sz="2800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模型轮廓信息提取</a:t>
            </a:r>
          </a:p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Arial"/>
              <a:buChar char="•"/>
            </a:pPr>
            <a:r>
              <a:rPr lang="zh-CN" altLang="en-US" sz="2800" dirty="0">
                <a:solidFill>
                  <a:srgbClr val="3F3F3F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特征描述符</a:t>
            </a:r>
          </a:p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Arial"/>
              <a:buChar char="•"/>
            </a:pPr>
            <a:r>
              <a:rPr lang="zh-CN" altLang="en-US" sz="2800" dirty="0">
                <a:solidFill>
                  <a:srgbClr val="3F3F3F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特征匹配算法</a:t>
            </a:r>
            <a:endParaRPr lang="zh-CN" altLang="en-US" sz="2000" dirty="0">
              <a:solidFill>
                <a:srgbClr val="3F3F3F"/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B94D705B-101E-4F7C-8196-D621E4201594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71836" y="270357"/>
            <a:ext cx="5284901" cy="523220"/>
          </a:xfrm>
          <a:prstGeom prst="rect">
            <a:avLst/>
          </a:prstGeom>
        </p:spPr>
        <p:txBody>
          <a:bodyPr wrap="square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基于形状特征的搜索方法</a:t>
            </a:r>
          </a:p>
        </p:txBody>
      </p:sp>
      <p:pic>
        <p:nvPicPr>
          <p:cNvPr id="2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D78860DB-9937-485A-BE72-7FA9066A0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661" y="716029"/>
            <a:ext cx="4565373" cy="5829030"/>
          </a:xfrm>
          <a:prstGeom prst="rect">
            <a:avLst/>
          </a:prstGeom>
        </p:spPr>
      </p:pic>
      <p:sp>
        <p:nvSpPr>
          <p:cNvPr id="4" name="矩形 50">
            <a:extLst>
              <a:ext uri="{FF2B5EF4-FFF2-40B4-BE49-F238E27FC236}">
                <a16:creationId xmlns:a16="http://schemas.microsoft.com/office/drawing/2014/main" id="{B15F6B36-C33D-486A-88D6-28750198FC43}"/>
              </a:ext>
            </a:extLst>
          </p:cNvPr>
          <p:cNvSpPr/>
          <p:nvPr/>
        </p:nvSpPr>
        <p:spPr>
          <a:xfrm>
            <a:off x="1871836" y="1398788"/>
            <a:ext cx="4246478" cy="1109186"/>
          </a:xfrm>
          <a:prstGeom prst="rect">
            <a:avLst/>
          </a:prstGeom>
        </p:spPr>
        <p:txBody>
          <a:bodyPr wrap="square" lIns="91412" tIns="45706" rIns="91412" bIns="45706" anchor="t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4000" dirty="0">
                <a:solidFill>
                  <a:srgbClr val="F4D10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形状 &amp; 轮廓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1200" dirty="0">
              <a:solidFill>
                <a:srgbClr val="F4D102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249C68-4E6E-4A6A-9F45-EB95C4F21D59}"/>
              </a:ext>
            </a:extLst>
          </p:cNvPr>
          <p:cNvSpPr/>
          <p:nvPr/>
        </p:nvSpPr>
        <p:spPr>
          <a:xfrm>
            <a:off x="7402060" y="840409"/>
            <a:ext cx="397566" cy="20319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65290C9-2FF1-4F6F-9F46-13217D1BB293}"/>
              </a:ext>
            </a:extLst>
          </p:cNvPr>
          <p:cNvSpPr/>
          <p:nvPr/>
        </p:nvSpPr>
        <p:spPr>
          <a:xfrm flipH="1">
            <a:off x="9809538" y="1370495"/>
            <a:ext cx="1016000" cy="11374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47B6886-422F-403E-AC5E-1179E9A3ADBB}"/>
              </a:ext>
            </a:extLst>
          </p:cNvPr>
          <p:cNvSpPr/>
          <p:nvPr/>
        </p:nvSpPr>
        <p:spPr>
          <a:xfrm flipH="1">
            <a:off x="9809538" y="4363277"/>
            <a:ext cx="1016000" cy="11374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7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1">
            <a:extLst>
              <a:ext uri="{FF2B5EF4-FFF2-40B4-BE49-F238E27FC236}">
                <a16:creationId xmlns:a16="http://schemas.microsoft.com/office/drawing/2014/main" id="{104881B4-D6EE-42DC-B116-C2F7FC536450}"/>
              </a:ext>
            </a:extLst>
          </p:cNvPr>
          <p:cNvSpPr/>
          <p:nvPr/>
        </p:nvSpPr>
        <p:spPr>
          <a:xfrm>
            <a:off x="5089437" y="1084224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01</a:t>
            </a:r>
            <a:endParaRPr lang="zh-CN" altLang="en-US" sz="2400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3" name="任意多边形 11">
            <a:extLst>
              <a:ext uri="{FF2B5EF4-FFF2-40B4-BE49-F238E27FC236}">
                <a16:creationId xmlns:a16="http://schemas.microsoft.com/office/drawing/2014/main" id="{8979505A-82C5-45C8-9420-C5B61F0BB17B}"/>
              </a:ext>
            </a:extLst>
          </p:cNvPr>
          <p:cNvSpPr/>
          <p:nvPr/>
        </p:nvSpPr>
        <p:spPr>
          <a:xfrm>
            <a:off x="5089437" y="2165905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02</a:t>
            </a:r>
            <a:endParaRPr lang="zh-CN" altLang="en-US" sz="2400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" name="任意多边形 11">
            <a:extLst>
              <a:ext uri="{FF2B5EF4-FFF2-40B4-BE49-F238E27FC236}">
                <a16:creationId xmlns:a16="http://schemas.microsoft.com/office/drawing/2014/main" id="{91B72F95-7FA5-48CA-AC65-CADEE2FEE6E0}"/>
              </a:ext>
            </a:extLst>
          </p:cNvPr>
          <p:cNvSpPr/>
          <p:nvPr/>
        </p:nvSpPr>
        <p:spPr>
          <a:xfrm>
            <a:off x="5089437" y="3300335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03</a:t>
            </a:r>
            <a:endParaRPr lang="zh-CN" altLang="en-US" sz="2400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E94BEF-18EA-4633-BB51-6835C4716E03}"/>
              </a:ext>
            </a:extLst>
          </p:cNvPr>
          <p:cNvSpPr txBox="1"/>
          <p:nvPr/>
        </p:nvSpPr>
        <p:spPr>
          <a:xfrm>
            <a:off x="5983193" y="1138819"/>
            <a:ext cx="204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4D102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应用背景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E7E076-4CD3-4E17-BB2F-60A759762D63}"/>
              </a:ext>
            </a:extLst>
          </p:cNvPr>
          <p:cNvSpPr txBox="1"/>
          <p:nvPr/>
        </p:nvSpPr>
        <p:spPr>
          <a:xfrm>
            <a:off x="5960016" y="2246403"/>
            <a:ext cx="204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4D102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设计方案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114CD6-031C-47FE-99CE-5971B78F1010}"/>
              </a:ext>
            </a:extLst>
          </p:cNvPr>
          <p:cNvSpPr txBox="1"/>
          <p:nvPr/>
        </p:nvSpPr>
        <p:spPr>
          <a:xfrm>
            <a:off x="6126007" y="3391518"/>
            <a:ext cx="204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4D102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创新点</a:t>
            </a:r>
          </a:p>
        </p:txBody>
      </p:sp>
      <p:sp>
        <p:nvSpPr>
          <p:cNvPr id="8" name="任意多边形 11">
            <a:extLst>
              <a:ext uri="{FF2B5EF4-FFF2-40B4-BE49-F238E27FC236}">
                <a16:creationId xmlns:a16="http://schemas.microsoft.com/office/drawing/2014/main" id="{A7C945AD-FA4B-495A-A5D6-05A7B522B533}"/>
              </a:ext>
            </a:extLst>
          </p:cNvPr>
          <p:cNvSpPr/>
          <p:nvPr/>
        </p:nvSpPr>
        <p:spPr>
          <a:xfrm>
            <a:off x="5089437" y="4397938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04</a:t>
            </a:r>
            <a:endParaRPr lang="zh-CN" altLang="en-US" sz="2400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59B69D-E527-4617-93AA-494F059B839E}"/>
              </a:ext>
            </a:extLst>
          </p:cNvPr>
          <p:cNvSpPr txBox="1"/>
          <p:nvPr/>
        </p:nvSpPr>
        <p:spPr>
          <a:xfrm>
            <a:off x="6126007" y="4489121"/>
            <a:ext cx="204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4D102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技术方案</a:t>
            </a:r>
          </a:p>
        </p:txBody>
      </p:sp>
      <p:sp>
        <p:nvSpPr>
          <p:cNvPr id="10" name="任意多边形 11">
            <a:extLst>
              <a:ext uri="{FF2B5EF4-FFF2-40B4-BE49-F238E27FC236}">
                <a16:creationId xmlns:a16="http://schemas.microsoft.com/office/drawing/2014/main" id="{5D61ACBD-C20C-4DE6-9DC0-9C2B01CD4576}"/>
              </a:ext>
            </a:extLst>
          </p:cNvPr>
          <p:cNvSpPr/>
          <p:nvPr/>
        </p:nvSpPr>
        <p:spPr>
          <a:xfrm>
            <a:off x="5089437" y="5495541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05</a:t>
            </a:r>
            <a:endParaRPr lang="zh-CN" altLang="en-US" sz="2400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626050-297C-4E0C-B63F-ECCFF2618BCD}"/>
              </a:ext>
            </a:extLst>
          </p:cNvPr>
          <p:cNvSpPr txBox="1"/>
          <p:nvPr/>
        </p:nvSpPr>
        <p:spPr>
          <a:xfrm>
            <a:off x="6126007" y="5586724"/>
            <a:ext cx="3768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4D102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项目计划 </a:t>
            </a:r>
            <a:r>
              <a:rPr lang="en-US" altLang="zh-CN" sz="3600" b="1" dirty="0">
                <a:solidFill>
                  <a:srgbClr val="F4D102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&amp; </a:t>
            </a:r>
            <a:r>
              <a:rPr lang="zh-CN" altLang="en-US" sz="3600" b="1" dirty="0">
                <a:solidFill>
                  <a:srgbClr val="F4D102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分工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8BFE6A-C40C-493B-B9C7-43F76FF36C55}"/>
              </a:ext>
            </a:extLst>
          </p:cNvPr>
          <p:cNvSpPr txBox="1"/>
          <p:nvPr/>
        </p:nvSpPr>
        <p:spPr>
          <a:xfrm rot="20915362">
            <a:off x="187510" y="2706214"/>
            <a:ext cx="4000762" cy="15696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9600" dirty="0">
                <a:solidFill>
                  <a:schemeClr val="accent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目录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3FEF59C-80CA-491D-96DB-E7CC6EC95E4E}"/>
              </a:ext>
            </a:extLst>
          </p:cNvPr>
          <p:cNvCxnSpPr>
            <a:cxnSpLocks/>
          </p:cNvCxnSpPr>
          <p:nvPr/>
        </p:nvCxnSpPr>
        <p:spPr>
          <a:xfrm flipH="1">
            <a:off x="4282411" y="873454"/>
            <a:ext cx="9810" cy="55409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F2C9023-58CD-46C6-A505-3887FAE6FA0D}"/>
              </a:ext>
            </a:extLst>
          </p:cNvPr>
          <p:cNvCxnSpPr>
            <a:cxnSpLocks/>
          </p:cNvCxnSpPr>
          <p:nvPr/>
        </p:nvCxnSpPr>
        <p:spPr>
          <a:xfrm>
            <a:off x="4510585" y="873454"/>
            <a:ext cx="0" cy="554099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96543FE-E418-42E8-B89C-39A018B70F00}"/>
              </a:ext>
            </a:extLst>
          </p:cNvPr>
          <p:cNvCxnSpPr/>
          <p:nvPr/>
        </p:nvCxnSpPr>
        <p:spPr>
          <a:xfrm>
            <a:off x="3916907" y="702857"/>
            <a:ext cx="543180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C6C5E52-86C6-41E8-A9AC-915665884ABA}"/>
              </a:ext>
            </a:extLst>
          </p:cNvPr>
          <p:cNvCxnSpPr/>
          <p:nvPr/>
        </p:nvCxnSpPr>
        <p:spPr>
          <a:xfrm>
            <a:off x="3916907" y="873454"/>
            <a:ext cx="543180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" name="chenying0907 116">
            <a:extLst>
              <a:ext uri="{FF2B5EF4-FFF2-40B4-BE49-F238E27FC236}">
                <a16:creationId xmlns:a16="http://schemas.microsoft.com/office/drawing/2014/main" id="{C1B48B46-5187-469F-9F03-B164BBE4B56A}"/>
              </a:ext>
            </a:extLst>
          </p:cNvPr>
          <p:cNvGrpSpPr/>
          <p:nvPr/>
        </p:nvGrpSpPr>
        <p:grpSpPr>
          <a:xfrm>
            <a:off x="1205677" y="785523"/>
            <a:ext cx="1734699" cy="1296724"/>
            <a:chOff x="6417751" y="1820268"/>
            <a:chExt cx="1735234" cy="1296724"/>
          </a:xfrm>
          <a:solidFill>
            <a:srgbClr val="005188"/>
          </a:solidFill>
        </p:grpSpPr>
        <p:sp>
          <p:nvSpPr>
            <p:cNvPr id="22" name="椭圆 31">
              <a:extLst>
                <a:ext uri="{FF2B5EF4-FFF2-40B4-BE49-F238E27FC236}">
                  <a16:creationId xmlns:a16="http://schemas.microsoft.com/office/drawing/2014/main" id="{A1ECDDF0-FABD-49C2-8A59-A3A7A176FABE}"/>
                </a:ext>
              </a:extLst>
            </p:cNvPr>
            <p:cNvSpPr/>
            <p:nvPr/>
          </p:nvSpPr>
          <p:spPr>
            <a:xfrm rot="16200000">
              <a:off x="6637006" y="1601013"/>
              <a:ext cx="1296724" cy="1735234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999" dirty="0">
                <a:solidFill>
                  <a:srgbClr val="605448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grpSp>
          <p:nvGrpSpPr>
            <p:cNvPr id="23" name="chenying0907 118">
              <a:extLst>
                <a:ext uri="{FF2B5EF4-FFF2-40B4-BE49-F238E27FC236}">
                  <a16:creationId xmlns:a16="http://schemas.microsoft.com/office/drawing/2014/main" id="{F5028B60-630D-4E26-A364-1D67CD80FBD6}"/>
                </a:ext>
              </a:extLst>
            </p:cNvPr>
            <p:cNvGrpSpPr/>
            <p:nvPr/>
          </p:nvGrpSpPr>
          <p:grpSpPr>
            <a:xfrm>
              <a:off x="6974092" y="1996635"/>
              <a:ext cx="774866" cy="794236"/>
              <a:chOff x="3282950" y="1154113"/>
              <a:chExt cx="698501" cy="715963"/>
            </a:xfrm>
            <a:grpFill/>
          </p:grpSpPr>
          <p:sp>
            <p:nvSpPr>
              <p:cNvPr id="24" name="chenying0907 905">
                <a:extLst>
                  <a:ext uri="{FF2B5EF4-FFF2-40B4-BE49-F238E27FC236}">
                    <a16:creationId xmlns:a16="http://schemas.microsoft.com/office/drawing/2014/main" id="{7C4EEBFA-E777-4C5D-8F79-7D61961F87DC}"/>
                  </a:ext>
                </a:extLst>
              </p:cNvPr>
              <p:cNvSpPr/>
              <p:nvPr/>
            </p:nvSpPr>
            <p:spPr bwMode="auto">
              <a:xfrm>
                <a:off x="3324225" y="1268413"/>
                <a:ext cx="55563" cy="153988"/>
              </a:xfrm>
              <a:custGeom>
                <a:avLst/>
                <a:gdLst/>
                <a:ahLst/>
                <a:cxnLst>
                  <a:cxn ang="0">
                    <a:pos x="96" y="3"/>
                  </a:cxn>
                  <a:cxn ang="0">
                    <a:pos x="96" y="3"/>
                  </a:cxn>
                  <a:cxn ang="0">
                    <a:pos x="86" y="18"/>
                  </a:cxn>
                  <a:cxn ang="0">
                    <a:pos x="77" y="35"/>
                  </a:cxn>
                  <a:cxn ang="0">
                    <a:pos x="70" y="51"/>
                  </a:cxn>
                  <a:cxn ang="0">
                    <a:pos x="63" y="69"/>
                  </a:cxn>
                  <a:cxn ang="0">
                    <a:pos x="50" y="104"/>
                  </a:cxn>
                  <a:cxn ang="0">
                    <a:pos x="39" y="138"/>
                  </a:cxn>
                  <a:cxn ang="0">
                    <a:pos x="39" y="138"/>
                  </a:cxn>
                  <a:cxn ang="0">
                    <a:pos x="27" y="174"/>
                  </a:cxn>
                  <a:cxn ang="0">
                    <a:pos x="15" y="210"/>
                  </a:cxn>
                  <a:cxn ang="0">
                    <a:pos x="10" y="229"/>
                  </a:cxn>
                  <a:cxn ang="0">
                    <a:pos x="5" y="247"/>
                  </a:cxn>
                  <a:cxn ang="0">
                    <a:pos x="2" y="266"/>
                  </a:cxn>
                  <a:cxn ang="0">
                    <a:pos x="0" y="285"/>
                  </a:cxn>
                  <a:cxn ang="0">
                    <a:pos x="0" y="285"/>
                  </a:cxn>
                  <a:cxn ang="0">
                    <a:pos x="1" y="287"/>
                  </a:cxn>
                  <a:cxn ang="0">
                    <a:pos x="2" y="288"/>
                  </a:cxn>
                  <a:cxn ang="0">
                    <a:pos x="3" y="289"/>
                  </a:cxn>
                  <a:cxn ang="0">
                    <a:pos x="5" y="290"/>
                  </a:cxn>
                  <a:cxn ang="0">
                    <a:pos x="6" y="289"/>
                  </a:cxn>
                  <a:cxn ang="0">
                    <a:pos x="8" y="288"/>
                  </a:cxn>
                  <a:cxn ang="0">
                    <a:pos x="9" y="287"/>
                  </a:cxn>
                  <a:cxn ang="0">
                    <a:pos x="10" y="285"/>
                  </a:cxn>
                  <a:cxn ang="0">
                    <a:pos x="10" y="285"/>
                  </a:cxn>
                  <a:cxn ang="0">
                    <a:pos x="11" y="266"/>
                  </a:cxn>
                  <a:cxn ang="0">
                    <a:pos x="15" y="247"/>
                  </a:cxn>
                  <a:cxn ang="0">
                    <a:pos x="19" y="230"/>
                  </a:cxn>
                  <a:cxn ang="0">
                    <a:pos x="25" y="211"/>
                  </a:cxn>
                  <a:cxn ang="0">
                    <a:pos x="36" y="176"/>
                  </a:cxn>
                  <a:cxn ang="0">
                    <a:pos x="48" y="141"/>
                  </a:cxn>
                  <a:cxn ang="0">
                    <a:pos x="48" y="141"/>
                  </a:cxn>
                  <a:cxn ang="0">
                    <a:pos x="60" y="107"/>
                  </a:cxn>
                  <a:cxn ang="0">
                    <a:pos x="71" y="72"/>
                  </a:cxn>
                  <a:cxn ang="0">
                    <a:pos x="78" y="55"/>
                  </a:cxn>
                  <a:cxn ang="0">
                    <a:pos x="86" y="39"/>
                  </a:cxn>
                  <a:cxn ang="0">
                    <a:pos x="94" y="22"/>
                  </a:cxn>
                  <a:cxn ang="0">
                    <a:pos x="104" y="8"/>
                  </a:cxn>
                  <a:cxn ang="0">
                    <a:pos x="104" y="8"/>
                  </a:cxn>
                  <a:cxn ang="0">
                    <a:pos x="105" y="6"/>
                  </a:cxn>
                  <a:cxn ang="0">
                    <a:pos x="104" y="4"/>
                  </a:cxn>
                  <a:cxn ang="0">
                    <a:pos x="104" y="3"/>
                  </a:cxn>
                  <a:cxn ang="0">
                    <a:pos x="102" y="2"/>
                  </a:cxn>
                  <a:cxn ang="0">
                    <a:pos x="99" y="0"/>
                  </a:cxn>
                  <a:cxn ang="0">
                    <a:pos x="97" y="2"/>
                  </a:cxn>
                  <a:cxn ang="0">
                    <a:pos x="96" y="3"/>
                  </a:cxn>
                  <a:cxn ang="0">
                    <a:pos x="96" y="3"/>
                  </a:cxn>
                </a:cxnLst>
                <a:rect l="0" t="0" r="r" b="b"/>
                <a:pathLst>
                  <a:path w="105" h="290">
                    <a:moveTo>
                      <a:pt x="96" y="3"/>
                    </a:moveTo>
                    <a:lnTo>
                      <a:pt x="96" y="3"/>
                    </a:lnTo>
                    <a:lnTo>
                      <a:pt x="86" y="18"/>
                    </a:lnTo>
                    <a:lnTo>
                      <a:pt x="77" y="35"/>
                    </a:lnTo>
                    <a:lnTo>
                      <a:pt x="70" y="51"/>
                    </a:lnTo>
                    <a:lnTo>
                      <a:pt x="63" y="69"/>
                    </a:lnTo>
                    <a:lnTo>
                      <a:pt x="50" y="104"/>
                    </a:lnTo>
                    <a:lnTo>
                      <a:pt x="39" y="138"/>
                    </a:lnTo>
                    <a:lnTo>
                      <a:pt x="39" y="138"/>
                    </a:lnTo>
                    <a:lnTo>
                      <a:pt x="27" y="174"/>
                    </a:lnTo>
                    <a:lnTo>
                      <a:pt x="15" y="210"/>
                    </a:lnTo>
                    <a:lnTo>
                      <a:pt x="10" y="229"/>
                    </a:lnTo>
                    <a:lnTo>
                      <a:pt x="5" y="247"/>
                    </a:lnTo>
                    <a:lnTo>
                      <a:pt x="2" y="266"/>
                    </a:lnTo>
                    <a:lnTo>
                      <a:pt x="0" y="285"/>
                    </a:lnTo>
                    <a:lnTo>
                      <a:pt x="0" y="285"/>
                    </a:lnTo>
                    <a:lnTo>
                      <a:pt x="1" y="287"/>
                    </a:lnTo>
                    <a:lnTo>
                      <a:pt x="2" y="288"/>
                    </a:lnTo>
                    <a:lnTo>
                      <a:pt x="3" y="289"/>
                    </a:lnTo>
                    <a:lnTo>
                      <a:pt x="5" y="290"/>
                    </a:lnTo>
                    <a:lnTo>
                      <a:pt x="6" y="289"/>
                    </a:lnTo>
                    <a:lnTo>
                      <a:pt x="8" y="288"/>
                    </a:lnTo>
                    <a:lnTo>
                      <a:pt x="9" y="287"/>
                    </a:lnTo>
                    <a:lnTo>
                      <a:pt x="10" y="285"/>
                    </a:lnTo>
                    <a:lnTo>
                      <a:pt x="10" y="285"/>
                    </a:lnTo>
                    <a:lnTo>
                      <a:pt x="11" y="266"/>
                    </a:lnTo>
                    <a:lnTo>
                      <a:pt x="15" y="247"/>
                    </a:lnTo>
                    <a:lnTo>
                      <a:pt x="19" y="230"/>
                    </a:lnTo>
                    <a:lnTo>
                      <a:pt x="25" y="211"/>
                    </a:lnTo>
                    <a:lnTo>
                      <a:pt x="36" y="176"/>
                    </a:lnTo>
                    <a:lnTo>
                      <a:pt x="48" y="141"/>
                    </a:lnTo>
                    <a:lnTo>
                      <a:pt x="48" y="141"/>
                    </a:lnTo>
                    <a:lnTo>
                      <a:pt x="60" y="107"/>
                    </a:lnTo>
                    <a:lnTo>
                      <a:pt x="71" y="72"/>
                    </a:lnTo>
                    <a:lnTo>
                      <a:pt x="78" y="55"/>
                    </a:lnTo>
                    <a:lnTo>
                      <a:pt x="86" y="39"/>
                    </a:lnTo>
                    <a:lnTo>
                      <a:pt x="94" y="22"/>
                    </a:lnTo>
                    <a:lnTo>
                      <a:pt x="104" y="8"/>
                    </a:lnTo>
                    <a:lnTo>
                      <a:pt x="104" y="8"/>
                    </a:lnTo>
                    <a:lnTo>
                      <a:pt x="105" y="6"/>
                    </a:lnTo>
                    <a:lnTo>
                      <a:pt x="104" y="4"/>
                    </a:lnTo>
                    <a:lnTo>
                      <a:pt x="104" y="3"/>
                    </a:lnTo>
                    <a:lnTo>
                      <a:pt x="102" y="2"/>
                    </a:lnTo>
                    <a:lnTo>
                      <a:pt x="99" y="0"/>
                    </a:lnTo>
                    <a:lnTo>
                      <a:pt x="97" y="2"/>
                    </a:lnTo>
                    <a:lnTo>
                      <a:pt x="96" y="3"/>
                    </a:lnTo>
                    <a:lnTo>
                      <a:pt x="96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5" name="chenying0907 906">
                <a:extLst>
                  <a:ext uri="{FF2B5EF4-FFF2-40B4-BE49-F238E27FC236}">
                    <a16:creationId xmlns:a16="http://schemas.microsoft.com/office/drawing/2014/main" id="{3623A768-0214-4D2B-832F-E8403DFB8C36}"/>
                  </a:ext>
                </a:extLst>
              </p:cNvPr>
              <p:cNvSpPr/>
              <p:nvPr/>
            </p:nvSpPr>
            <p:spPr bwMode="auto">
              <a:xfrm>
                <a:off x="3325813" y="1239838"/>
                <a:ext cx="88900" cy="280988"/>
              </a:xfrm>
              <a:custGeom>
                <a:avLst/>
                <a:gdLst/>
                <a:ahLst/>
                <a:cxnLst>
                  <a:cxn ang="0">
                    <a:pos x="156" y="4"/>
                  </a:cxn>
                  <a:cxn ang="0">
                    <a:pos x="152" y="37"/>
                  </a:cxn>
                  <a:cxn ang="0">
                    <a:pos x="143" y="70"/>
                  </a:cxn>
                  <a:cxn ang="0">
                    <a:pos x="121" y="134"/>
                  </a:cxn>
                  <a:cxn ang="0">
                    <a:pos x="108" y="168"/>
                  </a:cxn>
                  <a:cxn ang="0">
                    <a:pos x="82" y="235"/>
                  </a:cxn>
                  <a:cxn ang="0">
                    <a:pos x="68" y="268"/>
                  </a:cxn>
                  <a:cxn ang="0">
                    <a:pos x="58" y="301"/>
                  </a:cxn>
                  <a:cxn ang="0">
                    <a:pos x="38" y="399"/>
                  </a:cxn>
                  <a:cxn ang="0">
                    <a:pos x="35" y="416"/>
                  </a:cxn>
                  <a:cxn ang="0">
                    <a:pos x="26" y="446"/>
                  </a:cxn>
                  <a:cxn ang="0">
                    <a:pos x="20" y="461"/>
                  </a:cxn>
                  <a:cxn ang="0">
                    <a:pos x="11" y="492"/>
                  </a:cxn>
                  <a:cxn ang="0">
                    <a:pos x="2" y="522"/>
                  </a:cxn>
                  <a:cxn ang="0">
                    <a:pos x="0" y="524"/>
                  </a:cxn>
                  <a:cxn ang="0">
                    <a:pos x="1" y="528"/>
                  </a:cxn>
                  <a:cxn ang="0">
                    <a:pos x="1" y="529"/>
                  </a:cxn>
                  <a:cxn ang="0">
                    <a:pos x="3" y="531"/>
                  </a:cxn>
                  <a:cxn ang="0">
                    <a:pos x="7" y="531"/>
                  </a:cxn>
                  <a:cxn ang="0">
                    <a:pos x="9" y="529"/>
                  </a:cxn>
                  <a:cxn ang="0">
                    <a:pos x="18" y="505"/>
                  </a:cxn>
                  <a:cxn ang="0">
                    <a:pos x="23" y="480"/>
                  </a:cxn>
                  <a:cxn ang="0">
                    <a:pos x="29" y="462"/>
                  </a:cxn>
                  <a:cxn ang="0">
                    <a:pos x="41" y="428"/>
                  </a:cxn>
                  <a:cxn ang="0">
                    <a:pos x="46" y="410"/>
                  </a:cxn>
                  <a:cxn ang="0">
                    <a:pos x="59" y="341"/>
                  </a:cxn>
                  <a:cxn ang="0">
                    <a:pos x="71" y="288"/>
                  </a:cxn>
                  <a:cxn ang="0">
                    <a:pos x="77" y="271"/>
                  </a:cxn>
                  <a:cxn ang="0">
                    <a:pos x="105" y="200"/>
                  </a:cxn>
                  <a:cxn ang="0">
                    <a:pos x="132" y="129"/>
                  </a:cxn>
                  <a:cxn ang="0">
                    <a:pos x="143" y="98"/>
                  </a:cxn>
                  <a:cxn ang="0">
                    <a:pos x="158" y="51"/>
                  </a:cxn>
                  <a:cxn ang="0">
                    <a:pos x="164" y="20"/>
                  </a:cxn>
                  <a:cxn ang="0">
                    <a:pos x="166" y="4"/>
                  </a:cxn>
                  <a:cxn ang="0">
                    <a:pos x="164" y="1"/>
                  </a:cxn>
                  <a:cxn ang="0">
                    <a:pos x="161" y="0"/>
                  </a:cxn>
                  <a:cxn ang="0">
                    <a:pos x="158" y="1"/>
                  </a:cxn>
                  <a:cxn ang="0">
                    <a:pos x="156" y="4"/>
                  </a:cxn>
                </a:cxnLst>
                <a:rect l="0" t="0" r="r" b="b"/>
                <a:pathLst>
                  <a:path w="166" h="531">
                    <a:moveTo>
                      <a:pt x="156" y="4"/>
                    </a:moveTo>
                    <a:lnTo>
                      <a:pt x="156" y="4"/>
                    </a:lnTo>
                    <a:lnTo>
                      <a:pt x="155" y="20"/>
                    </a:lnTo>
                    <a:lnTo>
                      <a:pt x="152" y="37"/>
                    </a:lnTo>
                    <a:lnTo>
                      <a:pt x="148" y="53"/>
                    </a:lnTo>
                    <a:lnTo>
                      <a:pt x="143" y="70"/>
                    </a:lnTo>
                    <a:lnTo>
                      <a:pt x="132" y="103"/>
                    </a:lnTo>
                    <a:lnTo>
                      <a:pt x="121" y="134"/>
                    </a:lnTo>
                    <a:lnTo>
                      <a:pt x="121" y="134"/>
                    </a:lnTo>
                    <a:lnTo>
                      <a:pt x="108" y="168"/>
                    </a:lnTo>
                    <a:lnTo>
                      <a:pt x="95" y="202"/>
                    </a:lnTo>
                    <a:lnTo>
                      <a:pt x="82" y="235"/>
                    </a:lnTo>
                    <a:lnTo>
                      <a:pt x="68" y="268"/>
                    </a:lnTo>
                    <a:lnTo>
                      <a:pt x="68" y="268"/>
                    </a:lnTo>
                    <a:lnTo>
                      <a:pt x="63" y="285"/>
                    </a:lnTo>
                    <a:lnTo>
                      <a:pt x="58" y="301"/>
                    </a:lnTo>
                    <a:lnTo>
                      <a:pt x="51" y="333"/>
                    </a:lnTo>
                    <a:lnTo>
                      <a:pt x="38" y="399"/>
                    </a:lnTo>
                    <a:lnTo>
                      <a:pt x="38" y="399"/>
                    </a:lnTo>
                    <a:lnTo>
                      <a:pt x="35" y="416"/>
                    </a:lnTo>
                    <a:lnTo>
                      <a:pt x="31" y="431"/>
                    </a:lnTo>
                    <a:lnTo>
                      <a:pt x="26" y="446"/>
                    </a:lnTo>
                    <a:lnTo>
                      <a:pt x="20" y="461"/>
                    </a:lnTo>
                    <a:lnTo>
                      <a:pt x="20" y="461"/>
                    </a:lnTo>
                    <a:lnTo>
                      <a:pt x="15" y="476"/>
                    </a:lnTo>
                    <a:lnTo>
                      <a:pt x="11" y="492"/>
                    </a:lnTo>
                    <a:lnTo>
                      <a:pt x="7" y="507"/>
                    </a:lnTo>
                    <a:lnTo>
                      <a:pt x="2" y="522"/>
                    </a:lnTo>
                    <a:lnTo>
                      <a:pt x="2" y="522"/>
                    </a:lnTo>
                    <a:lnTo>
                      <a:pt x="0" y="524"/>
                    </a:lnTo>
                    <a:lnTo>
                      <a:pt x="0" y="526"/>
                    </a:lnTo>
                    <a:lnTo>
                      <a:pt x="1" y="528"/>
                    </a:lnTo>
                    <a:lnTo>
                      <a:pt x="1" y="528"/>
                    </a:lnTo>
                    <a:lnTo>
                      <a:pt x="1" y="529"/>
                    </a:lnTo>
                    <a:lnTo>
                      <a:pt x="1" y="529"/>
                    </a:lnTo>
                    <a:lnTo>
                      <a:pt x="3" y="531"/>
                    </a:lnTo>
                    <a:lnTo>
                      <a:pt x="5" y="531"/>
                    </a:lnTo>
                    <a:lnTo>
                      <a:pt x="7" y="531"/>
                    </a:lnTo>
                    <a:lnTo>
                      <a:pt x="9" y="529"/>
                    </a:lnTo>
                    <a:lnTo>
                      <a:pt x="9" y="529"/>
                    </a:lnTo>
                    <a:lnTo>
                      <a:pt x="13" y="517"/>
                    </a:lnTo>
                    <a:lnTo>
                      <a:pt x="18" y="505"/>
                    </a:lnTo>
                    <a:lnTo>
                      <a:pt x="20" y="492"/>
                    </a:lnTo>
                    <a:lnTo>
                      <a:pt x="23" y="480"/>
                    </a:lnTo>
                    <a:lnTo>
                      <a:pt x="23" y="480"/>
                    </a:lnTo>
                    <a:lnTo>
                      <a:pt x="29" y="462"/>
                    </a:lnTo>
                    <a:lnTo>
                      <a:pt x="35" y="446"/>
                    </a:lnTo>
                    <a:lnTo>
                      <a:pt x="41" y="428"/>
                    </a:lnTo>
                    <a:lnTo>
                      <a:pt x="46" y="410"/>
                    </a:lnTo>
                    <a:lnTo>
                      <a:pt x="46" y="410"/>
                    </a:lnTo>
                    <a:lnTo>
                      <a:pt x="53" y="375"/>
                    </a:lnTo>
                    <a:lnTo>
                      <a:pt x="59" y="341"/>
                    </a:lnTo>
                    <a:lnTo>
                      <a:pt x="67" y="305"/>
                    </a:lnTo>
                    <a:lnTo>
                      <a:pt x="71" y="288"/>
                    </a:lnTo>
                    <a:lnTo>
                      <a:pt x="77" y="271"/>
                    </a:lnTo>
                    <a:lnTo>
                      <a:pt x="77" y="271"/>
                    </a:lnTo>
                    <a:lnTo>
                      <a:pt x="91" y="235"/>
                    </a:lnTo>
                    <a:lnTo>
                      <a:pt x="105" y="200"/>
                    </a:lnTo>
                    <a:lnTo>
                      <a:pt x="120" y="165"/>
                    </a:lnTo>
                    <a:lnTo>
                      <a:pt x="132" y="129"/>
                    </a:lnTo>
                    <a:lnTo>
                      <a:pt x="132" y="129"/>
                    </a:lnTo>
                    <a:lnTo>
                      <a:pt x="143" y="98"/>
                    </a:lnTo>
                    <a:lnTo>
                      <a:pt x="154" y="67"/>
                    </a:lnTo>
                    <a:lnTo>
                      <a:pt x="158" y="51"/>
                    </a:lnTo>
                    <a:lnTo>
                      <a:pt x="162" y="36"/>
                    </a:lnTo>
                    <a:lnTo>
                      <a:pt x="164" y="20"/>
                    </a:lnTo>
                    <a:lnTo>
                      <a:pt x="166" y="4"/>
                    </a:lnTo>
                    <a:lnTo>
                      <a:pt x="166" y="4"/>
                    </a:lnTo>
                    <a:lnTo>
                      <a:pt x="165" y="2"/>
                    </a:lnTo>
                    <a:lnTo>
                      <a:pt x="164" y="1"/>
                    </a:lnTo>
                    <a:lnTo>
                      <a:pt x="163" y="0"/>
                    </a:lnTo>
                    <a:lnTo>
                      <a:pt x="161" y="0"/>
                    </a:lnTo>
                    <a:lnTo>
                      <a:pt x="160" y="0"/>
                    </a:lnTo>
                    <a:lnTo>
                      <a:pt x="158" y="1"/>
                    </a:lnTo>
                    <a:lnTo>
                      <a:pt x="157" y="2"/>
                    </a:lnTo>
                    <a:lnTo>
                      <a:pt x="156" y="4"/>
                    </a:lnTo>
                    <a:lnTo>
                      <a:pt x="156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6" name="chenying0907 907">
                <a:extLst>
                  <a:ext uri="{FF2B5EF4-FFF2-40B4-BE49-F238E27FC236}">
                    <a16:creationId xmlns:a16="http://schemas.microsoft.com/office/drawing/2014/main" id="{FB44B890-4B02-403A-903B-810744A8BC6F}"/>
                  </a:ext>
                </a:extLst>
              </p:cNvPr>
              <p:cNvSpPr/>
              <p:nvPr/>
            </p:nvSpPr>
            <p:spPr bwMode="auto">
              <a:xfrm>
                <a:off x="3338513" y="1404938"/>
                <a:ext cx="58738" cy="168275"/>
              </a:xfrm>
              <a:custGeom>
                <a:avLst/>
                <a:gdLst/>
                <a:ahLst/>
                <a:cxnLst>
                  <a:cxn ang="0">
                    <a:pos x="99" y="4"/>
                  </a:cxn>
                  <a:cxn ang="0">
                    <a:pos x="99" y="4"/>
                  </a:cxn>
                  <a:cxn ang="0">
                    <a:pos x="98" y="14"/>
                  </a:cxn>
                  <a:cxn ang="0">
                    <a:pos x="97" y="23"/>
                  </a:cxn>
                  <a:cxn ang="0">
                    <a:pos x="92" y="43"/>
                  </a:cxn>
                  <a:cxn ang="0">
                    <a:pos x="79" y="81"/>
                  </a:cxn>
                  <a:cxn ang="0">
                    <a:pos x="79" y="81"/>
                  </a:cxn>
                  <a:cxn ang="0">
                    <a:pos x="73" y="103"/>
                  </a:cxn>
                  <a:cxn ang="0">
                    <a:pos x="68" y="125"/>
                  </a:cxn>
                  <a:cxn ang="0">
                    <a:pos x="57" y="169"/>
                  </a:cxn>
                  <a:cxn ang="0">
                    <a:pos x="57" y="169"/>
                  </a:cxn>
                  <a:cxn ang="0">
                    <a:pos x="51" y="188"/>
                  </a:cxn>
                  <a:cxn ang="0">
                    <a:pos x="43" y="205"/>
                  </a:cxn>
                  <a:cxn ang="0">
                    <a:pos x="35" y="223"/>
                  </a:cxn>
                  <a:cxn ang="0">
                    <a:pos x="26" y="239"/>
                  </a:cxn>
                  <a:cxn ang="0">
                    <a:pos x="17" y="257"/>
                  </a:cxn>
                  <a:cxn ang="0">
                    <a:pos x="10" y="274"/>
                  </a:cxn>
                  <a:cxn ang="0">
                    <a:pos x="4" y="293"/>
                  </a:cxn>
                  <a:cxn ang="0">
                    <a:pos x="1" y="302"/>
                  </a:cxn>
                  <a:cxn ang="0">
                    <a:pos x="0" y="313"/>
                  </a:cxn>
                  <a:cxn ang="0">
                    <a:pos x="0" y="313"/>
                  </a:cxn>
                  <a:cxn ang="0">
                    <a:pos x="0" y="314"/>
                  </a:cxn>
                  <a:cxn ang="0">
                    <a:pos x="1" y="316"/>
                  </a:cxn>
                  <a:cxn ang="0">
                    <a:pos x="2" y="317"/>
                  </a:cxn>
                  <a:cxn ang="0">
                    <a:pos x="4" y="317"/>
                  </a:cxn>
                  <a:cxn ang="0">
                    <a:pos x="7" y="316"/>
                  </a:cxn>
                  <a:cxn ang="0">
                    <a:pos x="9" y="314"/>
                  </a:cxn>
                  <a:cxn ang="0">
                    <a:pos x="9" y="313"/>
                  </a:cxn>
                  <a:cxn ang="0">
                    <a:pos x="9" y="313"/>
                  </a:cxn>
                  <a:cxn ang="0">
                    <a:pos x="11" y="302"/>
                  </a:cxn>
                  <a:cxn ang="0">
                    <a:pos x="13" y="292"/>
                  </a:cxn>
                  <a:cxn ang="0">
                    <a:pos x="19" y="273"/>
                  </a:cxn>
                  <a:cxn ang="0">
                    <a:pos x="28" y="255"/>
                  </a:cxn>
                  <a:cxn ang="0">
                    <a:pos x="36" y="237"/>
                  </a:cxn>
                  <a:cxn ang="0">
                    <a:pos x="45" y="220"/>
                  </a:cxn>
                  <a:cxn ang="0">
                    <a:pos x="54" y="201"/>
                  </a:cxn>
                  <a:cxn ang="0">
                    <a:pos x="62" y="182"/>
                  </a:cxn>
                  <a:cxn ang="0">
                    <a:pos x="68" y="164"/>
                  </a:cxn>
                  <a:cxn ang="0">
                    <a:pos x="68" y="164"/>
                  </a:cxn>
                  <a:cxn ang="0">
                    <a:pos x="79" y="119"/>
                  </a:cxn>
                  <a:cxn ang="0">
                    <a:pos x="91" y="76"/>
                  </a:cxn>
                  <a:cxn ang="0">
                    <a:pos x="91" y="76"/>
                  </a:cxn>
                  <a:cxn ang="0">
                    <a:pos x="102" y="40"/>
                  </a:cxn>
                  <a:cxn ang="0">
                    <a:pos x="106" y="22"/>
                  </a:cxn>
                  <a:cxn ang="0">
                    <a:pos x="109" y="4"/>
                  </a:cxn>
                  <a:cxn ang="0">
                    <a:pos x="109" y="4"/>
                  </a:cxn>
                  <a:cxn ang="0">
                    <a:pos x="108" y="2"/>
                  </a:cxn>
                  <a:cxn ang="0">
                    <a:pos x="107" y="1"/>
                  </a:cxn>
                  <a:cxn ang="0">
                    <a:pos x="106" y="0"/>
                  </a:cxn>
                  <a:cxn ang="0">
                    <a:pos x="104" y="0"/>
                  </a:cxn>
                  <a:cxn ang="0">
                    <a:pos x="101" y="1"/>
                  </a:cxn>
                  <a:cxn ang="0">
                    <a:pos x="100" y="2"/>
                  </a:cxn>
                  <a:cxn ang="0">
                    <a:pos x="99" y="4"/>
                  </a:cxn>
                  <a:cxn ang="0">
                    <a:pos x="99" y="4"/>
                  </a:cxn>
                </a:cxnLst>
                <a:rect l="0" t="0" r="r" b="b"/>
                <a:pathLst>
                  <a:path w="109" h="317">
                    <a:moveTo>
                      <a:pt x="99" y="4"/>
                    </a:moveTo>
                    <a:lnTo>
                      <a:pt x="99" y="4"/>
                    </a:lnTo>
                    <a:lnTo>
                      <a:pt x="98" y="14"/>
                    </a:lnTo>
                    <a:lnTo>
                      <a:pt x="97" y="23"/>
                    </a:lnTo>
                    <a:lnTo>
                      <a:pt x="92" y="43"/>
                    </a:lnTo>
                    <a:lnTo>
                      <a:pt x="79" y="81"/>
                    </a:lnTo>
                    <a:lnTo>
                      <a:pt x="79" y="81"/>
                    </a:lnTo>
                    <a:lnTo>
                      <a:pt x="73" y="103"/>
                    </a:lnTo>
                    <a:lnTo>
                      <a:pt x="68" y="125"/>
                    </a:lnTo>
                    <a:lnTo>
                      <a:pt x="57" y="169"/>
                    </a:lnTo>
                    <a:lnTo>
                      <a:pt x="57" y="169"/>
                    </a:lnTo>
                    <a:lnTo>
                      <a:pt x="51" y="188"/>
                    </a:lnTo>
                    <a:lnTo>
                      <a:pt x="43" y="205"/>
                    </a:lnTo>
                    <a:lnTo>
                      <a:pt x="35" y="223"/>
                    </a:lnTo>
                    <a:lnTo>
                      <a:pt x="26" y="239"/>
                    </a:lnTo>
                    <a:lnTo>
                      <a:pt x="17" y="257"/>
                    </a:lnTo>
                    <a:lnTo>
                      <a:pt x="10" y="274"/>
                    </a:lnTo>
                    <a:lnTo>
                      <a:pt x="4" y="293"/>
                    </a:lnTo>
                    <a:lnTo>
                      <a:pt x="1" y="302"/>
                    </a:lnTo>
                    <a:lnTo>
                      <a:pt x="0" y="313"/>
                    </a:lnTo>
                    <a:lnTo>
                      <a:pt x="0" y="313"/>
                    </a:lnTo>
                    <a:lnTo>
                      <a:pt x="0" y="314"/>
                    </a:lnTo>
                    <a:lnTo>
                      <a:pt x="1" y="316"/>
                    </a:lnTo>
                    <a:lnTo>
                      <a:pt x="2" y="317"/>
                    </a:lnTo>
                    <a:lnTo>
                      <a:pt x="4" y="317"/>
                    </a:lnTo>
                    <a:lnTo>
                      <a:pt x="7" y="316"/>
                    </a:lnTo>
                    <a:lnTo>
                      <a:pt x="9" y="314"/>
                    </a:lnTo>
                    <a:lnTo>
                      <a:pt x="9" y="313"/>
                    </a:lnTo>
                    <a:lnTo>
                      <a:pt x="9" y="313"/>
                    </a:lnTo>
                    <a:lnTo>
                      <a:pt x="11" y="302"/>
                    </a:lnTo>
                    <a:lnTo>
                      <a:pt x="13" y="292"/>
                    </a:lnTo>
                    <a:lnTo>
                      <a:pt x="19" y="273"/>
                    </a:lnTo>
                    <a:lnTo>
                      <a:pt x="28" y="255"/>
                    </a:lnTo>
                    <a:lnTo>
                      <a:pt x="36" y="237"/>
                    </a:lnTo>
                    <a:lnTo>
                      <a:pt x="45" y="220"/>
                    </a:lnTo>
                    <a:lnTo>
                      <a:pt x="54" y="201"/>
                    </a:lnTo>
                    <a:lnTo>
                      <a:pt x="62" y="182"/>
                    </a:lnTo>
                    <a:lnTo>
                      <a:pt x="68" y="164"/>
                    </a:lnTo>
                    <a:lnTo>
                      <a:pt x="68" y="164"/>
                    </a:lnTo>
                    <a:lnTo>
                      <a:pt x="79" y="119"/>
                    </a:lnTo>
                    <a:lnTo>
                      <a:pt x="91" y="76"/>
                    </a:lnTo>
                    <a:lnTo>
                      <a:pt x="91" y="76"/>
                    </a:lnTo>
                    <a:lnTo>
                      <a:pt x="102" y="40"/>
                    </a:lnTo>
                    <a:lnTo>
                      <a:pt x="106" y="22"/>
                    </a:lnTo>
                    <a:lnTo>
                      <a:pt x="109" y="4"/>
                    </a:lnTo>
                    <a:lnTo>
                      <a:pt x="109" y="4"/>
                    </a:lnTo>
                    <a:lnTo>
                      <a:pt x="108" y="2"/>
                    </a:lnTo>
                    <a:lnTo>
                      <a:pt x="107" y="1"/>
                    </a:lnTo>
                    <a:lnTo>
                      <a:pt x="106" y="0"/>
                    </a:lnTo>
                    <a:lnTo>
                      <a:pt x="104" y="0"/>
                    </a:lnTo>
                    <a:lnTo>
                      <a:pt x="101" y="1"/>
                    </a:lnTo>
                    <a:lnTo>
                      <a:pt x="100" y="2"/>
                    </a:lnTo>
                    <a:lnTo>
                      <a:pt x="99" y="4"/>
                    </a:lnTo>
                    <a:lnTo>
                      <a:pt x="99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7" name="chenying0907 908">
                <a:extLst>
                  <a:ext uri="{FF2B5EF4-FFF2-40B4-BE49-F238E27FC236}">
                    <a16:creationId xmlns:a16="http://schemas.microsoft.com/office/drawing/2014/main" id="{84389537-A559-4477-890D-51B74EFE6823}"/>
                  </a:ext>
                </a:extLst>
              </p:cNvPr>
              <p:cNvSpPr/>
              <p:nvPr/>
            </p:nvSpPr>
            <p:spPr bwMode="auto">
              <a:xfrm>
                <a:off x="3365500" y="1427163"/>
                <a:ext cx="58738" cy="169863"/>
              </a:xfrm>
              <a:custGeom>
                <a:avLst/>
                <a:gdLst/>
                <a:ahLst/>
                <a:cxnLst>
                  <a:cxn ang="0">
                    <a:pos x="102" y="1"/>
                  </a:cxn>
                  <a:cxn ang="0">
                    <a:pos x="102" y="1"/>
                  </a:cxn>
                  <a:cxn ang="0">
                    <a:pos x="97" y="7"/>
                  </a:cxn>
                  <a:cxn ang="0">
                    <a:pos x="93" y="13"/>
                  </a:cxn>
                  <a:cxn ang="0">
                    <a:pos x="87" y="26"/>
                  </a:cxn>
                  <a:cxn ang="0">
                    <a:pos x="82" y="39"/>
                  </a:cxn>
                  <a:cxn ang="0">
                    <a:pos x="79" y="54"/>
                  </a:cxn>
                  <a:cxn ang="0">
                    <a:pos x="79" y="54"/>
                  </a:cxn>
                  <a:cxn ang="0">
                    <a:pos x="72" y="77"/>
                  </a:cxn>
                  <a:cxn ang="0">
                    <a:pos x="65" y="101"/>
                  </a:cxn>
                  <a:cxn ang="0">
                    <a:pos x="51" y="148"/>
                  </a:cxn>
                  <a:cxn ang="0">
                    <a:pos x="51" y="148"/>
                  </a:cxn>
                  <a:cxn ang="0">
                    <a:pos x="44" y="168"/>
                  </a:cxn>
                  <a:cxn ang="0">
                    <a:pos x="37" y="190"/>
                  </a:cxn>
                  <a:cxn ang="0">
                    <a:pos x="20" y="231"/>
                  </a:cxn>
                  <a:cxn ang="0">
                    <a:pos x="13" y="252"/>
                  </a:cxn>
                  <a:cxn ang="0">
                    <a:pos x="7" y="274"/>
                  </a:cxn>
                  <a:cxn ang="0">
                    <a:pos x="2" y="295"/>
                  </a:cxn>
                  <a:cxn ang="0">
                    <a:pos x="1" y="307"/>
                  </a:cxn>
                  <a:cxn ang="0">
                    <a:pos x="0" y="317"/>
                  </a:cxn>
                  <a:cxn ang="0">
                    <a:pos x="0" y="317"/>
                  </a:cxn>
                  <a:cxn ang="0">
                    <a:pos x="1" y="319"/>
                  </a:cxn>
                  <a:cxn ang="0">
                    <a:pos x="2" y="321"/>
                  </a:cxn>
                  <a:cxn ang="0">
                    <a:pos x="3" y="322"/>
                  </a:cxn>
                  <a:cxn ang="0">
                    <a:pos x="6" y="322"/>
                  </a:cxn>
                  <a:cxn ang="0">
                    <a:pos x="8" y="322"/>
                  </a:cxn>
                  <a:cxn ang="0">
                    <a:pos x="9" y="321"/>
                  </a:cxn>
                  <a:cxn ang="0">
                    <a:pos x="10" y="319"/>
                  </a:cxn>
                  <a:cxn ang="0">
                    <a:pos x="11" y="317"/>
                  </a:cxn>
                  <a:cxn ang="0">
                    <a:pos x="11" y="317"/>
                  </a:cxn>
                  <a:cxn ang="0">
                    <a:pos x="11" y="307"/>
                  </a:cxn>
                  <a:cxn ang="0">
                    <a:pos x="12" y="296"/>
                  </a:cxn>
                  <a:cxn ang="0">
                    <a:pos x="16" y="276"/>
                  </a:cxn>
                  <a:cxn ang="0">
                    <a:pos x="22" y="256"/>
                  </a:cxn>
                  <a:cxn ang="0">
                    <a:pos x="29" y="237"/>
                  </a:cxn>
                  <a:cxn ang="0">
                    <a:pos x="44" y="198"/>
                  </a:cxn>
                  <a:cxn ang="0">
                    <a:pos x="51" y="179"/>
                  </a:cxn>
                  <a:cxn ang="0">
                    <a:pos x="57" y="159"/>
                  </a:cxn>
                  <a:cxn ang="0">
                    <a:pos x="57" y="159"/>
                  </a:cxn>
                  <a:cxn ang="0">
                    <a:pos x="70" y="120"/>
                  </a:cxn>
                  <a:cxn ang="0">
                    <a:pos x="81" y="81"/>
                  </a:cxn>
                  <a:cxn ang="0">
                    <a:pos x="81" y="81"/>
                  </a:cxn>
                  <a:cxn ang="0">
                    <a:pos x="86" y="62"/>
                  </a:cxn>
                  <a:cxn ang="0">
                    <a:pos x="91" y="42"/>
                  </a:cxn>
                  <a:cxn ang="0">
                    <a:pos x="94" y="33"/>
                  </a:cxn>
                  <a:cxn ang="0">
                    <a:pos x="97" y="25"/>
                  </a:cxn>
                  <a:cxn ang="0">
                    <a:pos x="103" y="16"/>
                  </a:cxn>
                  <a:cxn ang="0">
                    <a:pos x="109" y="8"/>
                  </a:cxn>
                  <a:cxn ang="0">
                    <a:pos x="109" y="8"/>
                  </a:cxn>
                  <a:cxn ang="0">
                    <a:pos x="110" y="6"/>
                  </a:cxn>
                  <a:cxn ang="0">
                    <a:pos x="110" y="4"/>
                  </a:cxn>
                  <a:cxn ang="0">
                    <a:pos x="109" y="3"/>
                  </a:cxn>
                  <a:cxn ang="0">
                    <a:pos x="108" y="1"/>
                  </a:cxn>
                  <a:cxn ang="0">
                    <a:pos x="107" y="0"/>
                  </a:cxn>
                  <a:cxn ang="0">
                    <a:pos x="105" y="0"/>
                  </a:cxn>
                  <a:cxn ang="0">
                    <a:pos x="104" y="0"/>
                  </a:cxn>
                  <a:cxn ang="0">
                    <a:pos x="102" y="1"/>
                  </a:cxn>
                  <a:cxn ang="0">
                    <a:pos x="102" y="1"/>
                  </a:cxn>
                </a:cxnLst>
                <a:rect l="0" t="0" r="r" b="b"/>
                <a:pathLst>
                  <a:path w="110" h="322">
                    <a:moveTo>
                      <a:pt x="102" y="1"/>
                    </a:moveTo>
                    <a:lnTo>
                      <a:pt x="102" y="1"/>
                    </a:lnTo>
                    <a:lnTo>
                      <a:pt x="97" y="7"/>
                    </a:lnTo>
                    <a:lnTo>
                      <a:pt x="93" y="13"/>
                    </a:lnTo>
                    <a:lnTo>
                      <a:pt x="87" y="26"/>
                    </a:lnTo>
                    <a:lnTo>
                      <a:pt x="82" y="39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72" y="77"/>
                    </a:lnTo>
                    <a:lnTo>
                      <a:pt x="65" y="101"/>
                    </a:lnTo>
                    <a:lnTo>
                      <a:pt x="51" y="148"/>
                    </a:lnTo>
                    <a:lnTo>
                      <a:pt x="51" y="148"/>
                    </a:lnTo>
                    <a:lnTo>
                      <a:pt x="44" y="168"/>
                    </a:lnTo>
                    <a:lnTo>
                      <a:pt x="37" y="190"/>
                    </a:lnTo>
                    <a:lnTo>
                      <a:pt x="20" y="231"/>
                    </a:lnTo>
                    <a:lnTo>
                      <a:pt x="13" y="252"/>
                    </a:lnTo>
                    <a:lnTo>
                      <a:pt x="7" y="274"/>
                    </a:lnTo>
                    <a:lnTo>
                      <a:pt x="2" y="295"/>
                    </a:lnTo>
                    <a:lnTo>
                      <a:pt x="1" y="307"/>
                    </a:lnTo>
                    <a:lnTo>
                      <a:pt x="0" y="317"/>
                    </a:lnTo>
                    <a:lnTo>
                      <a:pt x="0" y="317"/>
                    </a:lnTo>
                    <a:lnTo>
                      <a:pt x="1" y="319"/>
                    </a:lnTo>
                    <a:lnTo>
                      <a:pt x="2" y="321"/>
                    </a:lnTo>
                    <a:lnTo>
                      <a:pt x="3" y="322"/>
                    </a:lnTo>
                    <a:lnTo>
                      <a:pt x="6" y="322"/>
                    </a:lnTo>
                    <a:lnTo>
                      <a:pt x="8" y="322"/>
                    </a:lnTo>
                    <a:lnTo>
                      <a:pt x="9" y="321"/>
                    </a:lnTo>
                    <a:lnTo>
                      <a:pt x="10" y="319"/>
                    </a:lnTo>
                    <a:lnTo>
                      <a:pt x="11" y="317"/>
                    </a:lnTo>
                    <a:lnTo>
                      <a:pt x="11" y="317"/>
                    </a:lnTo>
                    <a:lnTo>
                      <a:pt x="11" y="307"/>
                    </a:lnTo>
                    <a:lnTo>
                      <a:pt x="12" y="296"/>
                    </a:lnTo>
                    <a:lnTo>
                      <a:pt x="16" y="276"/>
                    </a:lnTo>
                    <a:lnTo>
                      <a:pt x="22" y="256"/>
                    </a:lnTo>
                    <a:lnTo>
                      <a:pt x="29" y="237"/>
                    </a:lnTo>
                    <a:lnTo>
                      <a:pt x="44" y="198"/>
                    </a:lnTo>
                    <a:lnTo>
                      <a:pt x="51" y="179"/>
                    </a:lnTo>
                    <a:lnTo>
                      <a:pt x="57" y="159"/>
                    </a:lnTo>
                    <a:lnTo>
                      <a:pt x="57" y="159"/>
                    </a:lnTo>
                    <a:lnTo>
                      <a:pt x="70" y="120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86" y="62"/>
                    </a:lnTo>
                    <a:lnTo>
                      <a:pt x="91" y="42"/>
                    </a:lnTo>
                    <a:lnTo>
                      <a:pt x="94" y="33"/>
                    </a:lnTo>
                    <a:lnTo>
                      <a:pt x="97" y="25"/>
                    </a:lnTo>
                    <a:lnTo>
                      <a:pt x="103" y="16"/>
                    </a:lnTo>
                    <a:lnTo>
                      <a:pt x="109" y="8"/>
                    </a:lnTo>
                    <a:lnTo>
                      <a:pt x="109" y="8"/>
                    </a:lnTo>
                    <a:lnTo>
                      <a:pt x="110" y="6"/>
                    </a:lnTo>
                    <a:lnTo>
                      <a:pt x="110" y="4"/>
                    </a:lnTo>
                    <a:lnTo>
                      <a:pt x="109" y="3"/>
                    </a:lnTo>
                    <a:lnTo>
                      <a:pt x="108" y="1"/>
                    </a:lnTo>
                    <a:lnTo>
                      <a:pt x="107" y="0"/>
                    </a:lnTo>
                    <a:lnTo>
                      <a:pt x="105" y="0"/>
                    </a:lnTo>
                    <a:lnTo>
                      <a:pt x="104" y="0"/>
                    </a:lnTo>
                    <a:lnTo>
                      <a:pt x="102" y="1"/>
                    </a:lnTo>
                    <a:lnTo>
                      <a:pt x="102" y="1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8" name="chenying0907 909">
                <a:extLst>
                  <a:ext uri="{FF2B5EF4-FFF2-40B4-BE49-F238E27FC236}">
                    <a16:creationId xmlns:a16="http://schemas.microsoft.com/office/drawing/2014/main" id="{DF795E02-096E-475D-A706-8DDA49A9FBD6}"/>
                  </a:ext>
                </a:extLst>
              </p:cNvPr>
              <p:cNvSpPr/>
              <p:nvPr/>
            </p:nvSpPr>
            <p:spPr bwMode="auto">
              <a:xfrm>
                <a:off x="3403600" y="1430338"/>
                <a:ext cx="41275" cy="182563"/>
              </a:xfrm>
              <a:custGeom>
                <a:avLst/>
                <a:gdLst/>
                <a:ahLst/>
                <a:cxnLst>
                  <a:cxn ang="0">
                    <a:pos x="67" y="4"/>
                  </a:cxn>
                  <a:cxn ang="0">
                    <a:pos x="62" y="52"/>
                  </a:cxn>
                  <a:cxn ang="0">
                    <a:pos x="53" y="99"/>
                  </a:cxn>
                  <a:cxn ang="0">
                    <a:pos x="39" y="171"/>
                  </a:cxn>
                  <a:cxn ang="0">
                    <a:pos x="35" y="193"/>
                  </a:cxn>
                  <a:cxn ang="0">
                    <a:pos x="30" y="215"/>
                  </a:cxn>
                  <a:cxn ang="0">
                    <a:pos x="15" y="255"/>
                  </a:cxn>
                  <a:cxn ang="0">
                    <a:pos x="10" y="277"/>
                  </a:cxn>
                  <a:cxn ang="0">
                    <a:pos x="7" y="294"/>
                  </a:cxn>
                  <a:cxn ang="0">
                    <a:pos x="5" y="310"/>
                  </a:cxn>
                  <a:cxn ang="0">
                    <a:pos x="5" y="325"/>
                  </a:cxn>
                  <a:cxn ang="0">
                    <a:pos x="4" y="335"/>
                  </a:cxn>
                  <a:cxn ang="0">
                    <a:pos x="3" y="337"/>
                  </a:cxn>
                  <a:cxn ang="0">
                    <a:pos x="0" y="340"/>
                  </a:cxn>
                  <a:cxn ang="0">
                    <a:pos x="1" y="343"/>
                  </a:cxn>
                  <a:cxn ang="0">
                    <a:pos x="4" y="345"/>
                  </a:cxn>
                  <a:cxn ang="0">
                    <a:pos x="7" y="345"/>
                  </a:cxn>
                  <a:cxn ang="0">
                    <a:pos x="10" y="342"/>
                  </a:cxn>
                  <a:cxn ang="0">
                    <a:pos x="13" y="334"/>
                  </a:cxn>
                  <a:cxn ang="0">
                    <a:pos x="14" y="318"/>
                  </a:cxn>
                  <a:cxn ang="0">
                    <a:pos x="14" y="310"/>
                  </a:cxn>
                  <a:cxn ang="0">
                    <a:pos x="17" y="285"/>
                  </a:cxn>
                  <a:cxn ang="0">
                    <a:pos x="23" y="260"/>
                  </a:cxn>
                  <a:cxn ang="0">
                    <a:pos x="40" y="213"/>
                  </a:cxn>
                  <a:cxn ang="0">
                    <a:pos x="44" y="201"/>
                  </a:cxn>
                  <a:cxn ang="0">
                    <a:pos x="47" y="176"/>
                  </a:cxn>
                  <a:cxn ang="0">
                    <a:pos x="49" y="163"/>
                  </a:cxn>
                  <a:cxn ang="0">
                    <a:pos x="63" y="107"/>
                  </a:cxn>
                  <a:cxn ang="0">
                    <a:pos x="65" y="93"/>
                  </a:cxn>
                  <a:cxn ang="0">
                    <a:pos x="70" y="52"/>
                  </a:cxn>
                  <a:cxn ang="0">
                    <a:pos x="73" y="28"/>
                  </a:cxn>
                  <a:cxn ang="0">
                    <a:pos x="76" y="4"/>
                  </a:cxn>
                  <a:cxn ang="0">
                    <a:pos x="75" y="2"/>
                  </a:cxn>
                  <a:cxn ang="0">
                    <a:pos x="73" y="0"/>
                  </a:cxn>
                  <a:cxn ang="0">
                    <a:pos x="70" y="0"/>
                  </a:cxn>
                  <a:cxn ang="0">
                    <a:pos x="67" y="2"/>
                  </a:cxn>
                  <a:cxn ang="0">
                    <a:pos x="67" y="4"/>
                  </a:cxn>
                </a:cxnLst>
                <a:rect l="0" t="0" r="r" b="b"/>
                <a:pathLst>
                  <a:path w="76" h="346">
                    <a:moveTo>
                      <a:pt x="67" y="4"/>
                    </a:moveTo>
                    <a:lnTo>
                      <a:pt x="67" y="4"/>
                    </a:lnTo>
                    <a:lnTo>
                      <a:pt x="65" y="28"/>
                    </a:lnTo>
                    <a:lnTo>
                      <a:pt x="62" y="52"/>
                    </a:lnTo>
                    <a:lnTo>
                      <a:pt x="58" y="76"/>
                    </a:lnTo>
                    <a:lnTo>
                      <a:pt x="53" y="99"/>
                    </a:lnTo>
                    <a:lnTo>
                      <a:pt x="43" y="147"/>
                    </a:lnTo>
                    <a:lnTo>
                      <a:pt x="39" y="171"/>
                    </a:lnTo>
                    <a:lnTo>
                      <a:pt x="35" y="193"/>
                    </a:lnTo>
                    <a:lnTo>
                      <a:pt x="35" y="193"/>
                    </a:lnTo>
                    <a:lnTo>
                      <a:pt x="33" y="205"/>
                    </a:lnTo>
                    <a:lnTo>
                      <a:pt x="30" y="215"/>
                    </a:lnTo>
                    <a:lnTo>
                      <a:pt x="22" y="236"/>
                    </a:lnTo>
                    <a:lnTo>
                      <a:pt x="15" y="255"/>
                    </a:lnTo>
                    <a:lnTo>
                      <a:pt x="12" y="267"/>
                    </a:lnTo>
                    <a:lnTo>
                      <a:pt x="10" y="277"/>
                    </a:lnTo>
                    <a:lnTo>
                      <a:pt x="10" y="277"/>
                    </a:lnTo>
                    <a:lnTo>
                      <a:pt x="7" y="294"/>
                    </a:lnTo>
                    <a:lnTo>
                      <a:pt x="6" y="302"/>
                    </a:lnTo>
                    <a:lnTo>
                      <a:pt x="5" y="310"/>
                    </a:lnTo>
                    <a:lnTo>
                      <a:pt x="5" y="310"/>
                    </a:lnTo>
                    <a:lnTo>
                      <a:pt x="5" y="325"/>
                    </a:lnTo>
                    <a:lnTo>
                      <a:pt x="5" y="333"/>
                    </a:lnTo>
                    <a:lnTo>
                      <a:pt x="4" y="335"/>
                    </a:lnTo>
                    <a:lnTo>
                      <a:pt x="3" y="337"/>
                    </a:lnTo>
                    <a:lnTo>
                      <a:pt x="3" y="337"/>
                    </a:lnTo>
                    <a:lnTo>
                      <a:pt x="1" y="338"/>
                    </a:lnTo>
                    <a:lnTo>
                      <a:pt x="0" y="340"/>
                    </a:lnTo>
                    <a:lnTo>
                      <a:pt x="1" y="342"/>
                    </a:lnTo>
                    <a:lnTo>
                      <a:pt x="1" y="343"/>
                    </a:lnTo>
                    <a:lnTo>
                      <a:pt x="2" y="345"/>
                    </a:lnTo>
                    <a:lnTo>
                      <a:pt x="4" y="345"/>
                    </a:lnTo>
                    <a:lnTo>
                      <a:pt x="5" y="346"/>
                    </a:lnTo>
                    <a:lnTo>
                      <a:pt x="7" y="345"/>
                    </a:lnTo>
                    <a:lnTo>
                      <a:pt x="7" y="345"/>
                    </a:lnTo>
                    <a:lnTo>
                      <a:pt x="10" y="342"/>
                    </a:lnTo>
                    <a:lnTo>
                      <a:pt x="12" y="339"/>
                    </a:lnTo>
                    <a:lnTo>
                      <a:pt x="13" y="334"/>
                    </a:lnTo>
                    <a:lnTo>
                      <a:pt x="14" y="329"/>
                    </a:lnTo>
                    <a:lnTo>
                      <a:pt x="14" y="318"/>
                    </a:lnTo>
                    <a:lnTo>
                      <a:pt x="14" y="310"/>
                    </a:lnTo>
                    <a:lnTo>
                      <a:pt x="14" y="310"/>
                    </a:lnTo>
                    <a:lnTo>
                      <a:pt x="15" y="298"/>
                    </a:lnTo>
                    <a:lnTo>
                      <a:pt x="17" y="285"/>
                    </a:lnTo>
                    <a:lnTo>
                      <a:pt x="19" y="273"/>
                    </a:lnTo>
                    <a:lnTo>
                      <a:pt x="23" y="260"/>
                    </a:lnTo>
                    <a:lnTo>
                      <a:pt x="32" y="236"/>
                    </a:lnTo>
                    <a:lnTo>
                      <a:pt x="40" y="213"/>
                    </a:lnTo>
                    <a:lnTo>
                      <a:pt x="40" y="213"/>
                    </a:lnTo>
                    <a:lnTo>
                      <a:pt x="44" y="201"/>
                    </a:lnTo>
                    <a:lnTo>
                      <a:pt x="46" y="188"/>
                    </a:lnTo>
                    <a:lnTo>
                      <a:pt x="47" y="176"/>
                    </a:lnTo>
                    <a:lnTo>
                      <a:pt x="49" y="163"/>
                    </a:lnTo>
                    <a:lnTo>
                      <a:pt x="49" y="163"/>
                    </a:lnTo>
                    <a:lnTo>
                      <a:pt x="56" y="135"/>
                    </a:lnTo>
                    <a:lnTo>
                      <a:pt x="63" y="107"/>
                    </a:lnTo>
                    <a:lnTo>
                      <a:pt x="63" y="107"/>
                    </a:lnTo>
                    <a:lnTo>
                      <a:pt x="65" y="93"/>
                    </a:lnTo>
                    <a:lnTo>
                      <a:pt x="66" y="79"/>
                    </a:lnTo>
                    <a:lnTo>
                      <a:pt x="70" y="52"/>
                    </a:lnTo>
                    <a:lnTo>
                      <a:pt x="70" y="52"/>
                    </a:lnTo>
                    <a:lnTo>
                      <a:pt x="73" y="28"/>
                    </a:lnTo>
                    <a:lnTo>
                      <a:pt x="75" y="17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75" y="2"/>
                    </a:lnTo>
                    <a:lnTo>
                      <a:pt x="74" y="1"/>
                    </a:lnTo>
                    <a:lnTo>
                      <a:pt x="73" y="0"/>
                    </a:lnTo>
                    <a:lnTo>
                      <a:pt x="71" y="0"/>
                    </a:lnTo>
                    <a:lnTo>
                      <a:pt x="70" y="0"/>
                    </a:lnTo>
                    <a:lnTo>
                      <a:pt x="68" y="1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9" name="chenying0907 910">
                <a:extLst>
                  <a:ext uri="{FF2B5EF4-FFF2-40B4-BE49-F238E27FC236}">
                    <a16:creationId xmlns:a16="http://schemas.microsoft.com/office/drawing/2014/main" id="{9A3EBF08-ED8B-4E8C-A1C1-D135F06FF9D3}"/>
                  </a:ext>
                </a:extLst>
              </p:cNvPr>
              <p:cNvSpPr/>
              <p:nvPr/>
            </p:nvSpPr>
            <p:spPr bwMode="auto">
              <a:xfrm>
                <a:off x="3436938" y="1397000"/>
                <a:ext cx="47625" cy="252413"/>
              </a:xfrm>
              <a:custGeom>
                <a:avLst/>
                <a:gdLst/>
                <a:ahLst/>
                <a:cxnLst>
                  <a:cxn ang="0">
                    <a:pos x="80" y="4"/>
                  </a:cxn>
                  <a:cxn ang="0">
                    <a:pos x="80" y="4"/>
                  </a:cxn>
                  <a:cxn ang="0">
                    <a:pos x="78" y="20"/>
                  </a:cxn>
                  <a:cxn ang="0">
                    <a:pos x="76" y="34"/>
                  </a:cxn>
                  <a:cxn ang="0">
                    <a:pos x="69" y="63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40" y="180"/>
                  </a:cxn>
                  <a:cxn ang="0">
                    <a:pos x="26" y="238"/>
                  </a:cxn>
                  <a:cxn ang="0">
                    <a:pos x="26" y="238"/>
                  </a:cxn>
                  <a:cxn ang="0">
                    <a:pos x="23" y="253"/>
                  </a:cxn>
                  <a:cxn ang="0">
                    <a:pos x="21" y="269"/>
                  </a:cxn>
                  <a:cxn ang="0">
                    <a:pos x="19" y="301"/>
                  </a:cxn>
                  <a:cxn ang="0">
                    <a:pos x="16" y="332"/>
                  </a:cxn>
                  <a:cxn ang="0">
                    <a:pos x="15" y="347"/>
                  </a:cxn>
                  <a:cxn ang="0">
                    <a:pos x="12" y="363"/>
                  </a:cxn>
                  <a:cxn ang="0">
                    <a:pos x="12" y="363"/>
                  </a:cxn>
                  <a:cxn ang="0">
                    <a:pos x="8" y="391"/>
                  </a:cxn>
                  <a:cxn ang="0">
                    <a:pos x="4" y="419"/>
                  </a:cxn>
                  <a:cxn ang="0">
                    <a:pos x="2" y="446"/>
                  </a:cxn>
                  <a:cxn ang="0">
                    <a:pos x="0" y="474"/>
                  </a:cxn>
                  <a:cxn ang="0">
                    <a:pos x="0" y="474"/>
                  </a:cxn>
                  <a:cxn ang="0">
                    <a:pos x="0" y="476"/>
                  </a:cxn>
                  <a:cxn ang="0">
                    <a:pos x="1" y="477"/>
                  </a:cxn>
                  <a:cxn ang="0">
                    <a:pos x="3" y="478"/>
                  </a:cxn>
                  <a:cxn ang="0">
                    <a:pos x="4" y="478"/>
                  </a:cxn>
                  <a:cxn ang="0">
                    <a:pos x="6" y="478"/>
                  </a:cxn>
                  <a:cxn ang="0">
                    <a:pos x="8" y="477"/>
                  </a:cxn>
                  <a:cxn ang="0">
                    <a:pos x="9" y="476"/>
                  </a:cxn>
                  <a:cxn ang="0">
                    <a:pos x="9" y="474"/>
                  </a:cxn>
                  <a:cxn ang="0">
                    <a:pos x="9" y="474"/>
                  </a:cxn>
                  <a:cxn ang="0">
                    <a:pos x="11" y="444"/>
                  </a:cxn>
                  <a:cxn ang="0">
                    <a:pos x="14" y="415"/>
                  </a:cxn>
                  <a:cxn ang="0">
                    <a:pos x="18" y="385"/>
                  </a:cxn>
                  <a:cxn ang="0">
                    <a:pos x="23" y="357"/>
                  </a:cxn>
                  <a:cxn ang="0">
                    <a:pos x="23" y="357"/>
                  </a:cxn>
                  <a:cxn ang="0">
                    <a:pos x="25" y="341"/>
                  </a:cxn>
                  <a:cxn ang="0">
                    <a:pos x="28" y="326"/>
                  </a:cxn>
                  <a:cxn ang="0">
                    <a:pos x="30" y="295"/>
                  </a:cxn>
                  <a:cxn ang="0">
                    <a:pos x="33" y="263"/>
                  </a:cxn>
                  <a:cxn ang="0">
                    <a:pos x="35" y="247"/>
                  </a:cxn>
                  <a:cxn ang="0">
                    <a:pos x="38" y="232"/>
                  </a:cxn>
                  <a:cxn ang="0">
                    <a:pos x="38" y="232"/>
                  </a:cxn>
                  <a:cxn ang="0">
                    <a:pos x="51" y="174"/>
                  </a:cxn>
                  <a:cxn ang="0">
                    <a:pos x="66" y="116"/>
                  </a:cxn>
                  <a:cxn ang="0">
                    <a:pos x="66" y="116"/>
                  </a:cxn>
                  <a:cxn ang="0">
                    <a:pos x="79" y="61"/>
                  </a:cxn>
                  <a:cxn ang="0">
                    <a:pos x="85" y="32"/>
                  </a:cxn>
                  <a:cxn ang="0">
                    <a:pos x="90" y="4"/>
                  </a:cxn>
                  <a:cxn ang="0">
                    <a:pos x="90" y="4"/>
                  </a:cxn>
                  <a:cxn ang="0">
                    <a:pos x="90" y="3"/>
                  </a:cxn>
                  <a:cxn ang="0">
                    <a:pos x="88" y="1"/>
                  </a:cxn>
                  <a:cxn ang="0">
                    <a:pos x="87" y="0"/>
                  </a:cxn>
                  <a:cxn ang="0">
                    <a:pos x="85" y="0"/>
                  </a:cxn>
                  <a:cxn ang="0">
                    <a:pos x="82" y="1"/>
                  </a:cxn>
                  <a:cxn ang="0">
                    <a:pos x="81" y="3"/>
                  </a:cxn>
                  <a:cxn ang="0">
                    <a:pos x="80" y="4"/>
                  </a:cxn>
                  <a:cxn ang="0">
                    <a:pos x="80" y="4"/>
                  </a:cxn>
                </a:cxnLst>
                <a:rect l="0" t="0" r="r" b="b"/>
                <a:pathLst>
                  <a:path w="90" h="478">
                    <a:moveTo>
                      <a:pt x="80" y="4"/>
                    </a:moveTo>
                    <a:lnTo>
                      <a:pt x="80" y="4"/>
                    </a:lnTo>
                    <a:lnTo>
                      <a:pt x="78" y="20"/>
                    </a:lnTo>
                    <a:lnTo>
                      <a:pt x="76" y="34"/>
                    </a:lnTo>
                    <a:lnTo>
                      <a:pt x="69" y="63"/>
                    </a:lnTo>
                    <a:lnTo>
                      <a:pt x="54" y="121"/>
                    </a:lnTo>
                    <a:lnTo>
                      <a:pt x="54" y="121"/>
                    </a:lnTo>
                    <a:lnTo>
                      <a:pt x="40" y="180"/>
                    </a:lnTo>
                    <a:lnTo>
                      <a:pt x="26" y="238"/>
                    </a:lnTo>
                    <a:lnTo>
                      <a:pt x="26" y="238"/>
                    </a:lnTo>
                    <a:lnTo>
                      <a:pt x="23" y="253"/>
                    </a:lnTo>
                    <a:lnTo>
                      <a:pt x="21" y="269"/>
                    </a:lnTo>
                    <a:lnTo>
                      <a:pt x="19" y="301"/>
                    </a:lnTo>
                    <a:lnTo>
                      <a:pt x="16" y="332"/>
                    </a:lnTo>
                    <a:lnTo>
                      <a:pt x="15" y="347"/>
                    </a:lnTo>
                    <a:lnTo>
                      <a:pt x="12" y="363"/>
                    </a:lnTo>
                    <a:lnTo>
                      <a:pt x="12" y="363"/>
                    </a:lnTo>
                    <a:lnTo>
                      <a:pt x="8" y="391"/>
                    </a:lnTo>
                    <a:lnTo>
                      <a:pt x="4" y="419"/>
                    </a:lnTo>
                    <a:lnTo>
                      <a:pt x="2" y="446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0" y="476"/>
                    </a:lnTo>
                    <a:lnTo>
                      <a:pt x="1" y="477"/>
                    </a:lnTo>
                    <a:lnTo>
                      <a:pt x="3" y="478"/>
                    </a:lnTo>
                    <a:lnTo>
                      <a:pt x="4" y="478"/>
                    </a:lnTo>
                    <a:lnTo>
                      <a:pt x="6" y="478"/>
                    </a:lnTo>
                    <a:lnTo>
                      <a:pt x="8" y="477"/>
                    </a:lnTo>
                    <a:lnTo>
                      <a:pt x="9" y="476"/>
                    </a:lnTo>
                    <a:lnTo>
                      <a:pt x="9" y="474"/>
                    </a:lnTo>
                    <a:lnTo>
                      <a:pt x="9" y="474"/>
                    </a:lnTo>
                    <a:lnTo>
                      <a:pt x="11" y="444"/>
                    </a:lnTo>
                    <a:lnTo>
                      <a:pt x="14" y="415"/>
                    </a:lnTo>
                    <a:lnTo>
                      <a:pt x="18" y="385"/>
                    </a:lnTo>
                    <a:lnTo>
                      <a:pt x="23" y="357"/>
                    </a:lnTo>
                    <a:lnTo>
                      <a:pt x="23" y="357"/>
                    </a:lnTo>
                    <a:lnTo>
                      <a:pt x="25" y="341"/>
                    </a:lnTo>
                    <a:lnTo>
                      <a:pt x="28" y="326"/>
                    </a:lnTo>
                    <a:lnTo>
                      <a:pt x="30" y="295"/>
                    </a:lnTo>
                    <a:lnTo>
                      <a:pt x="33" y="263"/>
                    </a:lnTo>
                    <a:lnTo>
                      <a:pt x="35" y="247"/>
                    </a:lnTo>
                    <a:lnTo>
                      <a:pt x="38" y="232"/>
                    </a:lnTo>
                    <a:lnTo>
                      <a:pt x="38" y="232"/>
                    </a:lnTo>
                    <a:lnTo>
                      <a:pt x="51" y="174"/>
                    </a:lnTo>
                    <a:lnTo>
                      <a:pt x="66" y="116"/>
                    </a:lnTo>
                    <a:lnTo>
                      <a:pt x="66" y="116"/>
                    </a:lnTo>
                    <a:lnTo>
                      <a:pt x="79" y="61"/>
                    </a:lnTo>
                    <a:lnTo>
                      <a:pt x="85" y="32"/>
                    </a:lnTo>
                    <a:lnTo>
                      <a:pt x="90" y="4"/>
                    </a:lnTo>
                    <a:lnTo>
                      <a:pt x="90" y="4"/>
                    </a:lnTo>
                    <a:lnTo>
                      <a:pt x="90" y="3"/>
                    </a:lnTo>
                    <a:lnTo>
                      <a:pt x="88" y="1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2" y="1"/>
                    </a:lnTo>
                    <a:lnTo>
                      <a:pt x="81" y="3"/>
                    </a:lnTo>
                    <a:lnTo>
                      <a:pt x="80" y="4"/>
                    </a:lnTo>
                    <a:lnTo>
                      <a:pt x="80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0" name="chenying0907 911">
                <a:extLst>
                  <a:ext uri="{FF2B5EF4-FFF2-40B4-BE49-F238E27FC236}">
                    <a16:creationId xmlns:a16="http://schemas.microsoft.com/office/drawing/2014/main" id="{7C42926E-2353-4172-A753-B2AFC49F8722}"/>
                  </a:ext>
                </a:extLst>
              </p:cNvPr>
              <p:cNvSpPr/>
              <p:nvPr/>
            </p:nvSpPr>
            <p:spPr bwMode="auto">
              <a:xfrm>
                <a:off x="3457575" y="1241425"/>
                <a:ext cx="104775" cy="455613"/>
              </a:xfrm>
              <a:custGeom>
                <a:avLst/>
                <a:gdLst/>
                <a:ahLst/>
                <a:cxnLst>
                  <a:cxn ang="0">
                    <a:pos x="189" y="5"/>
                  </a:cxn>
                  <a:cxn ang="0">
                    <a:pos x="187" y="12"/>
                  </a:cxn>
                  <a:cxn ang="0">
                    <a:pos x="185" y="19"/>
                  </a:cxn>
                  <a:cxn ang="0">
                    <a:pos x="183" y="34"/>
                  </a:cxn>
                  <a:cxn ang="0">
                    <a:pos x="181" y="47"/>
                  </a:cxn>
                  <a:cxn ang="0">
                    <a:pos x="173" y="98"/>
                  </a:cxn>
                  <a:cxn ang="0">
                    <a:pos x="167" y="127"/>
                  </a:cxn>
                  <a:cxn ang="0">
                    <a:pos x="152" y="182"/>
                  </a:cxn>
                  <a:cxn ang="0">
                    <a:pos x="142" y="208"/>
                  </a:cxn>
                  <a:cxn ang="0">
                    <a:pos x="108" y="307"/>
                  </a:cxn>
                  <a:cxn ang="0">
                    <a:pos x="101" y="334"/>
                  </a:cxn>
                  <a:cxn ang="0">
                    <a:pos x="88" y="420"/>
                  </a:cxn>
                  <a:cxn ang="0">
                    <a:pos x="82" y="448"/>
                  </a:cxn>
                  <a:cxn ang="0">
                    <a:pos x="66" y="533"/>
                  </a:cxn>
                  <a:cxn ang="0">
                    <a:pos x="41" y="644"/>
                  </a:cxn>
                  <a:cxn ang="0">
                    <a:pos x="30" y="698"/>
                  </a:cxn>
                  <a:cxn ang="0">
                    <a:pos x="7" y="804"/>
                  </a:cxn>
                  <a:cxn ang="0">
                    <a:pos x="0" y="858"/>
                  </a:cxn>
                  <a:cxn ang="0">
                    <a:pos x="0" y="860"/>
                  </a:cxn>
                  <a:cxn ang="0">
                    <a:pos x="2" y="862"/>
                  </a:cxn>
                  <a:cxn ang="0">
                    <a:pos x="7" y="861"/>
                  </a:cxn>
                  <a:cxn ang="0">
                    <a:pos x="9" y="858"/>
                  </a:cxn>
                  <a:cxn ang="0">
                    <a:pos x="12" y="830"/>
                  </a:cxn>
                  <a:cxn ang="0">
                    <a:pos x="29" y="748"/>
                  </a:cxn>
                  <a:cxn ang="0">
                    <a:pos x="53" y="638"/>
                  </a:cxn>
                  <a:cxn ang="0">
                    <a:pos x="64" y="580"/>
                  </a:cxn>
                  <a:cxn ang="0">
                    <a:pos x="89" y="464"/>
                  </a:cxn>
                  <a:cxn ang="0">
                    <a:pos x="99" y="405"/>
                  </a:cxn>
                  <a:cxn ang="0">
                    <a:pos x="103" y="379"/>
                  </a:cxn>
                  <a:cxn ang="0">
                    <a:pos x="113" y="326"/>
                  </a:cxn>
                  <a:cxn ang="0">
                    <a:pos x="121" y="301"/>
                  </a:cxn>
                  <a:cxn ang="0">
                    <a:pos x="158" y="195"/>
                  </a:cxn>
                  <a:cxn ang="0">
                    <a:pos x="174" y="140"/>
                  </a:cxn>
                  <a:cxn ang="0">
                    <a:pos x="186" y="83"/>
                  </a:cxn>
                  <a:cxn ang="0">
                    <a:pos x="189" y="60"/>
                  </a:cxn>
                  <a:cxn ang="0">
                    <a:pos x="192" y="36"/>
                  </a:cxn>
                  <a:cxn ang="0">
                    <a:pos x="196" y="20"/>
                  </a:cxn>
                  <a:cxn ang="0">
                    <a:pos x="198" y="5"/>
                  </a:cxn>
                  <a:cxn ang="0">
                    <a:pos x="198" y="3"/>
                  </a:cxn>
                  <a:cxn ang="0">
                    <a:pos x="196" y="1"/>
                  </a:cxn>
                  <a:cxn ang="0">
                    <a:pos x="192" y="1"/>
                  </a:cxn>
                  <a:cxn ang="0">
                    <a:pos x="190" y="3"/>
                  </a:cxn>
                  <a:cxn ang="0">
                    <a:pos x="189" y="5"/>
                  </a:cxn>
                </a:cxnLst>
                <a:rect l="0" t="0" r="r" b="b"/>
                <a:pathLst>
                  <a:path w="198" h="862">
                    <a:moveTo>
                      <a:pt x="189" y="5"/>
                    </a:moveTo>
                    <a:lnTo>
                      <a:pt x="189" y="5"/>
                    </a:lnTo>
                    <a:lnTo>
                      <a:pt x="189" y="9"/>
                    </a:lnTo>
                    <a:lnTo>
                      <a:pt x="187" y="12"/>
                    </a:lnTo>
                    <a:lnTo>
                      <a:pt x="186" y="15"/>
                    </a:lnTo>
                    <a:lnTo>
                      <a:pt x="185" y="19"/>
                    </a:lnTo>
                    <a:lnTo>
                      <a:pt x="185" y="19"/>
                    </a:lnTo>
                    <a:lnTo>
                      <a:pt x="183" y="34"/>
                    </a:lnTo>
                    <a:lnTo>
                      <a:pt x="181" y="47"/>
                    </a:lnTo>
                    <a:lnTo>
                      <a:pt x="181" y="47"/>
                    </a:lnTo>
                    <a:lnTo>
                      <a:pt x="178" y="73"/>
                    </a:lnTo>
                    <a:lnTo>
                      <a:pt x="173" y="98"/>
                    </a:lnTo>
                    <a:lnTo>
                      <a:pt x="173" y="98"/>
                    </a:lnTo>
                    <a:lnTo>
                      <a:pt x="167" y="127"/>
                    </a:lnTo>
                    <a:lnTo>
                      <a:pt x="160" y="154"/>
                    </a:lnTo>
                    <a:lnTo>
                      <a:pt x="152" y="182"/>
                    </a:lnTo>
                    <a:lnTo>
                      <a:pt x="142" y="208"/>
                    </a:lnTo>
                    <a:lnTo>
                      <a:pt x="142" y="208"/>
                    </a:lnTo>
                    <a:lnTo>
                      <a:pt x="108" y="307"/>
                    </a:lnTo>
                    <a:lnTo>
                      <a:pt x="108" y="307"/>
                    </a:lnTo>
                    <a:lnTo>
                      <a:pt x="104" y="321"/>
                    </a:lnTo>
                    <a:lnTo>
                      <a:pt x="101" y="334"/>
                    </a:lnTo>
                    <a:lnTo>
                      <a:pt x="96" y="363"/>
                    </a:lnTo>
                    <a:lnTo>
                      <a:pt x="88" y="420"/>
                    </a:lnTo>
                    <a:lnTo>
                      <a:pt x="88" y="420"/>
                    </a:lnTo>
                    <a:lnTo>
                      <a:pt x="82" y="448"/>
                    </a:lnTo>
                    <a:lnTo>
                      <a:pt x="77" y="476"/>
                    </a:lnTo>
                    <a:lnTo>
                      <a:pt x="66" y="533"/>
                    </a:lnTo>
                    <a:lnTo>
                      <a:pt x="54" y="589"/>
                    </a:lnTo>
                    <a:lnTo>
                      <a:pt x="41" y="644"/>
                    </a:lnTo>
                    <a:lnTo>
                      <a:pt x="41" y="644"/>
                    </a:lnTo>
                    <a:lnTo>
                      <a:pt x="30" y="698"/>
                    </a:lnTo>
                    <a:lnTo>
                      <a:pt x="18" y="751"/>
                    </a:lnTo>
                    <a:lnTo>
                      <a:pt x="7" y="804"/>
                    </a:lnTo>
                    <a:lnTo>
                      <a:pt x="3" y="831"/>
                    </a:lnTo>
                    <a:lnTo>
                      <a:pt x="0" y="858"/>
                    </a:lnTo>
                    <a:lnTo>
                      <a:pt x="0" y="858"/>
                    </a:lnTo>
                    <a:lnTo>
                      <a:pt x="0" y="860"/>
                    </a:lnTo>
                    <a:lnTo>
                      <a:pt x="1" y="861"/>
                    </a:lnTo>
                    <a:lnTo>
                      <a:pt x="2" y="862"/>
                    </a:lnTo>
                    <a:lnTo>
                      <a:pt x="4" y="862"/>
                    </a:lnTo>
                    <a:lnTo>
                      <a:pt x="7" y="861"/>
                    </a:lnTo>
                    <a:lnTo>
                      <a:pt x="8" y="860"/>
                    </a:lnTo>
                    <a:lnTo>
                      <a:pt x="9" y="858"/>
                    </a:lnTo>
                    <a:lnTo>
                      <a:pt x="9" y="858"/>
                    </a:lnTo>
                    <a:lnTo>
                      <a:pt x="12" y="830"/>
                    </a:lnTo>
                    <a:lnTo>
                      <a:pt x="17" y="803"/>
                    </a:lnTo>
                    <a:lnTo>
                      <a:pt x="29" y="748"/>
                    </a:lnTo>
                    <a:lnTo>
                      <a:pt x="40" y="693"/>
                    </a:lnTo>
                    <a:lnTo>
                      <a:pt x="53" y="638"/>
                    </a:lnTo>
                    <a:lnTo>
                      <a:pt x="53" y="638"/>
                    </a:lnTo>
                    <a:lnTo>
                      <a:pt x="64" y="580"/>
                    </a:lnTo>
                    <a:lnTo>
                      <a:pt x="77" y="522"/>
                    </a:lnTo>
                    <a:lnTo>
                      <a:pt x="89" y="464"/>
                    </a:lnTo>
                    <a:lnTo>
                      <a:pt x="95" y="435"/>
                    </a:lnTo>
                    <a:lnTo>
                      <a:pt x="99" y="405"/>
                    </a:lnTo>
                    <a:lnTo>
                      <a:pt x="99" y="405"/>
                    </a:lnTo>
                    <a:lnTo>
                      <a:pt x="103" y="379"/>
                    </a:lnTo>
                    <a:lnTo>
                      <a:pt x="107" y="353"/>
                    </a:lnTo>
                    <a:lnTo>
                      <a:pt x="113" y="326"/>
                    </a:lnTo>
                    <a:lnTo>
                      <a:pt x="121" y="301"/>
                    </a:lnTo>
                    <a:lnTo>
                      <a:pt x="121" y="301"/>
                    </a:lnTo>
                    <a:lnTo>
                      <a:pt x="158" y="195"/>
                    </a:lnTo>
                    <a:lnTo>
                      <a:pt x="158" y="195"/>
                    </a:lnTo>
                    <a:lnTo>
                      <a:pt x="166" y="167"/>
                    </a:lnTo>
                    <a:lnTo>
                      <a:pt x="174" y="140"/>
                    </a:lnTo>
                    <a:lnTo>
                      <a:pt x="181" y="112"/>
                    </a:lnTo>
                    <a:lnTo>
                      <a:pt x="186" y="83"/>
                    </a:lnTo>
                    <a:lnTo>
                      <a:pt x="186" y="83"/>
                    </a:lnTo>
                    <a:lnTo>
                      <a:pt x="189" y="60"/>
                    </a:lnTo>
                    <a:lnTo>
                      <a:pt x="190" y="47"/>
                    </a:lnTo>
                    <a:lnTo>
                      <a:pt x="192" y="36"/>
                    </a:lnTo>
                    <a:lnTo>
                      <a:pt x="192" y="36"/>
                    </a:lnTo>
                    <a:lnTo>
                      <a:pt x="196" y="20"/>
                    </a:lnTo>
                    <a:lnTo>
                      <a:pt x="198" y="12"/>
                    </a:lnTo>
                    <a:lnTo>
                      <a:pt x="198" y="5"/>
                    </a:lnTo>
                    <a:lnTo>
                      <a:pt x="198" y="5"/>
                    </a:lnTo>
                    <a:lnTo>
                      <a:pt x="198" y="3"/>
                    </a:lnTo>
                    <a:lnTo>
                      <a:pt x="197" y="2"/>
                    </a:lnTo>
                    <a:lnTo>
                      <a:pt x="196" y="1"/>
                    </a:lnTo>
                    <a:lnTo>
                      <a:pt x="194" y="0"/>
                    </a:lnTo>
                    <a:lnTo>
                      <a:pt x="192" y="1"/>
                    </a:lnTo>
                    <a:lnTo>
                      <a:pt x="191" y="2"/>
                    </a:lnTo>
                    <a:lnTo>
                      <a:pt x="190" y="3"/>
                    </a:lnTo>
                    <a:lnTo>
                      <a:pt x="189" y="5"/>
                    </a:lnTo>
                    <a:lnTo>
                      <a:pt x="189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1" name="chenying0907 912">
                <a:extLst>
                  <a:ext uri="{FF2B5EF4-FFF2-40B4-BE49-F238E27FC236}">
                    <a16:creationId xmlns:a16="http://schemas.microsoft.com/office/drawing/2014/main" id="{577C0BF4-68C3-475B-A411-E9AC45DC5062}"/>
                  </a:ext>
                </a:extLst>
              </p:cNvPr>
              <p:cNvSpPr/>
              <p:nvPr/>
            </p:nvSpPr>
            <p:spPr bwMode="auto">
              <a:xfrm>
                <a:off x="3494088" y="1250950"/>
                <a:ext cx="98425" cy="452438"/>
              </a:xfrm>
              <a:custGeom>
                <a:avLst/>
                <a:gdLst/>
                <a:ahLst/>
                <a:cxnLst>
                  <a:cxn ang="0">
                    <a:pos x="175" y="5"/>
                  </a:cxn>
                  <a:cxn ang="0">
                    <a:pos x="174" y="29"/>
                  </a:cxn>
                  <a:cxn ang="0">
                    <a:pos x="159" y="100"/>
                  </a:cxn>
                  <a:cxn ang="0">
                    <a:pos x="150" y="153"/>
                  </a:cxn>
                  <a:cxn ang="0">
                    <a:pos x="141" y="207"/>
                  </a:cxn>
                  <a:cxn ang="0">
                    <a:pos x="121" y="315"/>
                  </a:cxn>
                  <a:cxn ang="0">
                    <a:pos x="104" y="426"/>
                  </a:cxn>
                  <a:cxn ang="0">
                    <a:pos x="99" y="449"/>
                  </a:cxn>
                  <a:cxn ang="0">
                    <a:pos x="93" y="472"/>
                  </a:cxn>
                  <a:cxn ang="0">
                    <a:pos x="91" y="488"/>
                  </a:cxn>
                  <a:cxn ang="0">
                    <a:pos x="81" y="531"/>
                  </a:cxn>
                  <a:cxn ang="0">
                    <a:pos x="51" y="644"/>
                  </a:cxn>
                  <a:cxn ang="0">
                    <a:pos x="44" y="672"/>
                  </a:cxn>
                  <a:cxn ang="0">
                    <a:pos x="19" y="753"/>
                  </a:cxn>
                  <a:cxn ang="0">
                    <a:pos x="13" y="780"/>
                  </a:cxn>
                  <a:cxn ang="0">
                    <a:pos x="7" y="806"/>
                  </a:cxn>
                  <a:cxn ang="0">
                    <a:pos x="0" y="838"/>
                  </a:cxn>
                  <a:cxn ang="0">
                    <a:pos x="0" y="848"/>
                  </a:cxn>
                  <a:cxn ang="0">
                    <a:pos x="1" y="853"/>
                  </a:cxn>
                  <a:cxn ang="0">
                    <a:pos x="4" y="854"/>
                  </a:cxn>
                  <a:cxn ang="0">
                    <a:pos x="7" y="853"/>
                  </a:cxn>
                  <a:cxn ang="0">
                    <a:pos x="9" y="848"/>
                  </a:cxn>
                  <a:cxn ang="0">
                    <a:pos x="10" y="837"/>
                  </a:cxn>
                  <a:cxn ang="0">
                    <a:pos x="18" y="800"/>
                  </a:cxn>
                  <a:cxn ang="0">
                    <a:pos x="23" y="774"/>
                  </a:cxn>
                  <a:cxn ang="0">
                    <a:pos x="30" y="747"/>
                  </a:cxn>
                  <a:cxn ang="0">
                    <a:pos x="63" y="638"/>
                  </a:cxn>
                  <a:cxn ang="0">
                    <a:pos x="92" y="525"/>
                  </a:cxn>
                  <a:cxn ang="0">
                    <a:pos x="98" y="500"/>
                  </a:cxn>
                  <a:cxn ang="0">
                    <a:pos x="102" y="476"/>
                  </a:cxn>
                  <a:cxn ang="0">
                    <a:pos x="109" y="447"/>
                  </a:cxn>
                  <a:cxn ang="0">
                    <a:pos x="115" y="419"/>
                  </a:cxn>
                  <a:cxn ang="0">
                    <a:pos x="131" y="309"/>
                  </a:cxn>
                  <a:cxn ang="0">
                    <a:pos x="151" y="201"/>
                  </a:cxn>
                  <a:cxn ang="0">
                    <a:pos x="160" y="147"/>
                  </a:cxn>
                  <a:cxn ang="0">
                    <a:pos x="170" y="93"/>
                  </a:cxn>
                  <a:cxn ang="0">
                    <a:pos x="183" y="27"/>
                  </a:cxn>
                  <a:cxn ang="0">
                    <a:pos x="185" y="5"/>
                  </a:cxn>
                  <a:cxn ang="0">
                    <a:pos x="184" y="3"/>
                  </a:cxn>
                  <a:cxn ang="0">
                    <a:pos x="182" y="0"/>
                  </a:cxn>
                  <a:cxn ang="0">
                    <a:pos x="178" y="0"/>
                  </a:cxn>
                  <a:cxn ang="0">
                    <a:pos x="176" y="3"/>
                  </a:cxn>
                  <a:cxn ang="0">
                    <a:pos x="175" y="5"/>
                  </a:cxn>
                </a:cxnLst>
                <a:rect l="0" t="0" r="r" b="b"/>
                <a:pathLst>
                  <a:path w="185" h="854">
                    <a:moveTo>
                      <a:pt x="175" y="5"/>
                    </a:moveTo>
                    <a:lnTo>
                      <a:pt x="175" y="5"/>
                    </a:lnTo>
                    <a:lnTo>
                      <a:pt x="175" y="17"/>
                    </a:lnTo>
                    <a:lnTo>
                      <a:pt x="174" y="29"/>
                    </a:lnTo>
                    <a:lnTo>
                      <a:pt x="170" y="52"/>
                    </a:lnTo>
                    <a:lnTo>
                      <a:pt x="159" y="100"/>
                    </a:lnTo>
                    <a:lnTo>
                      <a:pt x="159" y="100"/>
                    </a:lnTo>
                    <a:lnTo>
                      <a:pt x="150" y="153"/>
                    </a:lnTo>
                    <a:lnTo>
                      <a:pt x="141" y="207"/>
                    </a:lnTo>
                    <a:lnTo>
                      <a:pt x="141" y="207"/>
                    </a:lnTo>
                    <a:lnTo>
                      <a:pt x="130" y="261"/>
                    </a:lnTo>
                    <a:lnTo>
                      <a:pt x="121" y="315"/>
                    </a:lnTo>
                    <a:lnTo>
                      <a:pt x="104" y="426"/>
                    </a:lnTo>
                    <a:lnTo>
                      <a:pt x="104" y="426"/>
                    </a:lnTo>
                    <a:lnTo>
                      <a:pt x="101" y="437"/>
                    </a:lnTo>
                    <a:lnTo>
                      <a:pt x="99" y="449"/>
                    </a:lnTo>
                    <a:lnTo>
                      <a:pt x="96" y="461"/>
                    </a:lnTo>
                    <a:lnTo>
                      <a:pt x="93" y="472"/>
                    </a:lnTo>
                    <a:lnTo>
                      <a:pt x="93" y="472"/>
                    </a:lnTo>
                    <a:lnTo>
                      <a:pt x="91" y="488"/>
                    </a:lnTo>
                    <a:lnTo>
                      <a:pt x="88" y="502"/>
                    </a:lnTo>
                    <a:lnTo>
                      <a:pt x="81" y="531"/>
                    </a:lnTo>
                    <a:lnTo>
                      <a:pt x="81" y="531"/>
                    </a:lnTo>
                    <a:lnTo>
                      <a:pt x="51" y="644"/>
                    </a:lnTo>
                    <a:lnTo>
                      <a:pt x="51" y="644"/>
                    </a:lnTo>
                    <a:lnTo>
                      <a:pt x="44" y="672"/>
                    </a:lnTo>
                    <a:lnTo>
                      <a:pt x="35" y="699"/>
                    </a:lnTo>
                    <a:lnTo>
                      <a:pt x="19" y="753"/>
                    </a:lnTo>
                    <a:lnTo>
                      <a:pt x="19" y="753"/>
                    </a:lnTo>
                    <a:lnTo>
                      <a:pt x="13" y="780"/>
                    </a:lnTo>
                    <a:lnTo>
                      <a:pt x="7" y="806"/>
                    </a:lnTo>
                    <a:lnTo>
                      <a:pt x="7" y="806"/>
                    </a:lnTo>
                    <a:lnTo>
                      <a:pt x="2" y="828"/>
                    </a:lnTo>
                    <a:lnTo>
                      <a:pt x="0" y="838"/>
                    </a:lnTo>
                    <a:lnTo>
                      <a:pt x="0" y="848"/>
                    </a:lnTo>
                    <a:lnTo>
                      <a:pt x="0" y="848"/>
                    </a:lnTo>
                    <a:lnTo>
                      <a:pt x="0" y="851"/>
                    </a:lnTo>
                    <a:lnTo>
                      <a:pt x="1" y="853"/>
                    </a:lnTo>
                    <a:lnTo>
                      <a:pt x="2" y="853"/>
                    </a:lnTo>
                    <a:lnTo>
                      <a:pt x="4" y="854"/>
                    </a:lnTo>
                    <a:lnTo>
                      <a:pt x="6" y="853"/>
                    </a:lnTo>
                    <a:lnTo>
                      <a:pt x="7" y="853"/>
                    </a:lnTo>
                    <a:lnTo>
                      <a:pt x="8" y="851"/>
                    </a:lnTo>
                    <a:lnTo>
                      <a:pt x="9" y="848"/>
                    </a:lnTo>
                    <a:lnTo>
                      <a:pt x="9" y="848"/>
                    </a:lnTo>
                    <a:lnTo>
                      <a:pt x="10" y="837"/>
                    </a:lnTo>
                    <a:lnTo>
                      <a:pt x="13" y="825"/>
                    </a:lnTo>
                    <a:lnTo>
                      <a:pt x="18" y="800"/>
                    </a:lnTo>
                    <a:lnTo>
                      <a:pt x="18" y="800"/>
                    </a:lnTo>
                    <a:lnTo>
                      <a:pt x="23" y="774"/>
                    </a:lnTo>
                    <a:lnTo>
                      <a:pt x="30" y="747"/>
                    </a:lnTo>
                    <a:lnTo>
                      <a:pt x="30" y="747"/>
                    </a:lnTo>
                    <a:lnTo>
                      <a:pt x="47" y="693"/>
                    </a:lnTo>
                    <a:lnTo>
                      <a:pt x="63" y="638"/>
                    </a:lnTo>
                    <a:lnTo>
                      <a:pt x="63" y="638"/>
                    </a:lnTo>
                    <a:lnTo>
                      <a:pt x="92" y="525"/>
                    </a:lnTo>
                    <a:lnTo>
                      <a:pt x="92" y="525"/>
                    </a:lnTo>
                    <a:lnTo>
                      <a:pt x="98" y="500"/>
                    </a:lnTo>
                    <a:lnTo>
                      <a:pt x="102" y="476"/>
                    </a:lnTo>
                    <a:lnTo>
                      <a:pt x="102" y="476"/>
                    </a:lnTo>
                    <a:lnTo>
                      <a:pt x="105" y="461"/>
                    </a:lnTo>
                    <a:lnTo>
                      <a:pt x="109" y="447"/>
                    </a:lnTo>
                    <a:lnTo>
                      <a:pt x="112" y="433"/>
                    </a:lnTo>
                    <a:lnTo>
                      <a:pt x="115" y="419"/>
                    </a:lnTo>
                    <a:lnTo>
                      <a:pt x="115" y="419"/>
                    </a:lnTo>
                    <a:lnTo>
                      <a:pt x="131" y="309"/>
                    </a:lnTo>
                    <a:lnTo>
                      <a:pt x="141" y="255"/>
                    </a:lnTo>
                    <a:lnTo>
                      <a:pt x="151" y="201"/>
                    </a:lnTo>
                    <a:lnTo>
                      <a:pt x="151" y="201"/>
                    </a:lnTo>
                    <a:lnTo>
                      <a:pt x="160" y="147"/>
                    </a:lnTo>
                    <a:lnTo>
                      <a:pt x="170" y="93"/>
                    </a:lnTo>
                    <a:lnTo>
                      <a:pt x="170" y="93"/>
                    </a:lnTo>
                    <a:lnTo>
                      <a:pt x="180" y="50"/>
                    </a:lnTo>
                    <a:lnTo>
                      <a:pt x="183" y="27"/>
                    </a:lnTo>
                    <a:lnTo>
                      <a:pt x="184" y="16"/>
                    </a:lnTo>
                    <a:lnTo>
                      <a:pt x="185" y="5"/>
                    </a:lnTo>
                    <a:lnTo>
                      <a:pt x="185" y="5"/>
                    </a:lnTo>
                    <a:lnTo>
                      <a:pt x="184" y="3"/>
                    </a:lnTo>
                    <a:lnTo>
                      <a:pt x="183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78" y="0"/>
                    </a:lnTo>
                    <a:lnTo>
                      <a:pt x="177" y="1"/>
                    </a:lnTo>
                    <a:lnTo>
                      <a:pt x="176" y="3"/>
                    </a:lnTo>
                    <a:lnTo>
                      <a:pt x="175" y="5"/>
                    </a:lnTo>
                    <a:lnTo>
                      <a:pt x="175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2" name="chenying0907 913">
                <a:extLst>
                  <a:ext uri="{FF2B5EF4-FFF2-40B4-BE49-F238E27FC236}">
                    <a16:creationId xmlns:a16="http://schemas.microsoft.com/office/drawing/2014/main" id="{4B18BA28-6E47-45F4-A70A-D6C14722A654}"/>
                  </a:ext>
                </a:extLst>
              </p:cNvPr>
              <p:cNvSpPr/>
              <p:nvPr/>
            </p:nvSpPr>
            <p:spPr bwMode="auto">
              <a:xfrm>
                <a:off x="3532188" y="1266825"/>
                <a:ext cx="103188" cy="504825"/>
              </a:xfrm>
              <a:custGeom>
                <a:avLst/>
                <a:gdLst/>
                <a:ahLst/>
                <a:cxnLst>
                  <a:cxn ang="0">
                    <a:pos x="185" y="5"/>
                  </a:cxn>
                  <a:cxn ang="0">
                    <a:pos x="181" y="67"/>
                  </a:cxn>
                  <a:cxn ang="0">
                    <a:pos x="169" y="127"/>
                  </a:cxn>
                  <a:cxn ang="0">
                    <a:pos x="153" y="187"/>
                  </a:cxn>
                  <a:cxn ang="0">
                    <a:pos x="136" y="246"/>
                  </a:cxn>
                  <a:cxn ang="0">
                    <a:pos x="129" y="273"/>
                  </a:cxn>
                  <a:cxn ang="0">
                    <a:pos x="124" y="327"/>
                  </a:cxn>
                  <a:cxn ang="0">
                    <a:pos x="123" y="355"/>
                  </a:cxn>
                  <a:cxn ang="0">
                    <a:pos x="118" y="418"/>
                  </a:cxn>
                  <a:cxn ang="0">
                    <a:pos x="108" y="481"/>
                  </a:cxn>
                  <a:cxn ang="0">
                    <a:pos x="101" y="511"/>
                  </a:cxn>
                  <a:cxn ang="0">
                    <a:pos x="74" y="596"/>
                  </a:cxn>
                  <a:cxn ang="0">
                    <a:pos x="65" y="627"/>
                  </a:cxn>
                  <a:cxn ang="0">
                    <a:pos x="53" y="691"/>
                  </a:cxn>
                  <a:cxn ang="0">
                    <a:pos x="47" y="723"/>
                  </a:cxn>
                  <a:cxn ang="0">
                    <a:pos x="23" y="846"/>
                  </a:cxn>
                  <a:cxn ang="0">
                    <a:pos x="20" y="863"/>
                  </a:cxn>
                  <a:cxn ang="0">
                    <a:pos x="14" y="897"/>
                  </a:cxn>
                  <a:cxn ang="0">
                    <a:pos x="9" y="913"/>
                  </a:cxn>
                  <a:cxn ang="0">
                    <a:pos x="6" y="922"/>
                  </a:cxn>
                  <a:cxn ang="0">
                    <a:pos x="1" y="939"/>
                  </a:cxn>
                  <a:cxn ang="0">
                    <a:pos x="0" y="949"/>
                  </a:cxn>
                  <a:cxn ang="0">
                    <a:pos x="2" y="952"/>
                  </a:cxn>
                  <a:cxn ang="0">
                    <a:pos x="6" y="954"/>
                  </a:cxn>
                  <a:cxn ang="0">
                    <a:pos x="9" y="952"/>
                  </a:cxn>
                  <a:cxn ang="0">
                    <a:pos x="11" y="949"/>
                  </a:cxn>
                  <a:cxn ang="0">
                    <a:pos x="12" y="937"/>
                  </a:cxn>
                  <a:cxn ang="0">
                    <a:pos x="18" y="914"/>
                  </a:cxn>
                  <a:cxn ang="0">
                    <a:pos x="21" y="903"/>
                  </a:cxn>
                  <a:cxn ang="0">
                    <a:pos x="33" y="840"/>
                  </a:cxn>
                  <a:cxn ang="0">
                    <a:pos x="47" y="774"/>
                  </a:cxn>
                  <a:cxn ang="0">
                    <a:pos x="59" y="709"/>
                  </a:cxn>
                  <a:cxn ang="0">
                    <a:pos x="71" y="650"/>
                  </a:cxn>
                  <a:cxn ang="0">
                    <a:pos x="85" y="591"/>
                  </a:cxn>
                  <a:cxn ang="0">
                    <a:pos x="94" y="563"/>
                  </a:cxn>
                  <a:cxn ang="0">
                    <a:pos x="105" y="534"/>
                  </a:cxn>
                  <a:cxn ang="0">
                    <a:pos x="114" y="500"/>
                  </a:cxn>
                  <a:cxn ang="0">
                    <a:pos x="120" y="465"/>
                  </a:cxn>
                  <a:cxn ang="0">
                    <a:pos x="128" y="407"/>
                  </a:cxn>
                  <a:cxn ang="0">
                    <a:pos x="135" y="320"/>
                  </a:cxn>
                  <a:cxn ang="0">
                    <a:pos x="143" y="262"/>
                  </a:cxn>
                  <a:cxn ang="0">
                    <a:pos x="150" y="233"/>
                  </a:cxn>
                  <a:cxn ang="0">
                    <a:pos x="167" y="177"/>
                  </a:cxn>
                  <a:cxn ang="0">
                    <a:pos x="181" y="120"/>
                  </a:cxn>
                  <a:cxn ang="0">
                    <a:pos x="191" y="63"/>
                  </a:cxn>
                  <a:cxn ang="0">
                    <a:pos x="196" y="5"/>
                  </a:cxn>
                  <a:cxn ang="0">
                    <a:pos x="195" y="3"/>
                  </a:cxn>
                  <a:cxn ang="0">
                    <a:pos x="192" y="1"/>
                  </a:cxn>
                  <a:cxn ang="0">
                    <a:pos x="188" y="1"/>
                  </a:cxn>
                  <a:cxn ang="0">
                    <a:pos x="186" y="3"/>
                  </a:cxn>
                  <a:cxn ang="0">
                    <a:pos x="185" y="5"/>
                  </a:cxn>
                </a:cxnLst>
                <a:rect l="0" t="0" r="r" b="b"/>
                <a:pathLst>
                  <a:path w="196" h="954">
                    <a:moveTo>
                      <a:pt x="185" y="5"/>
                    </a:moveTo>
                    <a:lnTo>
                      <a:pt x="185" y="5"/>
                    </a:lnTo>
                    <a:lnTo>
                      <a:pt x="184" y="36"/>
                    </a:lnTo>
                    <a:lnTo>
                      <a:pt x="181" y="67"/>
                    </a:lnTo>
                    <a:lnTo>
                      <a:pt x="176" y="97"/>
                    </a:lnTo>
                    <a:lnTo>
                      <a:pt x="169" y="127"/>
                    </a:lnTo>
                    <a:lnTo>
                      <a:pt x="162" y="157"/>
                    </a:lnTo>
                    <a:lnTo>
                      <a:pt x="153" y="187"/>
                    </a:lnTo>
                    <a:lnTo>
                      <a:pt x="136" y="246"/>
                    </a:lnTo>
                    <a:lnTo>
                      <a:pt x="136" y="246"/>
                    </a:lnTo>
                    <a:lnTo>
                      <a:pt x="133" y="261"/>
                    </a:lnTo>
                    <a:lnTo>
                      <a:pt x="129" y="273"/>
                    </a:lnTo>
                    <a:lnTo>
                      <a:pt x="126" y="300"/>
                    </a:lnTo>
                    <a:lnTo>
                      <a:pt x="124" y="327"/>
                    </a:lnTo>
                    <a:lnTo>
                      <a:pt x="123" y="355"/>
                    </a:lnTo>
                    <a:lnTo>
                      <a:pt x="123" y="355"/>
                    </a:lnTo>
                    <a:lnTo>
                      <a:pt x="121" y="386"/>
                    </a:lnTo>
                    <a:lnTo>
                      <a:pt x="118" y="418"/>
                    </a:lnTo>
                    <a:lnTo>
                      <a:pt x="113" y="449"/>
                    </a:lnTo>
                    <a:lnTo>
                      <a:pt x="108" y="481"/>
                    </a:lnTo>
                    <a:lnTo>
                      <a:pt x="108" y="481"/>
                    </a:lnTo>
                    <a:lnTo>
                      <a:pt x="101" y="511"/>
                    </a:lnTo>
                    <a:lnTo>
                      <a:pt x="92" y="538"/>
                    </a:lnTo>
                    <a:lnTo>
                      <a:pt x="74" y="596"/>
                    </a:lnTo>
                    <a:lnTo>
                      <a:pt x="74" y="596"/>
                    </a:lnTo>
                    <a:lnTo>
                      <a:pt x="65" y="627"/>
                    </a:lnTo>
                    <a:lnTo>
                      <a:pt x="58" y="659"/>
                    </a:lnTo>
                    <a:lnTo>
                      <a:pt x="53" y="691"/>
                    </a:lnTo>
                    <a:lnTo>
                      <a:pt x="47" y="723"/>
                    </a:lnTo>
                    <a:lnTo>
                      <a:pt x="47" y="723"/>
                    </a:lnTo>
                    <a:lnTo>
                      <a:pt x="34" y="784"/>
                    </a:lnTo>
                    <a:lnTo>
                      <a:pt x="23" y="846"/>
                    </a:lnTo>
                    <a:lnTo>
                      <a:pt x="23" y="846"/>
                    </a:lnTo>
                    <a:lnTo>
                      <a:pt x="20" y="863"/>
                    </a:lnTo>
                    <a:lnTo>
                      <a:pt x="18" y="880"/>
                    </a:lnTo>
                    <a:lnTo>
                      <a:pt x="14" y="897"/>
                    </a:lnTo>
                    <a:lnTo>
                      <a:pt x="12" y="905"/>
                    </a:lnTo>
                    <a:lnTo>
                      <a:pt x="9" y="913"/>
                    </a:lnTo>
                    <a:lnTo>
                      <a:pt x="9" y="913"/>
                    </a:lnTo>
                    <a:lnTo>
                      <a:pt x="6" y="922"/>
                    </a:lnTo>
                    <a:lnTo>
                      <a:pt x="3" y="931"/>
                    </a:lnTo>
                    <a:lnTo>
                      <a:pt x="1" y="939"/>
                    </a:lnTo>
                    <a:lnTo>
                      <a:pt x="0" y="949"/>
                    </a:lnTo>
                    <a:lnTo>
                      <a:pt x="0" y="949"/>
                    </a:lnTo>
                    <a:lnTo>
                      <a:pt x="1" y="951"/>
                    </a:lnTo>
                    <a:lnTo>
                      <a:pt x="2" y="952"/>
                    </a:lnTo>
                    <a:lnTo>
                      <a:pt x="3" y="953"/>
                    </a:lnTo>
                    <a:lnTo>
                      <a:pt x="6" y="954"/>
                    </a:lnTo>
                    <a:lnTo>
                      <a:pt x="7" y="953"/>
                    </a:lnTo>
                    <a:lnTo>
                      <a:pt x="9" y="952"/>
                    </a:lnTo>
                    <a:lnTo>
                      <a:pt x="10" y="951"/>
                    </a:lnTo>
                    <a:lnTo>
                      <a:pt x="11" y="949"/>
                    </a:lnTo>
                    <a:lnTo>
                      <a:pt x="11" y="949"/>
                    </a:lnTo>
                    <a:lnTo>
                      <a:pt x="12" y="937"/>
                    </a:lnTo>
                    <a:lnTo>
                      <a:pt x="15" y="926"/>
                    </a:lnTo>
                    <a:lnTo>
                      <a:pt x="18" y="914"/>
                    </a:lnTo>
                    <a:lnTo>
                      <a:pt x="21" y="903"/>
                    </a:lnTo>
                    <a:lnTo>
                      <a:pt x="21" y="903"/>
                    </a:lnTo>
                    <a:lnTo>
                      <a:pt x="27" y="871"/>
                    </a:lnTo>
                    <a:lnTo>
                      <a:pt x="33" y="840"/>
                    </a:lnTo>
                    <a:lnTo>
                      <a:pt x="33" y="840"/>
                    </a:lnTo>
                    <a:lnTo>
                      <a:pt x="47" y="774"/>
                    </a:lnTo>
                    <a:lnTo>
                      <a:pt x="53" y="741"/>
                    </a:lnTo>
                    <a:lnTo>
                      <a:pt x="59" y="709"/>
                    </a:lnTo>
                    <a:lnTo>
                      <a:pt x="59" y="709"/>
                    </a:lnTo>
                    <a:lnTo>
                      <a:pt x="71" y="650"/>
                    </a:lnTo>
                    <a:lnTo>
                      <a:pt x="77" y="620"/>
                    </a:lnTo>
                    <a:lnTo>
                      <a:pt x="85" y="591"/>
                    </a:lnTo>
                    <a:lnTo>
                      <a:pt x="85" y="591"/>
                    </a:lnTo>
                    <a:lnTo>
                      <a:pt x="94" y="563"/>
                    </a:lnTo>
                    <a:lnTo>
                      <a:pt x="105" y="534"/>
                    </a:lnTo>
                    <a:lnTo>
                      <a:pt x="105" y="534"/>
                    </a:lnTo>
                    <a:lnTo>
                      <a:pt x="110" y="518"/>
                    </a:lnTo>
                    <a:lnTo>
                      <a:pt x="114" y="500"/>
                    </a:lnTo>
                    <a:lnTo>
                      <a:pt x="120" y="465"/>
                    </a:lnTo>
                    <a:lnTo>
                      <a:pt x="120" y="465"/>
                    </a:lnTo>
                    <a:lnTo>
                      <a:pt x="125" y="436"/>
                    </a:lnTo>
                    <a:lnTo>
                      <a:pt x="128" y="407"/>
                    </a:lnTo>
                    <a:lnTo>
                      <a:pt x="133" y="348"/>
                    </a:lnTo>
                    <a:lnTo>
                      <a:pt x="135" y="320"/>
                    </a:lnTo>
                    <a:lnTo>
                      <a:pt x="138" y="291"/>
                    </a:lnTo>
                    <a:lnTo>
                      <a:pt x="143" y="262"/>
                    </a:lnTo>
                    <a:lnTo>
                      <a:pt x="146" y="247"/>
                    </a:lnTo>
                    <a:lnTo>
                      <a:pt x="150" y="233"/>
                    </a:lnTo>
                    <a:lnTo>
                      <a:pt x="150" y="233"/>
                    </a:lnTo>
                    <a:lnTo>
                      <a:pt x="167" y="177"/>
                    </a:lnTo>
                    <a:lnTo>
                      <a:pt x="174" y="149"/>
                    </a:lnTo>
                    <a:lnTo>
                      <a:pt x="181" y="120"/>
                    </a:lnTo>
                    <a:lnTo>
                      <a:pt x="186" y="92"/>
                    </a:lnTo>
                    <a:lnTo>
                      <a:pt x="191" y="63"/>
                    </a:lnTo>
                    <a:lnTo>
                      <a:pt x="195" y="34"/>
                    </a:lnTo>
                    <a:lnTo>
                      <a:pt x="196" y="5"/>
                    </a:lnTo>
                    <a:lnTo>
                      <a:pt x="196" y="5"/>
                    </a:lnTo>
                    <a:lnTo>
                      <a:pt x="195" y="3"/>
                    </a:lnTo>
                    <a:lnTo>
                      <a:pt x="194" y="1"/>
                    </a:lnTo>
                    <a:lnTo>
                      <a:pt x="192" y="1"/>
                    </a:lnTo>
                    <a:lnTo>
                      <a:pt x="190" y="0"/>
                    </a:lnTo>
                    <a:lnTo>
                      <a:pt x="188" y="1"/>
                    </a:lnTo>
                    <a:lnTo>
                      <a:pt x="187" y="1"/>
                    </a:lnTo>
                    <a:lnTo>
                      <a:pt x="186" y="3"/>
                    </a:lnTo>
                    <a:lnTo>
                      <a:pt x="185" y="5"/>
                    </a:lnTo>
                    <a:lnTo>
                      <a:pt x="185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3" name="chenying0907 914">
                <a:extLst>
                  <a:ext uri="{FF2B5EF4-FFF2-40B4-BE49-F238E27FC236}">
                    <a16:creationId xmlns:a16="http://schemas.microsoft.com/office/drawing/2014/main" id="{B68BCBD5-9DF9-4847-A7F6-3EA7EB4606C7}"/>
                  </a:ext>
                </a:extLst>
              </p:cNvPr>
              <p:cNvSpPr/>
              <p:nvPr/>
            </p:nvSpPr>
            <p:spPr bwMode="auto">
              <a:xfrm>
                <a:off x="3570288" y="1301750"/>
                <a:ext cx="96838" cy="488950"/>
              </a:xfrm>
              <a:custGeom>
                <a:avLst/>
                <a:gdLst/>
                <a:ahLst/>
                <a:cxnLst>
                  <a:cxn ang="0">
                    <a:pos x="175" y="5"/>
                  </a:cxn>
                  <a:cxn ang="0">
                    <a:pos x="172" y="13"/>
                  </a:cxn>
                  <a:cxn ang="0">
                    <a:pos x="163" y="30"/>
                  </a:cxn>
                  <a:cxn ang="0">
                    <a:pos x="161" y="39"/>
                  </a:cxn>
                  <a:cxn ang="0">
                    <a:pos x="161" y="62"/>
                  </a:cxn>
                  <a:cxn ang="0">
                    <a:pos x="159" y="87"/>
                  </a:cxn>
                  <a:cxn ang="0">
                    <a:pos x="149" y="148"/>
                  </a:cxn>
                  <a:cxn ang="0">
                    <a:pos x="146" y="164"/>
                  </a:cxn>
                  <a:cxn ang="0">
                    <a:pos x="138" y="193"/>
                  </a:cxn>
                  <a:cxn ang="0">
                    <a:pos x="135" y="207"/>
                  </a:cxn>
                  <a:cxn ang="0">
                    <a:pos x="128" y="268"/>
                  </a:cxn>
                  <a:cxn ang="0">
                    <a:pos x="117" y="361"/>
                  </a:cxn>
                  <a:cxn ang="0">
                    <a:pos x="106" y="422"/>
                  </a:cxn>
                  <a:cxn ang="0">
                    <a:pos x="99" y="452"/>
                  </a:cxn>
                  <a:cxn ang="0">
                    <a:pos x="72" y="538"/>
                  </a:cxn>
                  <a:cxn ang="0">
                    <a:pos x="64" y="568"/>
                  </a:cxn>
                  <a:cxn ang="0">
                    <a:pos x="50" y="630"/>
                  </a:cxn>
                  <a:cxn ang="0">
                    <a:pos x="38" y="691"/>
                  </a:cxn>
                  <a:cxn ang="0">
                    <a:pos x="15" y="809"/>
                  </a:cxn>
                  <a:cxn ang="0">
                    <a:pos x="6" y="865"/>
                  </a:cxn>
                  <a:cxn ang="0">
                    <a:pos x="1" y="906"/>
                  </a:cxn>
                  <a:cxn ang="0">
                    <a:pos x="0" y="921"/>
                  </a:cxn>
                  <a:cxn ang="0">
                    <a:pos x="2" y="924"/>
                  </a:cxn>
                  <a:cxn ang="0">
                    <a:pos x="5" y="925"/>
                  </a:cxn>
                  <a:cxn ang="0">
                    <a:pos x="8" y="924"/>
                  </a:cxn>
                  <a:cxn ang="0">
                    <a:pos x="9" y="921"/>
                  </a:cxn>
                  <a:cxn ang="0">
                    <a:pos x="10" y="906"/>
                  </a:cxn>
                  <a:cxn ang="0">
                    <a:pos x="13" y="875"/>
                  </a:cxn>
                  <a:cxn ang="0">
                    <a:pos x="16" y="862"/>
                  </a:cxn>
                  <a:cxn ang="0">
                    <a:pos x="25" y="803"/>
                  </a:cxn>
                  <a:cxn ang="0">
                    <a:pos x="31" y="774"/>
                  </a:cxn>
                  <a:cxn ang="0">
                    <a:pos x="48" y="685"/>
                  </a:cxn>
                  <a:cxn ang="0">
                    <a:pos x="62" y="623"/>
                  </a:cxn>
                  <a:cxn ang="0">
                    <a:pos x="75" y="560"/>
                  </a:cxn>
                  <a:cxn ang="0">
                    <a:pos x="83" y="531"/>
                  </a:cxn>
                  <a:cxn ang="0">
                    <a:pos x="110" y="446"/>
                  </a:cxn>
                  <a:cxn ang="0">
                    <a:pos x="117" y="417"/>
                  </a:cxn>
                  <a:cxn ang="0">
                    <a:pos x="129" y="355"/>
                  </a:cxn>
                  <a:cxn ang="0">
                    <a:pos x="138" y="262"/>
                  </a:cxn>
                  <a:cxn ang="0">
                    <a:pos x="145" y="201"/>
                  </a:cxn>
                  <a:cxn ang="0">
                    <a:pos x="148" y="186"/>
                  </a:cxn>
                  <a:cxn ang="0">
                    <a:pos x="157" y="157"/>
                  </a:cxn>
                  <a:cxn ang="0">
                    <a:pos x="161" y="143"/>
                  </a:cxn>
                  <a:cxn ang="0">
                    <a:pos x="167" y="94"/>
                  </a:cxn>
                  <a:cxn ang="0">
                    <a:pos x="169" y="70"/>
                  </a:cxn>
                  <a:cxn ang="0">
                    <a:pos x="171" y="45"/>
                  </a:cxn>
                  <a:cxn ang="0">
                    <a:pos x="172" y="36"/>
                  </a:cxn>
                  <a:cxn ang="0">
                    <a:pos x="181" y="17"/>
                  </a:cxn>
                  <a:cxn ang="0">
                    <a:pos x="185" y="7"/>
                  </a:cxn>
                  <a:cxn ang="0">
                    <a:pos x="185" y="5"/>
                  </a:cxn>
                  <a:cxn ang="0">
                    <a:pos x="180" y="1"/>
                  </a:cxn>
                  <a:cxn ang="0">
                    <a:pos x="177" y="1"/>
                  </a:cxn>
                  <a:cxn ang="0">
                    <a:pos x="175" y="5"/>
                  </a:cxn>
                </a:cxnLst>
                <a:rect l="0" t="0" r="r" b="b"/>
                <a:pathLst>
                  <a:path w="185" h="925">
                    <a:moveTo>
                      <a:pt x="175" y="5"/>
                    </a:moveTo>
                    <a:lnTo>
                      <a:pt x="175" y="5"/>
                    </a:lnTo>
                    <a:lnTo>
                      <a:pt x="174" y="9"/>
                    </a:lnTo>
                    <a:lnTo>
                      <a:pt x="172" y="13"/>
                    </a:lnTo>
                    <a:lnTo>
                      <a:pt x="168" y="22"/>
                    </a:lnTo>
                    <a:lnTo>
                      <a:pt x="163" y="30"/>
                    </a:lnTo>
                    <a:lnTo>
                      <a:pt x="162" y="35"/>
                    </a:lnTo>
                    <a:lnTo>
                      <a:pt x="161" y="39"/>
                    </a:lnTo>
                    <a:lnTo>
                      <a:pt x="161" y="39"/>
                    </a:lnTo>
                    <a:lnTo>
                      <a:pt x="161" y="62"/>
                    </a:lnTo>
                    <a:lnTo>
                      <a:pt x="159" y="87"/>
                    </a:lnTo>
                    <a:lnTo>
                      <a:pt x="159" y="87"/>
                    </a:lnTo>
                    <a:lnTo>
                      <a:pt x="155" y="118"/>
                    </a:lnTo>
                    <a:lnTo>
                      <a:pt x="149" y="148"/>
                    </a:lnTo>
                    <a:lnTo>
                      <a:pt x="149" y="148"/>
                    </a:lnTo>
                    <a:lnTo>
                      <a:pt x="146" y="164"/>
                    </a:lnTo>
                    <a:lnTo>
                      <a:pt x="142" y="178"/>
                    </a:lnTo>
                    <a:lnTo>
                      <a:pt x="138" y="193"/>
                    </a:lnTo>
                    <a:lnTo>
                      <a:pt x="135" y="207"/>
                    </a:lnTo>
                    <a:lnTo>
                      <a:pt x="135" y="207"/>
                    </a:lnTo>
                    <a:lnTo>
                      <a:pt x="131" y="238"/>
                    </a:lnTo>
                    <a:lnTo>
                      <a:pt x="128" y="268"/>
                    </a:lnTo>
                    <a:lnTo>
                      <a:pt x="122" y="330"/>
                    </a:lnTo>
                    <a:lnTo>
                      <a:pt x="117" y="361"/>
                    </a:lnTo>
                    <a:lnTo>
                      <a:pt x="112" y="392"/>
                    </a:lnTo>
                    <a:lnTo>
                      <a:pt x="106" y="422"/>
                    </a:lnTo>
                    <a:lnTo>
                      <a:pt x="99" y="452"/>
                    </a:lnTo>
                    <a:lnTo>
                      <a:pt x="99" y="452"/>
                    </a:lnTo>
                    <a:lnTo>
                      <a:pt x="80" y="510"/>
                    </a:lnTo>
                    <a:lnTo>
                      <a:pt x="72" y="538"/>
                    </a:lnTo>
                    <a:lnTo>
                      <a:pt x="64" y="568"/>
                    </a:lnTo>
                    <a:lnTo>
                      <a:pt x="64" y="568"/>
                    </a:lnTo>
                    <a:lnTo>
                      <a:pt x="56" y="599"/>
                    </a:lnTo>
                    <a:lnTo>
                      <a:pt x="50" y="630"/>
                    </a:lnTo>
                    <a:lnTo>
                      <a:pt x="38" y="691"/>
                    </a:lnTo>
                    <a:lnTo>
                      <a:pt x="38" y="691"/>
                    </a:lnTo>
                    <a:lnTo>
                      <a:pt x="25" y="750"/>
                    </a:lnTo>
                    <a:lnTo>
                      <a:pt x="15" y="809"/>
                    </a:lnTo>
                    <a:lnTo>
                      <a:pt x="15" y="809"/>
                    </a:lnTo>
                    <a:lnTo>
                      <a:pt x="6" y="865"/>
                    </a:lnTo>
                    <a:lnTo>
                      <a:pt x="2" y="893"/>
                    </a:lnTo>
                    <a:lnTo>
                      <a:pt x="1" y="906"/>
                    </a:lnTo>
                    <a:lnTo>
                      <a:pt x="0" y="921"/>
                    </a:lnTo>
                    <a:lnTo>
                      <a:pt x="0" y="921"/>
                    </a:lnTo>
                    <a:lnTo>
                      <a:pt x="1" y="923"/>
                    </a:lnTo>
                    <a:lnTo>
                      <a:pt x="2" y="924"/>
                    </a:lnTo>
                    <a:lnTo>
                      <a:pt x="3" y="925"/>
                    </a:lnTo>
                    <a:lnTo>
                      <a:pt x="5" y="925"/>
                    </a:lnTo>
                    <a:lnTo>
                      <a:pt x="7" y="925"/>
                    </a:lnTo>
                    <a:lnTo>
                      <a:pt x="8" y="924"/>
                    </a:lnTo>
                    <a:lnTo>
                      <a:pt x="9" y="923"/>
                    </a:lnTo>
                    <a:lnTo>
                      <a:pt x="9" y="921"/>
                    </a:lnTo>
                    <a:lnTo>
                      <a:pt x="9" y="921"/>
                    </a:lnTo>
                    <a:lnTo>
                      <a:pt x="10" y="906"/>
                    </a:lnTo>
                    <a:lnTo>
                      <a:pt x="11" y="891"/>
                    </a:lnTo>
                    <a:lnTo>
                      <a:pt x="13" y="875"/>
                    </a:lnTo>
                    <a:lnTo>
                      <a:pt x="16" y="862"/>
                    </a:lnTo>
                    <a:lnTo>
                      <a:pt x="16" y="862"/>
                    </a:lnTo>
                    <a:lnTo>
                      <a:pt x="21" y="833"/>
                    </a:lnTo>
                    <a:lnTo>
                      <a:pt x="25" y="803"/>
                    </a:lnTo>
                    <a:lnTo>
                      <a:pt x="25" y="803"/>
                    </a:lnTo>
                    <a:lnTo>
                      <a:pt x="31" y="774"/>
                    </a:lnTo>
                    <a:lnTo>
                      <a:pt x="37" y="744"/>
                    </a:lnTo>
                    <a:lnTo>
                      <a:pt x="48" y="685"/>
                    </a:lnTo>
                    <a:lnTo>
                      <a:pt x="48" y="685"/>
                    </a:lnTo>
                    <a:lnTo>
                      <a:pt x="62" y="623"/>
                    </a:lnTo>
                    <a:lnTo>
                      <a:pt x="68" y="592"/>
                    </a:lnTo>
                    <a:lnTo>
                      <a:pt x="75" y="560"/>
                    </a:lnTo>
                    <a:lnTo>
                      <a:pt x="75" y="560"/>
                    </a:lnTo>
                    <a:lnTo>
                      <a:pt x="83" y="531"/>
                    </a:lnTo>
                    <a:lnTo>
                      <a:pt x="93" y="503"/>
                    </a:lnTo>
                    <a:lnTo>
                      <a:pt x="110" y="446"/>
                    </a:lnTo>
                    <a:lnTo>
                      <a:pt x="110" y="446"/>
                    </a:lnTo>
                    <a:lnTo>
                      <a:pt x="117" y="417"/>
                    </a:lnTo>
                    <a:lnTo>
                      <a:pt x="124" y="386"/>
                    </a:lnTo>
                    <a:lnTo>
                      <a:pt x="129" y="355"/>
                    </a:lnTo>
                    <a:lnTo>
                      <a:pt x="132" y="324"/>
                    </a:lnTo>
                    <a:lnTo>
                      <a:pt x="138" y="262"/>
                    </a:lnTo>
                    <a:lnTo>
                      <a:pt x="141" y="231"/>
                    </a:lnTo>
                    <a:lnTo>
                      <a:pt x="145" y="201"/>
                    </a:lnTo>
                    <a:lnTo>
                      <a:pt x="145" y="201"/>
                    </a:lnTo>
                    <a:lnTo>
                      <a:pt x="148" y="186"/>
                    </a:lnTo>
                    <a:lnTo>
                      <a:pt x="153" y="172"/>
                    </a:lnTo>
                    <a:lnTo>
                      <a:pt x="157" y="157"/>
                    </a:lnTo>
                    <a:lnTo>
                      <a:pt x="161" y="143"/>
                    </a:lnTo>
                    <a:lnTo>
                      <a:pt x="161" y="143"/>
                    </a:lnTo>
                    <a:lnTo>
                      <a:pt x="164" y="119"/>
                    </a:lnTo>
                    <a:lnTo>
                      <a:pt x="167" y="94"/>
                    </a:lnTo>
                    <a:lnTo>
                      <a:pt x="167" y="94"/>
                    </a:lnTo>
                    <a:lnTo>
                      <a:pt x="169" y="70"/>
                    </a:lnTo>
                    <a:lnTo>
                      <a:pt x="171" y="45"/>
                    </a:lnTo>
                    <a:lnTo>
                      <a:pt x="171" y="45"/>
                    </a:lnTo>
                    <a:lnTo>
                      <a:pt x="171" y="40"/>
                    </a:lnTo>
                    <a:lnTo>
                      <a:pt x="172" y="36"/>
                    </a:lnTo>
                    <a:lnTo>
                      <a:pt x="177" y="26"/>
                    </a:lnTo>
                    <a:lnTo>
                      <a:pt x="181" y="17"/>
                    </a:lnTo>
                    <a:lnTo>
                      <a:pt x="183" y="12"/>
                    </a:lnTo>
                    <a:lnTo>
                      <a:pt x="185" y="7"/>
                    </a:lnTo>
                    <a:lnTo>
                      <a:pt x="185" y="7"/>
                    </a:lnTo>
                    <a:lnTo>
                      <a:pt x="185" y="5"/>
                    </a:lnTo>
                    <a:lnTo>
                      <a:pt x="183" y="4"/>
                    </a:lnTo>
                    <a:lnTo>
                      <a:pt x="180" y="1"/>
                    </a:lnTo>
                    <a:lnTo>
                      <a:pt x="179" y="0"/>
                    </a:lnTo>
                    <a:lnTo>
                      <a:pt x="177" y="1"/>
                    </a:lnTo>
                    <a:lnTo>
                      <a:pt x="176" y="3"/>
                    </a:lnTo>
                    <a:lnTo>
                      <a:pt x="175" y="5"/>
                    </a:lnTo>
                    <a:lnTo>
                      <a:pt x="175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4" name="chenying0907 915">
                <a:extLst>
                  <a:ext uri="{FF2B5EF4-FFF2-40B4-BE49-F238E27FC236}">
                    <a16:creationId xmlns:a16="http://schemas.microsoft.com/office/drawing/2014/main" id="{DB6B7D35-3CB5-43ED-8423-EAA25A9E7F2A}"/>
                  </a:ext>
                </a:extLst>
              </p:cNvPr>
              <p:cNvSpPr/>
              <p:nvPr/>
            </p:nvSpPr>
            <p:spPr bwMode="auto">
              <a:xfrm>
                <a:off x="3605213" y="1336675"/>
                <a:ext cx="98425" cy="500063"/>
              </a:xfrm>
              <a:custGeom>
                <a:avLst/>
                <a:gdLst/>
                <a:ahLst/>
                <a:cxnLst>
                  <a:cxn ang="0">
                    <a:pos x="174" y="4"/>
                  </a:cxn>
                  <a:cxn ang="0">
                    <a:pos x="173" y="62"/>
                  </a:cxn>
                  <a:cxn ang="0">
                    <a:pos x="167" y="119"/>
                  </a:cxn>
                  <a:cxn ang="0">
                    <a:pos x="157" y="179"/>
                  </a:cxn>
                  <a:cxn ang="0">
                    <a:pos x="147" y="239"/>
                  </a:cxn>
                  <a:cxn ang="0">
                    <a:pos x="136" y="302"/>
                  </a:cxn>
                  <a:cxn ang="0">
                    <a:pos x="126" y="365"/>
                  </a:cxn>
                  <a:cxn ang="0">
                    <a:pos x="118" y="428"/>
                  </a:cxn>
                  <a:cxn ang="0">
                    <a:pos x="107" y="490"/>
                  </a:cxn>
                  <a:cxn ang="0">
                    <a:pos x="101" y="519"/>
                  </a:cxn>
                  <a:cxn ang="0">
                    <a:pos x="78" y="605"/>
                  </a:cxn>
                  <a:cxn ang="0">
                    <a:pos x="47" y="719"/>
                  </a:cxn>
                  <a:cxn ang="0">
                    <a:pos x="41" y="747"/>
                  </a:cxn>
                  <a:cxn ang="0">
                    <a:pos x="32" y="806"/>
                  </a:cxn>
                  <a:cxn ang="0">
                    <a:pos x="27" y="835"/>
                  </a:cxn>
                  <a:cxn ang="0">
                    <a:pos x="20" y="859"/>
                  </a:cxn>
                  <a:cxn ang="0">
                    <a:pos x="5" y="907"/>
                  </a:cxn>
                  <a:cxn ang="0">
                    <a:pos x="0" y="931"/>
                  </a:cxn>
                  <a:cxn ang="0">
                    <a:pos x="0" y="933"/>
                  </a:cxn>
                  <a:cxn ang="0">
                    <a:pos x="0" y="939"/>
                  </a:cxn>
                  <a:cxn ang="0">
                    <a:pos x="1" y="942"/>
                  </a:cxn>
                  <a:cxn ang="0">
                    <a:pos x="4" y="943"/>
                  </a:cxn>
                  <a:cxn ang="0">
                    <a:pos x="7" y="942"/>
                  </a:cxn>
                  <a:cxn ang="0">
                    <a:pos x="9" y="939"/>
                  </a:cxn>
                  <a:cxn ang="0">
                    <a:pos x="10" y="924"/>
                  </a:cxn>
                  <a:cxn ang="0">
                    <a:pos x="16" y="897"/>
                  </a:cxn>
                  <a:cxn ang="0">
                    <a:pos x="30" y="857"/>
                  </a:cxn>
                  <a:cxn ang="0">
                    <a:pos x="37" y="829"/>
                  </a:cxn>
                  <a:cxn ang="0">
                    <a:pos x="42" y="800"/>
                  </a:cxn>
                  <a:cxn ang="0">
                    <a:pos x="52" y="741"/>
                  </a:cxn>
                  <a:cxn ang="0">
                    <a:pos x="58" y="712"/>
                  </a:cxn>
                  <a:cxn ang="0">
                    <a:pos x="90" y="595"/>
                  </a:cxn>
                  <a:cxn ang="0">
                    <a:pos x="113" y="506"/>
                  </a:cxn>
                  <a:cxn ang="0">
                    <a:pos x="120" y="476"/>
                  </a:cxn>
                  <a:cxn ang="0">
                    <a:pos x="129" y="417"/>
                  </a:cxn>
                  <a:cxn ang="0">
                    <a:pos x="136" y="359"/>
                  </a:cxn>
                  <a:cxn ang="0">
                    <a:pos x="146" y="296"/>
                  </a:cxn>
                  <a:cxn ang="0">
                    <a:pos x="158" y="233"/>
                  </a:cxn>
                  <a:cxn ang="0">
                    <a:pos x="168" y="173"/>
                  </a:cxn>
                  <a:cxn ang="0">
                    <a:pos x="178" y="113"/>
                  </a:cxn>
                  <a:cxn ang="0">
                    <a:pos x="184" y="58"/>
                  </a:cxn>
                  <a:cxn ang="0">
                    <a:pos x="185" y="4"/>
                  </a:cxn>
                  <a:cxn ang="0">
                    <a:pos x="184" y="2"/>
                  </a:cxn>
                  <a:cxn ang="0">
                    <a:pos x="182" y="0"/>
                  </a:cxn>
                  <a:cxn ang="0">
                    <a:pos x="177" y="0"/>
                  </a:cxn>
                  <a:cxn ang="0">
                    <a:pos x="175" y="2"/>
                  </a:cxn>
                  <a:cxn ang="0">
                    <a:pos x="174" y="4"/>
                  </a:cxn>
                </a:cxnLst>
                <a:rect l="0" t="0" r="r" b="b"/>
                <a:pathLst>
                  <a:path w="185" h="943">
                    <a:moveTo>
                      <a:pt x="174" y="4"/>
                    </a:moveTo>
                    <a:lnTo>
                      <a:pt x="174" y="4"/>
                    </a:lnTo>
                    <a:lnTo>
                      <a:pt x="174" y="33"/>
                    </a:lnTo>
                    <a:lnTo>
                      <a:pt x="173" y="62"/>
                    </a:lnTo>
                    <a:lnTo>
                      <a:pt x="171" y="90"/>
                    </a:lnTo>
                    <a:lnTo>
                      <a:pt x="167" y="119"/>
                    </a:lnTo>
                    <a:lnTo>
                      <a:pt x="167" y="119"/>
                    </a:lnTo>
                    <a:lnTo>
                      <a:pt x="157" y="179"/>
                    </a:lnTo>
                    <a:lnTo>
                      <a:pt x="147" y="239"/>
                    </a:lnTo>
                    <a:lnTo>
                      <a:pt x="147" y="239"/>
                    </a:lnTo>
                    <a:lnTo>
                      <a:pt x="142" y="271"/>
                    </a:lnTo>
                    <a:lnTo>
                      <a:pt x="136" y="302"/>
                    </a:lnTo>
                    <a:lnTo>
                      <a:pt x="131" y="334"/>
                    </a:lnTo>
                    <a:lnTo>
                      <a:pt x="126" y="365"/>
                    </a:lnTo>
                    <a:lnTo>
                      <a:pt x="126" y="365"/>
                    </a:lnTo>
                    <a:lnTo>
                      <a:pt x="118" y="428"/>
                    </a:lnTo>
                    <a:lnTo>
                      <a:pt x="112" y="459"/>
                    </a:lnTo>
                    <a:lnTo>
                      <a:pt x="107" y="490"/>
                    </a:lnTo>
                    <a:lnTo>
                      <a:pt x="107" y="490"/>
                    </a:lnTo>
                    <a:lnTo>
                      <a:pt x="101" y="519"/>
                    </a:lnTo>
                    <a:lnTo>
                      <a:pt x="94" y="547"/>
                    </a:lnTo>
                    <a:lnTo>
                      <a:pt x="78" y="605"/>
                    </a:lnTo>
                    <a:lnTo>
                      <a:pt x="62" y="662"/>
                    </a:lnTo>
                    <a:lnTo>
                      <a:pt x="47" y="719"/>
                    </a:lnTo>
                    <a:lnTo>
                      <a:pt x="47" y="719"/>
                    </a:lnTo>
                    <a:lnTo>
                      <a:pt x="41" y="747"/>
                    </a:lnTo>
                    <a:lnTo>
                      <a:pt x="36" y="776"/>
                    </a:lnTo>
                    <a:lnTo>
                      <a:pt x="32" y="806"/>
                    </a:lnTo>
                    <a:lnTo>
                      <a:pt x="27" y="835"/>
                    </a:lnTo>
                    <a:lnTo>
                      <a:pt x="27" y="835"/>
                    </a:lnTo>
                    <a:lnTo>
                      <a:pt x="24" y="848"/>
                    </a:lnTo>
                    <a:lnTo>
                      <a:pt x="20" y="859"/>
                    </a:lnTo>
                    <a:lnTo>
                      <a:pt x="12" y="883"/>
                    </a:lnTo>
                    <a:lnTo>
                      <a:pt x="5" y="907"/>
                    </a:lnTo>
                    <a:lnTo>
                      <a:pt x="2" y="919"/>
                    </a:lnTo>
                    <a:lnTo>
                      <a:pt x="0" y="931"/>
                    </a:lnTo>
                    <a:lnTo>
                      <a:pt x="0" y="931"/>
                    </a:lnTo>
                    <a:lnTo>
                      <a:pt x="0" y="933"/>
                    </a:lnTo>
                    <a:lnTo>
                      <a:pt x="0" y="939"/>
                    </a:lnTo>
                    <a:lnTo>
                      <a:pt x="0" y="939"/>
                    </a:lnTo>
                    <a:lnTo>
                      <a:pt x="0" y="940"/>
                    </a:lnTo>
                    <a:lnTo>
                      <a:pt x="1" y="942"/>
                    </a:lnTo>
                    <a:lnTo>
                      <a:pt x="2" y="943"/>
                    </a:lnTo>
                    <a:lnTo>
                      <a:pt x="4" y="943"/>
                    </a:lnTo>
                    <a:lnTo>
                      <a:pt x="6" y="943"/>
                    </a:lnTo>
                    <a:lnTo>
                      <a:pt x="7" y="942"/>
                    </a:lnTo>
                    <a:lnTo>
                      <a:pt x="8" y="940"/>
                    </a:lnTo>
                    <a:lnTo>
                      <a:pt x="9" y="939"/>
                    </a:lnTo>
                    <a:lnTo>
                      <a:pt x="9" y="939"/>
                    </a:lnTo>
                    <a:lnTo>
                      <a:pt x="10" y="924"/>
                    </a:lnTo>
                    <a:lnTo>
                      <a:pt x="13" y="911"/>
                    </a:lnTo>
                    <a:lnTo>
                      <a:pt x="16" y="897"/>
                    </a:lnTo>
                    <a:lnTo>
                      <a:pt x="21" y="884"/>
                    </a:lnTo>
                    <a:lnTo>
                      <a:pt x="30" y="857"/>
                    </a:lnTo>
                    <a:lnTo>
                      <a:pt x="34" y="843"/>
                    </a:lnTo>
                    <a:lnTo>
                      <a:pt x="37" y="829"/>
                    </a:lnTo>
                    <a:lnTo>
                      <a:pt x="37" y="829"/>
                    </a:lnTo>
                    <a:lnTo>
                      <a:pt x="42" y="800"/>
                    </a:lnTo>
                    <a:lnTo>
                      <a:pt x="47" y="771"/>
                    </a:lnTo>
                    <a:lnTo>
                      <a:pt x="52" y="741"/>
                    </a:lnTo>
                    <a:lnTo>
                      <a:pt x="58" y="712"/>
                    </a:lnTo>
                    <a:lnTo>
                      <a:pt x="58" y="712"/>
                    </a:lnTo>
                    <a:lnTo>
                      <a:pt x="73" y="653"/>
                    </a:lnTo>
                    <a:lnTo>
                      <a:pt x="90" y="595"/>
                    </a:lnTo>
                    <a:lnTo>
                      <a:pt x="106" y="535"/>
                    </a:lnTo>
                    <a:lnTo>
                      <a:pt x="113" y="506"/>
                    </a:lnTo>
                    <a:lnTo>
                      <a:pt x="120" y="476"/>
                    </a:lnTo>
                    <a:lnTo>
                      <a:pt x="120" y="476"/>
                    </a:lnTo>
                    <a:lnTo>
                      <a:pt x="125" y="447"/>
                    </a:lnTo>
                    <a:lnTo>
                      <a:pt x="129" y="417"/>
                    </a:lnTo>
                    <a:lnTo>
                      <a:pt x="136" y="359"/>
                    </a:lnTo>
                    <a:lnTo>
                      <a:pt x="136" y="359"/>
                    </a:lnTo>
                    <a:lnTo>
                      <a:pt x="141" y="327"/>
                    </a:lnTo>
                    <a:lnTo>
                      <a:pt x="146" y="296"/>
                    </a:lnTo>
                    <a:lnTo>
                      <a:pt x="153" y="264"/>
                    </a:lnTo>
                    <a:lnTo>
                      <a:pt x="158" y="233"/>
                    </a:lnTo>
                    <a:lnTo>
                      <a:pt x="158" y="233"/>
                    </a:lnTo>
                    <a:lnTo>
                      <a:pt x="168" y="173"/>
                    </a:lnTo>
                    <a:lnTo>
                      <a:pt x="178" y="113"/>
                    </a:lnTo>
                    <a:lnTo>
                      <a:pt x="178" y="113"/>
                    </a:lnTo>
                    <a:lnTo>
                      <a:pt x="182" y="86"/>
                    </a:lnTo>
                    <a:lnTo>
                      <a:pt x="184" y="58"/>
                    </a:lnTo>
                    <a:lnTo>
                      <a:pt x="184" y="32"/>
                    </a:lnTo>
                    <a:lnTo>
                      <a:pt x="185" y="4"/>
                    </a:lnTo>
                    <a:lnTo>
                      <a:pt x="185" y="4"/>
                    </a:lnTo>
                    <a:lnTo>
                      <a:pt x="184" y="2"/>
                    </a:lnTo>
                    <a:lnTo>
                      <a:pt x="183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77" y="0"/>
                    </a:lnTo>
                    <a:lnTo>
                      <a:pt x="176" y="1"/>
                    </a:lnTo>
                    <a:lnTo>
                      <a:pt x="175" y="2"/>
                    </a:lnTo>
                    <a:lnTo>
                      <a:pt x="174" y="4"/>
                    </a:lnTo>
                    <a:lnTo>
                      <a:pt x="174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5" name="chenying0907 916">
                <a:extLst>
                  <a:ext uri="{FF2B5EF4-FFF2-40B4-BE49-F238E27FC236}">
                    <a16:creationId xmlns:a16="http://schemas.microsoft.com/office/drawing/2014/main" id="{BD9DEED4-6D45-4CF7-9BA5-449D2853FE04}"/>
                  </a:ext>
                </a:extLst>
              </p:cNvPr>
              <p:cNvSpPr/>
              <p:nvPr/>
            </p:nvSpPr>
            <p:spPr bwMode="auto">
              <a:xfrm>
                <a:off x="3649663" y="1366838"/>
                <a:ext cx="90488" cy="492125"/>
              </a:xfrm>
              <a:custGeom>
                <a:avLst/>
                <a:gdLst/>
                <a:ahLst/>
                <a:cxnLst>
                  <a:cxn ang="0">
                    <a:pos x="162" y="5"/>
                  </a:cxn>
                  <a:cxn ang="0">
                    <a:pos x="161" y="67"/>
                  </a:cxn>
                  <a:cxn ang="0">
                    <a:pos x="155" y="128"/>
                  </a:cxn>
                  <a:cxn ang="0">
                    <a:pos x="151" y="156"/>
                  </a:cxn>
                  <a:cxn ang="0">
                    <a:pos x="141" y="214"/>
                  </a:cxn>
                  <a:cxn ang="0">
                    <a:pos x="137" y="243"/>
                  </a:cxn>
                  <a:cxn ang="0">
                    <a:pos x="123" y="335"/>
                  </a:cxn>
                  <a:cxn ang="0">
                    <a:pos x="111" y="397"/>
                  </a:cxn>
                  <a:cxn ang="0">
                    <a:pos x="97" y="457"/>
                  </a:cxn>
                  <a:cxn ang="0">
                    <a:pos x="87" y="487"/>
                  </a:cxn>
                  <a:cxn ang="0">
                    <a:pos x="69" y="543"/>
                  </a:cxn>
                  <a:cxn ang="0">
                    <a:pos x="51" y="599"/>
                  </a:cxn>
                  <a:cxn ang="0">
                    <a:pos x="48" y="614"/>
                  </a:cxn>
                  <a:cxn ang="0">
                    <a:pos x="44" y="658"/>
                  </a:cxn>
                  <a:cxn ang="0">
                    <a:pos x="40" y="702"/>
                  </a:cxn>
                  <a:cxn ang="0">
                    <a:pos x="38" y="717"/>
                  </a:cxn>
                  <a:cxn ang="0">
                    <a:pos x="23" y="796"/>
                  </a:cxn>
                  <a:cxn ang="0">
                    <a:pos x="17" y="822"/>
                  </a:cxn>
                  <a:cxn ang="0">
                    <a:pos x="12" y="846"/>
                  </a:cxn>
                  <a:cxn ang="0">
                    <a:pos x="6" y="898"/>
                  </a:cxn>
                  <a:cxn ang="0">
                    <a:pos x="0" y="924"/>
                  </a:cxn>
                  <a:cxn ang="0">
                    <a:pos x="0" y="926"/>
                  </a:cxn>
                  <a:cxn ang="0">
                    <a:pos x="3" y="928"/>
                  </a:cxn>
                  <a:cxn ang="0">
                    <a:pos x="6" y="929"/>
                  </a:cxn>
                  <a:cxn ang="0">
                    <a:pos x="9" y="928"/>
                  </a:cxn>
                  <a:cxn ang="0">
                    <a:pos x="10" y="926"/>
                  </a:cxn>
                  <a:cxn ang="0">
                    <a:pos x="14" y="902"/>
                  </a:cxn>
                  <a:cxn ang="0">
                    <a:pos x="20" y="855"/>
                  </a:cxn>
                  <a:cxn ang="0">
                    <a:pos x="25" y="831"/>
                  </a:cxn>
                  <a:cxn ang="0">
                    <a:pos x="30" y="805"/>
                  </a:cxn>
                  <a:cxn ang="0">
                    <a:pos x="45" y="727"/>
                  </a:cxn>
                  <a:cxn ang="0">
                    <a:pos x="49" y="698"/>
                  </a:cxn>
                  <a:cxn ang="0">
                    <a:pos x="54" y="640"/>
                  </a:cxn>
                  <a:cxn ang="0">
                    <a:pos x="58" y="610"/>
                  </a:cxn>
                  <a:cxn ang="0">
                    <a:pos x="66" y="580"/>
                  </a:cxn>
                  <a:cxn ang="0">
                    <a:pos x="86" y="519"/>
                  </a:cxn>
                  <a:cxn ang="0">
                    <a:pos x="97" y="490"/>
                  </a:cxn>
                  <a:cxn ang="0">
                    <a:pos x="113" y="431"/>
                  </a:cxn>
                  <a:cxn ang="0">
                    <a:pos x="126" y="372"/>
                  </a:cxn>
                  <a:cxn ang="0">
                    <a:pos x="137" y="312"/>
                  </a:cxn>
                  <a:cxn ang="0">
                    <a:pos x="145" y="252"/>
                  </a:cxn>
                  <a:cxn ang="0">
                    <a:pos x="155" y="186"/>
                  </a:cxn>
                  <a:cxn ang="0">
                    <a:pos x="166" y="121"/>
                  </a:cxn>
                  <a:cxn ang="0">
                    <a:pos x="169" y="92"/>
                  </a:cxn>
                  <a:cxn ang="0">
                    <a:pos x="171" y="34"/>
                  </a:cxn>
                  <a:cxn ang="0">
                    <a:pos x="171" y="5"/>
                  </a:cxn>
                  <a:cxn ang="0">
                    <a:pos x="170" y="1"/>
                  </a:cxn>
                  <a:cxn ang="0">
                    <a:pos x="167" y="0"/>
                  </a:cxn>
                  <a:cxn ang="0">
                    <a:pos x="164" y="1"/>
                  </a:cxn>
                  <a:cxn ang="0">
                    <a:pos x="162" y="5"/>
                  </a:cxn>
                </a:cxnLst>
                <a:rect l="0" t="0" r="r" b="b"/>
                <a:pathLst>
                  <a:path w="171" h="929">
                    <a:moveTo>
                      <a:pt x="162" y="5"/>
                    </a:moveTo>
                    <a:lnTo>
                      <a:pt x="162" y="5"/>
                    </a:lnTo>
                    <a:lnTo>
                      <a:pt x="162" y="36"/>
                    </a:lnTo>
                    <a:lnTo>
                      <a:pt x="161" y="67"/>
                    </a:lnTo>
                    <a:lnTo>
                      <a:pt x="160" y="97"/>
                    </a:lnTo>
                    <a:lnTo>
                      <a:pt x="155" y="128"/>
                    </a:lnTo>
                    <a:lnTo>
                      <a:pt x="155" y="128"/>
                    </a:lnTo>
                    <a:lnTo>
                      <a:pt x="151" y="156"/>
                    </a:lnTo>
                    <a:lnTo>
                      <a:pt x="146" y="185"/>
                    </a:lnTo>
                    <a:lnTo>
                      <a:pt x="141" y="214"/>
                    </a:lnTo>
                    <a:lnTo>
                      <a:pt x="137" y="243"/>
                    </a:lnTo>
                    <a:lnTo>
                      <a:pt x="137" y="243"/>
                    </a:lnTo>
                    <a:lnTo>
                      <a:pt x="129" y="305"/>
                    </a:lnTo>
                    <a:lnTo>
                      <a:pt x="123" y="335"/>
                    </a:lnTo>
                    <a:lnTo>
                      <a:pt x="117" y="366"/>
                    </a:lnTo>
                    <a:lnTo>
                      <a:pt x="111" y="397"/>
                    </a:lnTo>
                    <a:lnTo>
                      <a:pt x="104" y="427"/>
                    </a:lnTo>
                    <a:lnTo>
                      <a:pt x="97" y="457"/>
                    </a:lnTo>
                    <a:lnTo>
                      <a:pt x="87" y="487"/>
                    </a:lnTo>
                    <a:lnTo>
                      <a:pt x="87" y="487"/>
                    </a:lnTo>
                    <a:lnTo>
                      <a:pt x="78" y="515"/>
                    </a:lnTo>
                    <a:lnTo>
                      <a:pt x="69" y="543"/>
                    </a:lnTo>
                    <a:lnTo>
                      <a:pt x="59" y="572"/>
                    </a:lnTo>
                    <a:lnTo>
                      <a:pt x="51" y="599"/>
                    </a:lnTo>
                    <a:lnTo>
                      <a:pt x="51" y="599"/>
                    </a:lnTo>
                    <a:lnTo>
                      <a:pt x="48" y="614"/>
                    </a:lnTo>
                    <a:lnTo>
                      <a:pt x="46" y="628"/>
                    </a:lnTo>
                    <a:lnTo>
                      <a:pt x="44" y="658"/>
                    </a:lnTo>
                    <a:lnTo>
                      <a:pt x="42" y="687"/>
                    </a:lnTo>
                    <a:lnTo>
                      <a:pt x="40" y="702"/>
                    </a:lnTo>
                    <a:lnTo>
                      <a:pt x="38" y="717"/>
                    </a:lnTo>
                    <a:lnTo>
                      <a:pt x="38" y="717"/>
                    </a:lnTo>
                    <a:lnTo>
                      <a:pt x="28" y="769"/>
                    </a:lnTo>
                    <a:lnTo>
                      <a:pt x="23" y="796"/>
                    </a:lnTo>
                    <a:lnTo>
                      <a:pt x="17" y="822"/>
                    </a:lnTo>
                    <a:lnTo>
                      <a:pt x="17" y="822"/>
                    </a:lnTo>
                    <a:lnTo>
                      <a:pt x="15" y="834"/>
                    </a:lnTo>
                    <a:lnTo>
                      <a:pt x="12" y="846"/>
                    </a:lnTo>
                    <a:lnTo>
                      <a:pt x="9" y="872"/>
                    </a:lnTo>
                    <a:lnTo>
                      <a:pt x="6" y="898"/>
                    </a:lnTo>
                    <a:lnTo>
                      <a:pt x="4" y="910"/>
                    </a:lnTo>
                    <a:lnTo>
                      <a:pt x="0" y="924"/>
                    </a:lnTo>
                    <a:lnTo>
                      <a:pt x="0" y="924"/>
                    </a:lnTo>
                    <a:lnTo>
                      <a:pt x="0" y="926"/>
                    </a:lnTo>
                    <a:lnTo>
                      <a:pt x="2" y="927"/>
                    </a:lnTo>
                    <a:lnTo>
                      <a:pt x="3" y="928"/>
                    </a:lnTo>
                    <a:lnTo>
                      <a:pt x="5" y="929"/>
                    </a:lnTo>
                    <a:lnTo>
                      <a:pt x="6" y="929"/>
                    </a:lnTo>
                    <a:lnTo>
                      <a:pt x="8" y="929"/>
                    </a:lnTo>
                    <a:lnTo>
                      <a:pt x="9" y="928"/>
                    </a:lnTo>
                    <a:lnTo>
                      <a:pt x="10" y="926"/>
                    </a:lnTo>
                    <a:lnTo>
                      <a:pt x="10" y="926"/>
                    </a:lnTo>
                    <a:lnTo>
                      <a:pt x="13" y="915"/>
                    </a:lnTo>
                    <a:lnTo>
                      <a:pt x="14" y="902"/>
                    </a:lnTo>
                    <a:lnTo>
                      <a:pt x="17" y="878"/>
                    </a:lnTo>
                    <a:lnTo>
                      <a:pt x="20" y="855"/>
                    </a:lnTo>
                    <a:lnTo>
                      <a:pt x="22" y="842"/>
                    </a:lnTo>
                    <a:lnTo>
                      <a:pt x="25" y="831"/>
                    </a:lnTo>
                    <a:lnTo>
                      <a:pt x="25" y="831"/>
                    </a:lnTo>
                    <a:lnTo>
                      <a:pt x="30" y="805"/>
                    </a:lnTo>
                    <a:lnTo>
                      <a:pt x="36" y="778"/>
                    </a:lnTo>
                    <a:lnTo>
                      <a:pt x="45" y="727"/>
                    </a:lnTo>
                    <a:lnTo>
                      <a:pt x="45" y="727"/>
                    </a:lnTo>
                    <a:lnTo>
                      <a:pt x="49" y="698"/>
                    </a:lnTo>
                    <a:lnTo>
                      <a:pt x="52" y="669"/>
                    </a:lnTo>
                    <a:lnTo>
                      <a:pt x="54" y="640"/>
                    </a:lnTo>
                    <a:lnTo>
                      <a:pt x="58" y="610"/>
                    </a:lnTo>
                    <a:lnTo>
                      <a:pt x="58" y="610"/>
                    </a:lnTo>
                    <a:lnTo>
                      <a:pt x="61" y="595"/>
                    </a:lnTo>
                    <a:lnTo>
                      <a:pt x="66" y="580"/>
                    </a:lnTo>
                    <a:lnTo>
                      <a:pt x="76" y="550"/>
                    </a:lnTo>
                    <a:lnTo>
                      <a:pt x="86" y="519"/>
                    </a:lnTo>
                    <a:lnTo>
                      <a:pt x="97" y="490"/>
                    </a:lnTo>
                    <a:lnTo>
                      <a:pt x="97" y="490"/>
                    </a:lnTo>
                    <a:lnTo>
                      <a:pt x="106" y="461"/>
                    </a:lnTo>
                    <a:lnTo>
                      <a:pt x="113" y="431"/>
                    </a:lnTo>
                    <a:lnTo>
                      <a:pt x="120" y="402"/>
                    </a:lnTo>
                    <a:lnTo>
                      <a:pt x="126" y="372"/>
                    </a:lnTo>
                    <a:lnTo>
                      <a:pt x="132" y="342"/>
                    </a:lnTo>
                    <a:lnTo>
                      <a:pt x="137" y="312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9" y="219"/>
                    </a:lnTo>
                    <a:lnTo>
                      <a:pt x="155" y="186"/>
                    </a:lnTo>
                    <a:lnTo>
                      <a:pt x="161" y="154"/>
                    </a:lnTo>
                    <a:lnTo>
                      <a:pt x="166" y="121"/>
                    </a:lnTo>
                    <a:lnTo>
                      <a:pt x="166" y="121"/>
                    </a:lnTo>
                    <a:lnTo>
                      <a:pt x="169" y="92"/>
                    </a:lnTo>
                    <a:lnTo>
                      <a:pt x="171" y="63"/>
                    </a:lnTo>
                    <a:lnTo>
                      <a:pt x="171" y="34"/>
                    </a:lnTo>
                    <a:lnTo>
                      <a:pt x="171" y="5"/>
                    </a:lnTo>
                    <a:lnTo>
                      <a:pt x="171" y="5"/>
                    </a:lnTo>
                    <a:lnTo>
                      <a:pt x="171" y="2"/>
                    </a:lnTo>
                    <a:lnTo>
                      <a:pt x="170" y="1"/>
                    </a:lnTo>
                    <a:lnTo>
                      <a:pt x="168" y="0"/>
                    </a:lnTo>
                    <a:lnTo>
                      <a:pt x="167" y="0"/>
                    </a:lnTo>
                    <a:lnTo>
                      <a:pt x="165" y="0"/>
                    </a:lnTo>
                    <a:lnTo>
                      <a:pt x="164" y="1"/>
                    </a:lnTo>
                    <a:lnTo>
                      <a:pt x="163" y="2"/>
                    </a:lnTo>
                    <a:lnTo>
                      <a:pt x="162" y="5"/>
                    </a:lnTo>
                    <a:lnTo>
                      <a:pt x="162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6" name="chenying0907 917">
                <a:extLst>
                  <a:ext uri="{FF2B5EF4-FFF2-40B4-BE49-F238E27FC236}">
                    <a16:creationId xmlns:a16="http://schemas.microsoft.com/office/drawing/2014/main" id="{382A3B25-7395-4A1E-8E64-0CCA78C3DBBC}"/>
                  </a:ext>
                </a:extLst>
              </p:cNvPr>
              <p:cNvSpPr/>
              <p:nvPr/>
            </p:nvSpPr>
            <p:spPr bwMode="auto">
              <a:xfrm>
                <a:off x="3692525" y="1401763"/>
                <a:ext cx="90488" cy="436563"/>
              </a:xfrm>
              <a:custGeom>
                <a:avLst/>
                <a:gdLst/>
                <a:ahLst/>
                <a:cxnLst>
                  <a:cxn ang="0">
                    <a:pos x="161" y="5"/>
                  </a:cxn>
                  <a:cxn ang="0">
                    <a:pos x="157" y="61"/>
                  </a:cxn>
                  <a:cxn ang="0">
                    <a:pos x="148" y="118"/>
                  </a:cxn>
                  <a:cxn ang="0">
                    <a:pos x="143" y="143"/>
                  </a:cxn>
                  <a:cxn ang="0">
                    <a:pos x="130" y="192"/>
                  </a:cxn>
                  <a:cxn ang="0">
                    <a:pos x="126" y="216"/>
                  </a:cxn>
                  <a:cxn ang="0">
                    <a:pos x="124" y="236"/>
                  </a:cxn>
                  <a:cxn ang="0">
                    <a:pos x="124" y="257"/>
                  </a:cxn>
                  <a:cxn ang="0">
                    <a:pos x="120" y="285"/>
                  </a:cxn>
                  <a:cxn ang="0">
                    <a:pos x="115" y="314"/>
                  </a:cxn>
                  <a:cxn ang="0">
                    <a:pos x="97" y="395"/>
                  </a:cxn>
                  <a:cxn ang="0">
                    <a:pos x="93" y="422"/>
                  </a:cxn>
                  <a:cxn ang="0">
                    <a:pos x="88" y="472"/>
                  </a:cxn>
                  <a:cxn ang="0">
                    <a:pos x="82" y="520"/>
                  </a:cxn>
                  <a:cxn ang="0">
                    <a:pos x="74" y="547"/>
                  </a:cxn>
                  <a:cxn ang="0">
                    <a:pos x="56" y="599"/>
                  </a:cxn>
                  <a:cxn ang="0">
                    <a:pos x="47" y="624"/>
                  </a:cxn>
                  <a:cxn ang="0">
                    <a:pos x="24" y="696"/>
                  </a:cxn>
                  <a:cxn ang="0">
                    <a:pos x="10" y="745"/>
                  </a:cxn>
                  <a:cxn ang="0">
                    <a:pos x="2" y="795"/>
                  </a:cxn>
                  <a:cxn ang="0">
                    <a:pos x="0" y="820"/>
                  </a:cxn>
                  <a:cxn ang="0">
                    <a:pos x="2" y="823"/>
                  </a:cxn>
                  <a:cxn ang="0">
                    <a:pos x="5" y="825"/>
                  </a:cxn>
                  <a:cxn ang="0">
                    <a:pos x="8" y="823"/>
                  </a:cxn>
                  <a:cxn ang="0">
                    <a:pos x="9" y="820"/>
                  </a:cxn>
                  <a:cxn ang="0">
                    <a:pos x="11" y="794"/>
                  </a:cxn>
                  <a:cxn ang="0">
                    <a:pos x="21" y="743"/>
                  </a:cxn>
                  <a:cxn ang="0">
                    <a:pos x="34" y="693"/>
                  </a:cxn>
                  <a:cxn ang="0">
                    <a:pos x="58" y="618"/>
                  </a:cxn>
                  <a:cxn ang="0">
                    <a:pos x="66" y="594"/>
                  </a:cxn>
                  <a:cxn ang="0">
                    <a:pos x="84" y="547"/>
                  </a:cxn>
                  <a:cxn ang="0">
                    <a:pos x="90" y="522"/>
                  </a:cxn>
                  <a:cxn ang="0">
                    <a:pos x="95" y="496"/>
                  </a:cxn>
                  <a:cxn ang="0">
                    <a:pos x="100" y="443"/>
                  </a:cxn>
                  <a:cxn ang="0">
                    <a:pos x="103" y="416"/>
                  </a:cxn>
                  <a:cxn ang="0">
                    <a:pos x="113" y="366"/>
                  </a:cxn>
                  <a:cxn ang="0">
                    <a:pos x="123" y="316"/>
                  </a:cxn>
                  <a:cxn ang="0">
                    <a:pos x="133" y="266"/>
                  </a:cxn>
                  <a:cxn ang="0">
                    <a:pos x="134" y="253"/>
                  </a:cxn>
                  <a:cxn ang="0">
                    <a:pos x="134" y="226"/>
                  </a:cxn>
                  <a:cxn ang="0">
                    <a:pos x="136" y="212"/>
                  </a:cxn>
                  <a:cxn ang="0">
                    <a:pos x="147" y="162"/>
                  </a:cxn>
                  <a:cxn ang="0">
                    <a:pos x="159" y="112"/>
                  </a:cxn>
                  <a:cxn ang="0">
                    <a:pos x="163" y="85"/>
                  </a:cxn>
                  <a:cxn ang="0">
                    <a:pos x="169" y="32"/>
                  </a:cxn>
                  <a:cxn ang="0">
                    <a:pos x="170" y="5"/>
                  </a:cxn>
                  <a:cxn ang="0">
                    <a:pos x="169" y="1"/>
                  </a:cxn>
                  <a:cxn ang="0">
                    <a:pos x="166" y="0"/>
                  </a:cxn>
                  <a:cxn ang="0">
                    <a:pos x="163" y="1"/>
                  </a:cxn>
                  <a:cxn ang="0">
                    <a:pos x="161" y="5"/>
                  </a:cxn>
                </a:cxnLst>
                <a:rect l="0" t="0" r="r" b="b"/>
                <a:pathLst>
                  <a:path w="170" h="825">
                    <a:moveTo>
                      <a:pt x="161" y="5"/>
                    </a:moveTo>
                    <a:lnTo>
                      <a:pt x="161" y="5"/>
                    </a:lnTo>
                    <a:lnTo>
                      <a:pt x="160" y="34"/>
                    </a:lnTo>
                    <a:lnTo>
                      <a:pt x="157" y="61"/>
                    </a:lnTo>
                    <a:lnTo>
                      <a:pt x="153" y="90"/>
                    </a:lnTo>
                    <a:lnTo>
                      <a:pt x="148" y="118"/>
                    </a:lnTo>
                    <a:lnTo>
                      <a:pt x="148" y="118"/>
                    </a:lnTo>
                    <a:lnTo>
                      <a:pt x="143" y="143"/>
                    </a:lnTo>
                    <a:lnTo>
                      <a:pt x="136" y="168"/>
                    </a:lnTo>
                    <a:lnTo>
                      <a:pt x="130" y="192"/>
                    </a:lnTo>
                    <a:lnTo>
                      <a:pt x="126" y="216"/>
                    </a:lnTo>
                    <a:lnTo>
                      <a:pt x="126" y="216"/>
                    </a:lnTo>
                    <a:lnTo>
                      <a:pt x="124" y="227"/>
                    </a:lnTo>
                    <a:lnTo>
                      <a:pt x="124" y="236"/>
                    </a:lnTo>
                    <a:lnTo>
                      <a:pt x="124" y="257"/>
                    </a:lnTo>
                    <a:lnTo>
                      <a:pt x="124" y="257"/>
                    </a:lnTo>
                    <a:lnTo>
                      <a:pt x="123" y="271"/>
                    </a:lnTo>
                    <a:lnTo>
                      <a:pt x="120" y="285"/>
                    </a:lnTo>
                    <a:lnTo>
                      <a:pt x="115" y="314"/>
                    </a:lnTo>
                    <a:lnTo>
                      <a:pt x="115" y="314"/>
                    </a:lnTo>
                    <a:lnTo>
                      <a:pt x="102" y="367"/>
                    </a:lnTo>
                    <a:lnTo>
                      <a:pt x="97" y="395"/>
                    </a:lnTo>
                    <a:lnTo>
                      <a:pt x="93" y="422"/>
                    </a:lnTo>
                    <a:lnTo>
                      <a:pt x="93" y="422"/>
                    </a:lnTo>
                    <a:lnTo>
                      <a:pt x="91" y="447"/>
                    </a:lnTo>
                    <a:lnTo>
                      <a:pt x="88" y="472"/>
                    </a:lnTo>
                    <a:lnTo>
                      <a:pt x="86" y="495"/>
                    </a:lnTo>
                    <a:lnTo>
                      <a:pt x="82" y="520"/>
                    </a:lnTo>
                    <a:lnTo>
                      <a:pt x="82" y="520"/>
                    </a:lnTo>
                    <a:lnTo>
                      <a:pt x="74" y="547"/>
                    </a:lnTo>
                    <a:lnTo>
                      <a:pt x="65" y="573"/>
                    </a:lnTo>
                    <a:lnTo>
                      <a:pt x="56" y="599"/>
                    </a:lnTo>
                    <a:lnTo>
                      <a:pt x="47" y="624"/>
                    </a:lnTo>
                    <a:lnTo>
                      <a:pt x="47" y="624"/>
                    </a:lnTo>
                    <a:lnTo>
                      <a:pt x="31" y="672"/>
                    </a:lnTo>
                    <a:lnTo>
                      <a:pt x="24" y="696"/>
                    </a:lnTo>
                    <a:lnTo>
                      <a:pt x="17" y="720"/>
                    </a:lnTo>
                    <a:lnTo>
                      <a:pt x="10" y="745"/>
                    </a:lnTo>
                    <a:lnTo>
                      <a:pt x="5" y="770"/>
                    </a:lnTo>
                    <a:lnTo>
                      <a:pt x="2" y="795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" y="822"/>
                    </a:lnTo>
                    <a:lnTo>
                      <a:pt x="2" y="823"/>
                    </a:lnTo>
                    <a:lnTo>
                      <a:pt x="3" y="824"/>
                    </a:lnTo>
                    <a:lnTo>
                      <a:pt x="5" y="825"/>
                    </a:lnTo>
                    <a:lnTo>
                      <a:pt x="6" y="824"/>
                    </a:lnTo>
                    <a:lnTo>
                      <a:pt x="8" y="823"/>
                    </a:lnTo>
                    <a:lnTo>
                      <a:pt x="9" y="822"/>
                    </a:lnTo>
                    <a:lnTo>
                      <a:pt x="9" y="820"/>
                    </a:lnTo>
                    <a:lnTo>
                      <a:pt x="9" y="820"/>
                    </a:lnTo>
                    <a:lnTo>
                      <a:pt x="11" y="794"/>
                    </a:lnTo>
                    <a:lnTo>
                      <a:pt x="15" y="769"/>
                    </a:lnTo>
                    <a:lnTo>
                      <a:pt x="21" y="743"/>
                    </a:lnTo>
                    <a:lnTo>
                      <a:pt x="27" y="717"/>
                    </a:lnTo>
                    <a:lnTo>
                      <a:pt x="34" y="693"/>
                    </a:lnTo>
                    <a:lnTo>
                      <a:pt x="42" y="668"/>
                    </a:lnTo>
                    <a:lnTo>
                      <a:pt x="58" y="618"/>
                    </a:lnTo>
                    <a:lnTo>
                      <a:pt x="58" y="618"/>
                    </a:lnTo>
                    <a:lnTo>
                      <a:pt x="66" y="594"/>
                    </a:lnTo>
                    <a:lnTo>
                      <a:pt x="75" y="571"/>
                    </a:lnTo>
                    <a:lnTo>
                      <a:pt x="84" y="547"/>
                    </a:lnTo>
                    <a:lnTo>
                      <a:pt x="90" y="522"/>
                    </a:lnTo>
                    <a:lnTo>
                      <a:pt x="90" y="522"/>
                    </a:lnTo>
                    <a:lnTo>
                      <a:pt x="93" y="510"/>
                    </a:lnTo>
                    <a:lnTo>
                      <a:pt x="95" y="496"/>
                    </a:lnTo>
                    <a:lnTo>
                      <a:pt x="98" y="469"/>
                    </a:lnTo>
                    <a:lnTo>
                      <a:pt x="100" y="443"/>
                    </a:lnTo>
                    <a:lnTo>
                      <a:pt x="103" y="416"/>
                    </a:lnTo>
                    <a:lnTo>
                      <a:pt x="103" y="416"/>
                    </a:lnTo>
                    <a:lnTo>
                      <a:pt x="107" y="391"/>
                    </a:lnTo>
                    <a:lnTo>
                      <a:pt x="113" y="366"/>
                    </a:lnTo>
                    <a:lnTo>
                      <a:pt x="123" y="316"/>
                    </a:lnTo>
                    <a:lnTo>
                      <a:pt x="123" y="316"/>
                    </a:lnTo>
                    <a:lnTo>
                      <a:pt x="128" y="291"/>
                    </a:lnTo>
                    <a:lnTo>
                      <a:pt x="133" y="266"/>
                    </a:lnTo>
                    <a:lnTo>
                      <a:pt x="133" y="266"/>
                    </a:lnTo>
                    <a:lnTo>
                      <a:pt x="134" y="253"/>
                    </a:lnTo>
                    <a:lnTo>
                      <a:pt x="134" y="239"/>
                    </a:lnTo>
                    <a:lnTo>
                      <a:pt x="134" y="226"/>
                    </a:lnTo>
                    <a:lnTo>
                      <a:pt x="136" y="212"/>
                    </a:lnTo>
                    <a:lnTo>
                      <a:pt x="136" y="212"/>
                    </a:lnTo>
                    <a:lnTo>
                      <a:pt x="141" y="186"/>
                    </a:lnTo>
                    <a:lnTo>
                      <a:pt x="147" y="162"/>
                    </a:lnTo>
                    <a:lnTo>
                      <a:pt x="153" y="137"/>
                    </a:lnTo>
                    <a:lnTo>
                      <a:pt x="159" y="112"/>
                    </a:lnTo>
                    <a:lnTo>
                      <a:pt x="159" y="112"/>
                    </a:lnTo>
                    <a:lnTo>
                      <a:pt x="163" y="85"/>
                    </a:lnTo>
                    <a:lnTo>
                      <a:pt x="167" y="58"/>
                    </a:lnTo>
                    <a:lnTo>
                      <a:pt x="169" y="32"/>
                    </a:lnTo>
                    <a:lnTo>
                      <a:pt x="170" y="5"/>
                    </a:lnTo>
                    <a:lnTo>
                      <a:pt x="170" y="5"/>
                    </a:lnTo>
                    <a:lnTo>
                      <a:pt x="170" y="3"/>
                    </a:lnTo>
                    <a:lnTo>
                      <a:pt x="169" y="1"/>
                    </a:lnTo>
                    <a:lnTo>
                      <a:pt x="168" y="0"/>
                    </a:lnTo>
                    <a:lnTo>
                      <a:pt x="166" y="0"/>
                    </a:lnTo>
                    <a:lnTo>
                      <a:pt x="164" y="0"/>
                    </a:lnTo>
                    <a:lnTo>
                      <a:pt x="163" y="1"/>
                    </a:lnTo>
                    <a:lnTo>
                      <a:pt x="162" y="3"/>
                    </a:lnTo>
                    <a:lnTo>
                      <a:pt x="161" y="5"/>
                    </a:lnTo>
                    <a:lnTo>
                      <a:pt x="161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7" name="chenying0907 918">
                <a:extLst>
                  <a:ext uri="{FF2B5EF4-FFF2-40B4-BE49-F238E27FC236}">
                    <a16:creationId xmlns:a16="http://schemas.microsoft.com/office/drawing/2014/main" id="{DB613F0E-3B96-4694-8F1E-59E3800EEC13}"/>
                  </a:ext>
                </a:extLst>
              </p:cNvPr>
              <p:cNvSpPr/>
              <p:nvPr/>
            </p:nvSpPr>
            <p:spPr bwMode="auto">
              <a:xfrm>
                <a:off x="3751263" y="1443038"/>
                <a:ext cx="66675" cy="360363"/>
              </a:xfrm>
              <a:custGeom>
                <a:avLst/>
                <a:gdLst/>
                <a:ahLst/>
                <a:cxnLst>
                  <a:cxn ang="0">
                    <a:pos x="117" y="4"/>
                  </a:cxn>
                  <a:cxn ang="0">
                    <a:pos x="116" y="50"/>
                  </a:cxn>
                  <a:cxn ang="0">
                    <a:pos x="108" y="139"/>
                  </a:cxn>
                  <a:cxn ang="0">
                    <a:pos x="94" y="228"/>
                  </a:cxn>
                  <a:cxn ang="0">
                    <a:pos x="68" y="361"/>
                  </a:cxn>
                  <a:cxn ang="0">
                    <a:pos x="63" y="383"/>
                  </a:cxn>
                  <a:cxn ang="0">
                    <a:pos x="57" y="404"/>
                  </a:cxn>
                  <a:cxn ang="0">
                    <a:pos x="48" y="432"/>
                  </a:cxn>
                  <a:cxn ang="0">
                    <a:pos x="47" y="440"/>
                  </a:cxn>
                  <a:cxn ang="0">
                    <a:pos x="44" y="482"/>
                  </a:cxn>
                  <a:cxn ang="0">
                    <a:pos x="38" y="523"/>
                  </a:cxn>
                  <a:cxn ang="0">
                    <a:pos x="32" y="542"/>
                  </a:cxn>
                  <a:cxn ang="0">
                    <a:pos x="10" y="598"/>
                  </a:cxn>
                  <a:cxn ang="0">
                    <a:pos x="7" y="608"/>
                  </a:cxn>
                  <a:cxn ang="0">
                    <a:pos x="2" y="637"/>
                  </a:cxn>
                  <a:cxn ang="0">
                    <a:pos x="0" y="678"/>
                  </a:cxn>
                  <a:cxn ang="0">
                    <a:pos x="0" y="680"/>
                  </a:cxn>
                  <a:cxn ang="0">
                    <a:pos x="3" y="682"/>
                  </a:cxn>
                  <a:cxn ang="0">
                    <a:pos x="6" y="682"/>
                  </a:cxn>
                  <a:cxn ang="0">
                    <a:pos x="9" y="680"/>
                  </a:cxn>
                  <a:cxn ang="0">
                    <a:pos x="9" y="678"/>
                  </a:cxn>
                  <a:cxn ang="0">
                    <a:pos x="12" y="635"/>
                  </a:cxn>
                  <a:cxn ang="0">
                    <a:pos x="22" y="594"/>
                  </a:cxn>
                  <a:cxn ang="0">
                    <a:pos x="36" y="556"/>
                  </a:cxn>
                  <a:cxn ang="0">
                    <a:pos x="48" y="517"/>
                  </a:cxn>
                  <a:cxn ang="0">
                    <a:pos x="51" y="501"/>
                  </a:cxn>
                  <a:cxn ang="0">
                    <a:pos x="56" y="448"/>
                  </a:cxn>
                  <a:cxn ang="0">
                    <a:pos x="57" y="436"/>
                  </a:cxn>
                  <a:cxn ang="0">
                    <a:pos x="67" y="398"/>
                  </a:cxn>
                  <a:cxn ang="0">
                    <a:pos x="77" y="359"/>
                  </a:cxn>
                  <a:cxn ang="0">
                    <a:pos x="80" y="347"/>
                  </a:cxn>
                  <a:cxn ang="0">
                    <a:pos x="96" y="262"/>
                  </a:cxn>
                  <a:cxn ang="0">
                    <a:pos x="112" y="178"/>
                  </a:cxn>
                  <a:cxn ang="0">
                    <a:pos x="119" y="134"/>
                  </a:cxn>
                  <a:cxn ang="0">
                    <a:pos x="127" y="48"/>
                  </a:cxn>
                  <a:cxn ang="0">
                    <a:pos x="128" y="4"/>
                  </a:cxn>
                  <a:cxn ang="0">
                    <a:pos x="126" y="1"/>
                  </a:cxn>
                  <a:cxn ang="0">
                    <a:pos x="122" y="0"/>
                  </a:cxn>
                  <a:cxn ang="0">
                    <a:pos x="119" y="1"/>
                  </a:cxn>
                  <a:cxn ang="0">
                    <a:pos x="117" y="4"/>
                  </a:cxn>
                </a:cxnLst>
                <a:rect l="0" t="0" r="r" b="b"/>
                <a:pathLst>
                  <a:path w="128" h="682">
                    <a:moveTo>
                      <a:pt x="117" y="4"/>
                    </a:moveTo>
                    <a:lnTo>
                      <a:pt x="117" y="4"/>
                    </a:lnTo>
                    <a:lnTo>
                      <a:pt x="117" y="27"/>
                    </a:lnTo>
                    <a:lnTo>
                      <a:pt x="116" y="50"/>
                    </a:lnTo>
                    <a:lnTo>
                      <a:pt x="113" y="95"/>
                    </a:lnTo>
                    <a:lnTo>
                      <a:pt x="108" y="139"/>
                    </a:lnTo>
                    <a:lnTo>
                      <a:pt x="101" y="184"/>
                    </a:lnTo>
                    <a:lnTo>
                      <a:pt x="94" y="228"/>
                    </a:lnTo>
                    <a:lnTo>
                      <a:pt x="84" y="273"/>
                    </a:lnTo>
                    <a:lnTo>
                      <a:pt x="68" y="361"/>
                    </a:lnTo>
                    <a:lnTo>
                      <a:pt x="68" y="361"/>
                    </a:lnTo>
                    <a:lnTo>
                      <a:pt x="63" y="383"/>
                    </a:lnTo>
                    <a:lnTo>
                      <a:pt x="57" y="404"/>
                    </a:lnTo>
                    <a:lnTo>
                      <a:pt x="57" y="404"/>
                    </a:lnTo>
                    <a:lnTo>
                      <a:pt x="51" y="422"/>
                    </a:lnTo>
                    <a:lnTo>
                      <a:pt x="48" y="432"/>
                    </a:lnTo>
                    <a:lnTo>
                      <a:pt x="47" y="440"/>
                    </a:lnTo>
                    <a:lnTo>
                      <a:pt x="47" y="440"/>
                    </a:lnTo>
                    <a:lnTo>
                      <a:pt x="46" y="461"/>
                    </a:lnTo>
                    <a:lnTo>
                      <a:pt x="44" y="482"/>
                    </a:lnTo>
                    <a:lnTo>
                      <a:pt x="41" y="503"/>
                    </a:lnTo>
                    <a:lnTo>
                      <a:pt x="38" y="523"/>
                    </a:lnTo>
                    <a:lnTo>
                      <a:pt x="38" y="523"/>
                    </a:lnTo>
                    <a:lnTo>
                      <a:pt x="32" y="542"/>
                    </a:lnTo>
                    <a:lnTo>
                      <a:pt x="24" y="561"/>
                    </a:lnTo>
                    <a:lnTo>
                      <a:pt x="10" y="598"/>
                    </a:lnTo>
                    <a:lnTo>
                      <a:pt x="10" y="598"/>
                    </a:lnTo>
                    <a:lnTo>
                      <a:pt x="7" y="608"/>
                    </a:lnTo>
                    <a:lnTo>
                      <a:pt x="5" y="618"/>
                    </a:lnTo>
                    <a:lnTo>
                      <a:pt x="2" y="637"/>
                    </a:lnTo>
                    <a:lnTo>
                      <a:pt x="0" y="657"/>
                    </a:lnTo>
                    <a:lnTo>
                      <a:pt x="0" y="678"/>
                    </a:lnTo>
                    <a:lnTo>
                      <a:pt x="0" y="678"/>
                    </a:lnTo>
                    <a:lnTo>
                      <a:pt x="0" y="680"/>
                    </a:lnTo>
                    <a:lnTo>
                      <a:pt x="1" y="681"/>
                    </a:lnTo>
                    <a:lnTo>
                      <a:pt x="3" y="682"/>
                    </a:lnTo>
                    <a:lnTo>
                      <a:pt x="4" y="682"/>
                    </a:lnTo>
                    <a:lnTo>
                      <a:pt x="6" y="682"/>
                    </a:lnTo>
                    <a:lnTo>
                      <a:pt x="7" y="681"/>
                    </a:lnTo>
                    <a:lnTo>
                      <a:pt x="9" y="680"/>
                    </a:lnTo>
                    <a:lnTo>
                      <a:pt x="9" y="678"/>
                    </a:lnTo>
                    <a:lnTo>
                      <a:pt x="9" y="678"/>
                    </a:lnTo>
                    <a:lnTo>
                      <a:pt x="10" y="656"/>
                    </a:lnTo>
                    <a:lnTo>
                      <a:pt x="12" y="635"/>
                    </a:lnTo>
                    <a:lnTo>
                      <a:pt x="16" y="615"/>
                    </a:lnTo>
                    <a:lnTo>
                      <a:pt x="22" y="594"/>
                    </a:lnTo>
                    <a:lnTo>
                      <a:pt x="22" y="594"/>
                    </a:lnTo>
                    <a:lnTo>
                      <a:pt x="36" y="556"/>
                    </a:lnTo>
                    <a:lnTo>
                      <a:pt x="43" y="537"/>
                    </a:lnTo>
                    <a:lnTo>
                      <a:pt x="48" y="517"/>
                    </a:lnTo>
                    <a:lnTo>
                      <a:pt x="48" y="517"/>
                    </a:lnTo>
                    <a:lnTo>
                      <a:pt x="51" y="501"/>
                    </a:lnTo>
                    <a:lnTo>
                      <a:pt x="53" y="483"/>
                    </a:lnTo>
                    <a:lnTo>
                      <a:pt x="56" y="448"/>
                    </a:lnTo>
                    <a:lnTo>
                      <a:pt x="56" y="448"/>
                    </a:lnTo>
                    <a:lnTo>
                      <a:pt x="57" y="436"/>
                    </a:lnTo>
                    <a:lnTo>
                      <a:pt x="60" y="422"/>
                    </a:lnTo>
                    <a:lnTo>
                      <a:pt x="67" y="398"/>
                    </a:lnTo>
                    <a:lnTo>
                      <a:pt x="74" y="372"/>
                    </a:lnTo>
                    <a:lnTo>
                      <a:pt x="77" y="359"/>
                    </a:lnTo>
                    <a:lnTo>
                      <a:pt x="80" y="347"/>
                    </a:lnTo>
                    <a:lnTo>
                      <a:pt x="80" y="347"/>
                    </a:lnTo>
                    <a:lnTo>
                      <a:pt x="87" y="305"/>
                    </a:lnTo>
                    <a:lnTo>
                      <a:pt x="96" y="262"/>
                    </a:lnTo>
                    <a:lnTo>
                      <a:pt x="104" y="220"/>
                    </a:lnTo>
                    <a:lnTo>
                      <a:pt x="112" y="178"/>
                    </a:lnTo>
                    <a:lnTo>
                      <a:pt x="112" y="178"/>
                    </a:lnTo>
                    <a:lnTo>
                      <a:pt x="119" y="134"/>
                    </a:lnTo>
                    <a:lnTo>
                      <a:pt x="123" y="92"/>
                    </a:lnTo>
                    <a:lnTo>
                      <a:pt x="127" y="48"/>
                    </a:lnTo>
                    <a:lnTo>
                      <a:pt x="128" y="4"/>
                    </a:lnTo>
                    <a:lnTo>
                      <a:pt x="128" y="4"/>
                    </a:lnTo>
                    <a:lnTo>
                      <a:pt x="127" y="2"/>
                    </a:lnTo>
                    <a:lnTo>
                      <a:pt x="126" y="1"/>
                    </a:lnTo>
                    <a:lnTo>
                      <a:pt x="125" y="0"/>
                    </a:lnTo>
                    <a:lnTo>
                      <a:pt x="122" y="0"/>
                    </a:lnTo>
                    <a:lnTo>
                      <a:pt x="120" y="0"/>
                    </a:lnTo>
                    <a:lnTo>
                      <a:pt x="119" y="1"/>
                    </a:lnTo>
                    <a:lnTo>
                      <a:pt x="118" y="2"/>
                    </a:lnTo>
                    <a:lnTo>
                      <a:pt x="117" y="4"/>
                    </a:lnTo>
                    <a:lnTo>
                      <a:pt x="117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8" name="chenying0907 919">
                <a:extLst>
                  <a:ext uri="{FF2B5EF4-FFF2-40B4-BE49-F238E27FC236}">
                    <a16:creationId xmlns:a16="http://schemas.microsoft.com/office/drawing/2014/main" id="{A7F0A257-221C-47F3-BC65-211C9477CE18}"/>
                  </a:ext>
                </a:extLst>
              </p:cNvPr>
              <p:cNvSpPr/>
              <p:nvPr/>
            </p:nvSpPr>
            <p:spPr bwMode="auto">
              <a:xfrm>
                <a:off x="3797300" y="1477963"/>
                <a:ext cx="60325" cy="268288"/>
              </a:xfrm>
              <a:custGeom>
                <a:avLst/>
                <a:gdLst/>
                <a:ahLst/>
                <a:cxnLst>
                  <a:cxn ang="0">
                    <a:pos x="114" y="4"/>
                  </a:cxn>
                  <a:cxn ang="0">
                    <a:pos x="113" y="1"/>
                  </a:cxn>
                  <a:cxn ang="0">
                    <a:pos x="110" y="0"/>
                  </a:cxn>
                  <a:cxn ang="0">
                    <a:pos x="106" y="1"/>
                  </a:cxn>
                  <a:cxn ang="0">
                    <a:pos x="105" y="4"/>
                  </a:cxn>
                  <a:cxn ang="0">
                    <a:pos x="104" y="38"/>
                  </a:cxn>
                  <a:cxn ang="0">
                    <a:pos x="94" y="104"/>
                  </a:cxn>
                  <a:cxn ang="0">
                    <a:pos x="81" y="170"/>
                  </a:cxn>
                  <a:cxn ang="0">
                    <a:pos x="58" y="268"/>
                  </a:cxn>
                  <a:cxn ang="0">
                    <a:pos x="47" y="324"/>
                  </a:cxn>
                  <a:cxn ang="0">
                    <a:pos x="37" y="366"/>
                  </a:cxn>
                  <a:cxn ang="0">
                    <a:pos x="31" y="379"/>
                  </a:cxn>
                  <a:cxn ang="0">
                    <a:pos x="28" y="393"/>
                  </a:cxn>
                  <a:cxn ang="0">
                    <a:pos x="25" y="419"/>
                  </a:cxn>
                  <a:cxn ang="0">
                    <a:pos x="22" y="433"/>
                  </a:cxn>
                  <a:cxn ang="0">
                    <a:pos x="8" y="483"/>
                  </a:cxn>
                  <a:cxn ang="0">
                    <a:pos x="1" y="500"/>
                  </a:cxn>
                  <a:cxn ang="0">
                    <a:pos x="0" y="504"/>
                  </a:cxn>
                  <a:cxn ang="0">
                    <a:pos x="5" y="507"/>
                  </a:cxn>
                  <a:cxn ang="0">
                    <a:pos x="8" y="506"/>
                  </a:cxn>
                  <a:cxn ang="0">
                    <a:pos x="10" y="505"/>
                  </a:cxn>
                  <a:cxn ang="0">
                    <a:pos x="25" y="465"/>
                  </a:cxn>
                  <a:cxn ang="0">
                    <a:pos x="32" y="437"/>
                  </a:cxn>
                  <a:cxn ang="0">
                    <a:pos x="38" y="409"/>
                  </a:cxn>
                  <a:cxn ang="0">
                    <a:pos x="39" y="396"/>
                  </a:cxn>
                  <a:cxn ang="0">
                    <a:pos x="41" y="380"/>
                  </a:cxn>
                  <a:cxn ang="0">
                    <a:pos x="55" y="335"/>
                  </a:cxn>
                  <a:cxn ang="0">
                    <a:pos x="59" y="319"/>
                  </a:cxn>
                  <a:cxn ang="0">
                    <a:pos x="64" y="286"/>
                  </a:cxn>
                  <a:cxn ang="0">
                    <a:pos x="68" y="271"/>
                  </a:cxn>
                  <a:cxn ang="0">
                    <a:pos x="96" y="142"/>
                  </a:cxn>
                  <a:cxn ang="0">
                    <a:pos x="109" y="76"/>
                  </a:cxn>
                  <a:cxn ang="0">
                    <a:pos x="114" y="10"/>
                  </a:cxn>
                  <a:cxn ang="0">
                    <a:pos x="114" y="9"/>
                  </a:cxn>
                </a:cxnLst>
                <a:rect l="0" t="0" r="r" b="b"/>
                <a:pathLst>
                  <a:path w="114" h="507">
                    <a:moveTo>
                      <a:pt x="114" y="4"/>
                    </a:moveTo>
                    <a:lnTo>
                      <a:pt x="114" y="4"/>
                    </a:lnTo>
                    <a:lnTo>
                      <a:pt x="114" y="2"/>
                    </a:lnTo>
                    <a:lnTo>
                      <a:pt x="113" y="1"/>
                    </a:lnTo>
                    <a:lnTo>
                      <a:pt x="111" y="0"/>
                    </a:lnTo>
                    <a:lnTo>
                      <a:pt x="110" y="0"/>
                    </a:lnTo>
                    <a:lnTo>
                      <a:pt x="108" y="0"/>
                    </a:lnTo>
                    <a:lnTo>
                      <a:pt x="106" y="1"/>
                    </a:lnTo>
                    <a:lnTo>
                      <a:pt x="105" y="2"/>
                    </a:lnTo>
                    <a:lnTo>
                      <a:pt x="105" y="4"/>
                    </a:lnTo>
                    <a:lnTo>
                      <a:pt x="105" y="4"/>
                    </a:lnTo>
                    <a:lnTo>
                      <a:pt x="104" y="38"/>
                    </a:lnTo>
                    <a:lnTo>
                      <a:pt x="100" y="71"/>
                    </a:lnTo>
                    <a:lnTo>
                      <a:pt x="94" y="104"/>
                    </a:lnTo>
                    <a:lnTo>
                      <a:pt x="88" y="137"/>
                    </a:lnTo>
                    <a:lnTo>
                      <a:pt x="81" y="170"/>
                    </a:lnTo>
                    <a:lnTo>
                      <a:pt x="74" y="203"/>
                    </a:lnTo>
                    <a:lnTo>
                      <a:pt x="58" y="268"/>
                    </a:lnTo>
                    <a:lnTo>
                      <a:pt x="58" y="268"/>
                    </a:lnTo>
                    <a:lnTo>
                      <a:pt x="47" y="324"/>
                    </a:lnTo>
                    <a:lnTo>
                      <a:pt x="40" y="352"/>
                    </a:lnTo>
                    <a:lnTo>
                      <a:pt x="37" y="366"/>
                    </a:lnTo>
                    <a:lnTo>
                      <a:pt x="31" y="379"/>
                    </a:lnTo>
                    <a:lnTo>
                      <a:pt x="31" y="379"/>
                    </a:lnTo>
                    <a:lnTo>
                      <a:pt x="29" y="385"/>
                    </a:lnTo>
                    <a:lnTo>
                      <a:pt x="28" y="393"/>
                    </a:lnTo>
                    <a:lnTo>
                      <a:pt x="26" y="406"/>
                    </a:lnTo>
                    <a:lnTo>
                      <a:pt x="25" y="419"/>
                    </a:lnTo>
                    <a:lnTo>
                      <a:pt x="22" y="433"/>
                    </a:lnTo>
                    <a:lnTo>
                      <a:pt x="22" y="433"/>
                    </a:lnTo>
                    <a:lnTo>
                      <a:pt x="13" y="467"/>
                    </a:lnTo>
                    <a:lnTo>
                      <a:pt x="8" y="483"/>
                    </a:lnTo>
                    <a:lnTo>
                      <a:pt x="1" y="500"/>
                    </a:lnTo>
                    <a:lnTo>
                      <a:pt x="1" y="500"/>
                    </a:lnTo>
                    <a:lnTo>
                      <a:pt x="0" y="502"/>
                    </a:lnTo>
                    <a:lnTo>
                      <a:pt x="0" y="504"/>
                    </a:lnTo>
                    <a:lnTo>
                      <a:pt x="3" y="506"/>
                    </a:lnTo>
                    <a:lnTo>
                      <a:pt x="5" y="507"/>
                    </a:lnTo>
                    <a:lnTo>
                      <a:pt x="7" y="507"/>
                    </a:lnTo>
                    <a:lnTo>
                      <a:pt x="8" y="506"/>
                    </a:lnTo>
                    <a:lnTo>
                      <a:pt x="10" y="505"/>
                    </a:lnTo>
                    <a:lnTo>
                      <a:pt x="10" y="505"/>
                    </a:lnTo>
                    <a:lnTo>
                      <a:pt x="20" y="479"/>
                    </a:lnTo>
                    <a:lnTo>
                      <a:pt x="25" y="465"/>
                    </a:lnTo>
                    <a:lnTo>
                      <a:pt x="29" y="451"/>
                    </a:lnTo>
                    <a:lnTo>
                      <a:pt x="32" y="437"/>
                    </a:lnTo>
                    <a:lnTo>
                      <a:pt x="36" y="424"/>
                    </a:lnTo>
                    <a:lnTo>
                      <a:pt x="38" y="409"/>
                    </a:lnTo>
                    <a:lnTo>
                      <a:pt x="39" y="396"/>
                    </a:lnTo>
                    <a:lnTo>
                      <a:pt x="39" y="396"/>
                    </a:lnTo>
                    <a:lnTo>
                      <a:pt x="40" y="387"/>
                    </a:lnTo>
                    <a:lnTo>
                      <a:pt x="41" y="380"/>
                    </a:lnTo>
                    <a:lnTo>
                      <a:pt x="45" y="365"/>
                    </a:lnTo>
                    <a:lnTo>
                      <a:pt x="55" y="335"/>
                    </a:lnTo>
                    <a:lnTo>
                      <a:pt x="55" y="335"/>
                    </a:lnTo>
                    <a:lnTo>
                      <a:pt x="59" y="319"/>
                    </a:lnTo>
                    <a:lnTo>
                      <a:pt x="62" y="303"/>
                    </a:lnTo>
                    <a:lnTo>
                      <a:pt x="64" y="286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82" y="206"/>
                    </a:lnTo>
                    <a:lnTo>
                      <a:pt x="96" y="142"/>
                    </a:lnTo>
                    <a:lnTo>
                      <a:pt x="103" y="109"/>
                    </a:lnTo>
                    <a:lnTo>
                      <a:pt x="109" y="76"/>
                    </a:lnTo>
                    <a:lnTo>
                      <a:pt x="112" y="43"/>
                    </a:lnTo>
                    <a:lnTo>
                      <a:pt x="114" y="10"/>
                    </a:lnTo>
                    <a:lnTo>
                      <a:pt x="114" y="10"/>
                    </a:lnTo>
                    <a:lnTo>
                      <a:pt x="114" y="9"/>
                    </a:lnTo>
                    <a:lnTo>
                      <a:pt x="114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9" name="chenying0907 920">
                <a:extLst>
                  <a:ext uri="{FF2B5EF4-FFF2-40B4-BE49-F238E27FC236}">
                    <a16:creationId xmlns:a16="http://schemas.microsoft.com/office/drawing/2014/main" id="{8CB8A562-FDB1-4AD4-BCFE-5F2BAA9A81AC}"/>
                  </a:ext>
                </a:extLst>
              </p:cNvPr>
              <p:cNvSpPr/>
              <p:nvPr/>
            </p:nvSpPr>
            <p:spPr bwMode="auto">
              <a:xfrm>
                <a:off x="3857625" y="1504950"/>
                <a:ext cx="33338" cy="19050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48" y="11"/>
                  </a:cxn>
                  <a:cxn ang="0">
                    <a:pos x="45" y="24"/>
                  </a:cxn>
                  <a:cxn ang="0">
                    <a:pos x="46" y="44"/>
                  </a:cxn>
                  <a:cxn ang="0">
                    <a:pos x="46" y="50"/>
                  </a:cxn>
                  <a:cxn ang="0">
                    <a:pos x="42" y="74"/>
                  </a:cxn>
                  <a:cxn ang="0">
                    <a:pos x="31" y="123"/>
                  </a:cxn>
                  <a:cxn ang="0">
                    <a:pos x="29" y="147"/>
                  </a:cxn>
                  <a:cxn ang="0">
                    <a:pos x="28" y="162"/>
                  </a:cxn>
                  <a:cxn ang="0">
                    <a:pos x="24" y="206"/>
                  </a:cxn>
                  <a:cxn ang="0">
                    <a:pos x="13" y="265"/>
                  </a:cxn>
                  <a:cxn ang="0">
                    <a:pos x="11" y="275"/>
                  </a:cxn>
                  <a:cxn ang="0">
                    <a:pos x="9" y="306"/>
                  </a:cxn>
                  <a:cxn ang="0">
                    <a:pos x="8" y="319"/>
                  </a:cxn>
                  <a:cxn ang="0">
                    <a:pos x="0" y="354"/>
                  </a:cxn>
                  <a:cxn ang="0">
                    <a:pos x="0" y="356"/>
                  </a:cxn>
                  <a:cxn ang="0">
                    <a:pos x="4" y="360"/>
                  </a:cxn>
                  <a:cxn ang="0">
                    <a:pos x="7" y="360"/>
                  </a:cxn>
                  <a:cxn ang="0">
                    <a:pos x="9" y="357"/>
                  </a:cxn>
                  <a:cxn ang="0">
                    <a:pos x="16" y="325"/>
                  </a:cxn>
                  <a:cxn ang="0">
                    <a:pos x="19" y="292"/>
                  </a:cxn>
                  <a:cxn ang="0">
                    <a:pos x="20" y="280"/>
                  </a:cxn>
                  <a:cxn ang="0">
                    <a:pos x="27" y="240"/>
                  </a:cxn>
                  <a:cxn ang="0">
                    <a:pos x="35" y="201"/>
                  </a:cxn>
                  <a:cxn ang="0">
                    <a:pos x="37" y="188"/>
                  </a:cxn>
                  <a:cxn ang="0">
                    <a:pos x="38" y="161"/>
                  </a:cxn>
                  <a:cxn ang="0">
                    <a:pos x="40" y="133"/>
                  </a:cxn>
                  <a:cxn ang="0">
                    <a:pos x="44" y="109"/>
                  </a:cxn>
                  <a:cxn ang="0">
                    <a:pos x="50" y="85"/>
                  </a:cxn>
                  <a:cxn ang="0">
                    <a:pos x="57" y="53"/>
                  </a:cxn>
                  <a:cxn ang="0">
                    <a:pos x="57" y="43"/>
                  </a:cxn>
                  <a:cxn ang="0">
                    <a:pos x="56" y="24"/>
                  </a:cxn>
                  <a:cxn ang="0">
                    <a:pos x="56" y="15"/>
                  </a:cxn>
                  <a:cxn ang="0">
                    <a:pos x="60" y="8"/>
                  </a:cxn>
                  <a:cxn ang="0">
                    <a:pos x="62" y="7"/>
                  </a:cxn>
                  <a:cxn ang="0">
                    <a:pos x="62" y="3"/>
                  </a:cxn>
                  <a:cxn ang="0">
                    <a:pos x="58" y="0"/>
                  </a:cxn>
                  <a:cxn ang="0">
                    <a:pos x="54" y="2"/>
                  </a:cxn>
                </a:cxnLst>
                <a:rect l="0" t="0" r="r" b="b"/>
                <a:pathLst>
                  <a:path w="62" h="360">
                    <a:moveTo>
                      <a:pt x="54" y="2"/>
                    </a:moveTo>
                    <a:lnTo>
                      <a:pt x="54" y="2"/>
                    </a:lnTo>
                    <a:lnTo>
                      <a:pt x="50" y="6"/>
                    </a:lnTo>
                    <a:lnTo>
                      <a:pt x="48" y="11"/>
                    </a:lnTo>
                    <a:lnTo>
                      <a:pt x="46" y="17"/>
                    </a:lnTo>
                    <a:lnTo>
                      <a:pt x="45" y="24"/>
                    </a:lnTo>
                    <a:lnTo>
                      <a:pt x="46" y="38"/>
                    </a:lnTo>
                    <a:lnTo>
                      <a:pt x="46" y="44"/>
                    </a:lnTo>
                    <a:lnTo>
                      <a:pt x="46" y="50"/>
                    </a:lnTo>
                    <a:lnTo>
                      <a:pt x="46" y="50"/>
                    </a:lnTo>
                    <a:lnTo>
                      <a:pt x="44" y="62"/>
                    </a:lnTo>
                    <a:lnTo>
                      <a:pt x="42" y="74"/>
                    </a:lnTo>
                    <a:lnTo>
                      <a:pt x="36" y="99"/>
                    </a:lnTo>
                    <a:lnTo>
                      <a:pt x="31" y="123"/>
                    </a:lnTo>
                    <a:lnTo>
                      <a:pt x="29" y="135"/>
                    </a:lnTo>
                    <a:lnTo>
                      <a:pt x="29" y="147"/>
                    </a:lnTo>
                    <a:lnTo>
                      <a:pt x="29" y="147"/>
                    </a:lnTo>
                    <a:lnTo>
                      <a:pt x="28" y="162"/>
                    </a:lnTo>
                    <a:lnTo>
                      <a:pt x="27" y="177"/>
                    </a:lnTo>
                    <a:lnTo>
                      <a:pt x="24" y="206"/>
                    </a:lnTo>
                    <a:lnTo>
                      <a:pt x="19" y="236"/>
                    </a:lnTo>
                    <a:lnTo>
                      <a:pt x="13" y="265"/>
                    </a:lnTo>
                    <a:lnTo>
                      <a:pt x="13" y="265"/>
                    </a:lnTo>
                    <a:lnTo>
                      <a:pt x="11" y="275"/>
                    </a:lnTo>
                    <a:lnTo>
                      <a:pt x="10" y="286"/>
                    </a:lnTo>
                    <a:lnTo>
                      <a:pt x="9" y="306"/>
                    </a:lnTo>
                    <a:lnTo>
                      <a:pt x="9" y="306"/>
                    </a:lnTo>
                    <a:lnTo>
                      <a:pt x="8" y="319"/>
                    </a:lnTo>
                    <a:lnTo>
                      <a:pt x="5" y="331"/>
                    </a:lnTo>
                    <a:lnTo>
                      <a:pt x="0" y="354"/>
                    </a:lnTo>
                    <a:lnTo>
                      <a:pt x="0" y="354"/>
                    </a:lnTo>
                    <a:lnTo>
                      <a:pt x="0" y="356"/>
                    </a:lnTo>
                    <a:lnTo>
                      <a:pt x="1" y="358"/>
                    </a:lnTo>
                    <a:lnTo>
                      <a:pt x="4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8" y="359"/>
                    </a:lnTo>
                    <a:lnTo>
                      <a:pt x="9" y="357"/>
                    </a:lnTo>
                    <a:lnTo>
                      <a:pt x="9" y="357"/>
                    </a:lnTo>
                    <a:lnTo>
                      <a:pt x="16" y="325"/>
                    </a:lnTo>
                    <a:lnTo>
                      <a:pt x="18" y="309"/>
                    </a:lnTo>
                    <a:lnTo>
                      <a:pt x="19" y="292"/>
                    </a:lnTo>
                    <a:lnTo>
                      <a:pt x="19" y="292"/>
                    </a:lnTo>
                    <a:lnTo>
                      <a:pt x="20" y="280"/>
                    </a:lnTo>
                    <a:lnTo>
                      <a:pt x="22" y="266"/>
                    </a:lnTo>
                    <a:lnTo>
                      <a:pt x="27" y="240"/>
                    </a:lnTo>
                    <a:lnTo>
                      <a:pt x="33" y="215"/>
                    </a:lnTo>
                    <a:lnTo>
                      <a:pt x="35" y="201"/>
                    </a:lnTo>
                    <a:lnTo>
                      <a:pt x="37" y="188"/>
                    </a:lnTo>
                    <a:lnTo>
                      <a:pt x="37" y="188"/>
                    </a:lnTo>
                    <a:lnTo>
                      <a:pt x="38" y="174"/>
                    </a:lnTo>
                    <a:lnTo>
                      <a:pt x="38" y="161"/>
                    </a:lnTo>
                    <a:lnTo>
                      <a:pt x="39" y="146"/>
                    </a:lnTo>
                    <a:lnTo>
                      <a:pt x="40" y="133"/>
                    </a:lnTo>
                    <a:lnTo>
                      <a:pt x="40" y="133"/>
                    </a:lnTo>
                    <a:lnTo>
                      <a:pt x="44" y="109"/>
                    </a:lnTo>
                    <a:lnTo>
                      <a:pt x="50" y="85"/>
                    </a:lnTo>
                    <a:lnTo>
                      <a:pt x="50" y="85"/>
                    </a:lnTo>
                    <a:lnTo>
                      <a:pt x="55" y="65"/>
                    </a:lnTo>
                    <a:lnTo>
                      <a:pt x="57" y="53"/>
                    </a:lnTo>
                    <a:lnTo>
                      <a:pt x="57" y="43"/>
                    </a:lnTo>
                    <a:lnTo>
                      <a:pt x="57" y="43"/>
                    </a:lnTo>
                    <a:lnTo>
                      <a:pt x="56" y="34"/>
                    </a:lnTo>
                    <a:lnTo>
                      <a:pt x="56" y="24"/>
                    </a:lnTo>
                    <a:lnTo>
                      <a:pt x="56" y="19"/>
                    </a:lnTo>
                    <a:lnTo>
                      <a:pt x="56" y="15"/>
                    </a:lnTo>
                    <a:lnTo>
                      <a:pt x="58" y="11"/>
                    </a:lnTo>
                    <a:lnTo>
                      <a:pt x="60" y="8"/>
                    </a:lnTo>
                    <a:lnTo>
                      <a:pt x="60" y="8"/>
                    </a:lnTo>
                    <a:lnTo>
                      <a:pt x="62" y="7"/>
                    </a:lnTo>
                    <a:lnTo>
                      <a:pt x="62" y="5"/>
                    </a:lnTo>
                    <a:lnTo>
                      <a:pt x="62" y="3"/>
                    </a:lnTo>
                    <a:lnTo>
                      <a:pt x="61" y="2"/>
                    </a:lnTo>
                    <a:lnTo>
                      <a:pt x="58" y="0"/>
                    </a:lnTo>
                    <a:lnTo>
                      <a:pt x="56" y="1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0" name="chenying0907 921">
                <a:extLst>
                  <a:ext uri="{FF2B5EF4-FFF2-40B4-BE49-F238E27FC236}">
                    <a16:creationId xmlns:a16="http://schemas.microsoft.com/office/drawing/2014/main" id="{61A9CD09-C3FA-4590-82D1-60121D935BFC}"/>
                  </a:ext>
                </a:extLst>
              </p:cNvPr>
              <p:cNvSpPr/>
              <p:nvPr/>
            </p:nvSpPr>
            <p:spPr bwMode="auto">
              <a:xfrm>
                <a:off x="3883025" y="1544638"/>
                <a:ext cx="22225" cy="130175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4"/>
                  </a:cxn>
                  <a:cxn ang="0">
                    <a:pos x="33" y="37"/>
                  </a:cxn>
                  <a:cxn ang="0">
                    <a:pos x="29" y="69"/>
                  </a:cxn>
                  <a:cxn ang="0">
                    <a:pos x="25" y="101"/>
                  </a:cxn>
                  <a:cxn ang="0">
                    <a:pos x="23" y="117"/>
                  </a:cxn>
                  <a:cxn ang="0">
                    <a:pos x="19" y="133"/>
                  </a:cxn>
                  <a:cxn ang="0">
                    <a:pos x="19" y="133"/>
                  </a:cxn>
                  <a:cxn ang="0">
                    <a:pos x="13" y="156"/>
                  </a:cxn>
                  <a:cxn ang="0">
                    <a:pos x="11" y="167"/>
                  </a:cxn>
                  <a:cxn ang="0">
                    <a:pos x="10" y="179"/>
                  </a:cxn>
                  <a:cxn ang="0">
                    <a:pos x="10" y="179"/>
                  </a:cxn>
                  <a:cxn ang="0">
                    <a:pos x="8" y="194"/>
                  </a:cxn>
                  <a:cxn ang="0">
                    <a:pos x="5" y="210"/>
                  </a:cxn>
                  <a:cxn ang="0">
                    <a:pos x="2" y="225"/>
                  </a:cxn>
                  <a:cxn ang="0">
                    <a:pos x="0" y="242"/>
                  </a:cxn>
                  <a:cxn ang="0">
                    <a:pos x="0" y="242"/>
                  </a:cxn>
                  <a:cxn ang="0">
                    <a:pos x="0" y="244"/>
                  </a:cxn>
                  <a:cxn ang="0">
                    <a:pos x="1" y="245"/>
                  </a:cxn>
                  <a:cxn ang="0">
                    <a:pos x="3" y="246"/>
                  </a:cxn>
                  <a:cxn ang="0">
                    <a:pos x="4" y="246"/>
                  </a:cxn>
                  <a:cxn ang="0">
                    <a:pos x="6" y="246"/>
                  </a:cxn>
                  <a:cxn ang="0">
                    <a:pos x="8" y="245"/>
                  </a:cxn>
                  <a:cxn ang="0">
                    <a:pos x="9" y="244"/>
                  </a:cxn>
                  <a:cxn ang="0">
                    <a:pos x="9" y="242"/>
                  </a:cxn>
                  <a:cxn ang="0">
                    <a:pos x="9" y="242"/>
                  </a:cxn>
                  <a:cxn ang="0">
                    <a:pos x="11" y="227"/>
                  </a:cxn>
                  <a:cxn ang="0">
                    <a:pos x="14" y="214"/>
                  </a:cxn>
                  <a:cxn ang="0">
                    <a:pos x="17" y="199"/>
                  </a:cxn>
                  <a:cxn ang="0">
                    <a:pos x="18" y="193"/>
                  </a:cxn>
                  <a:cxn ang="0">
                    <a:pos x="18" y="186"/>
                  </a:cxn>
                  <a:cxn ang="0">
                    <a:pos x="18" y="186"/>
                  </a:cxn>
                  <a:cxn ang="0">
                    <a:pos x="19" y="177"/>
                  </a:cxn>
                  <a:cxn ang="0">
                    <a:pos x="20" y="169"/>
                  </a:cxn>
                  <a:cxn ang="0">
                    <a:pos x="24" y="152"/>
                  </a:cxn>
                  <a:cxn ang="0">
                    <a:pos x="28" y="135"/>
                  </a:cxn>
                  <a:cxn ang="0">
                    <a:pos x="32" y="119"/>
                  </a:cxn>
                  <a:cxn ang="0">
                    <a:pos x="32" y="119"/>
                  </a:cxn>
                  <a:cxn ang="0">
                    <a:pos x="37" y="90"/>
                  </a:cxn>
                  <a:cxn ang="0">
                    <a:pos x="40" y="62"/>
                  </a:cxn>
                  <a:cxn ang="0">
                    <a:pos x="42" y="33"/>
                  </a:cxn>
                  <a:cxn ang="0">
                    <a:pos x="42" y="4"/>
                  </a:cxn>
                  <a:cxn ang="0">
                    <a:pos x="42" y="4"/>
                  </a:cxn>
                  <a:cxn ang="0">
                    <a:pos x="42" y="2"/>
                  </a:cxn>
                  <a:cxn ang="0">
                    <a:pos x="41" y="1"/>
                  </a:cxn>
                  <a:cxn ang="0">
                    <a:pos x="39" y="0"/>
                  </a:cxn>
                  <a:cxn ang="0">
                    <a:pos x="38" y="0"/>
                  </a:cxn>
                  <a:cxn ang="0">
                    <a:pos x="36" y="0"/>
                  </a:cxn>
                  <a:cxn ang="0">
                    <a:pos x="35" y="1"/>
                  </a:cxn>
                  <a:cxn ang="0">
                    <a:pos x="34" y="2"/>
                  </a:cxn>
                  <a:cxn ang="0">
                    <a:pos x="33" y="4"/>
                  </a:cxn>
                  <a:cxn ang="0">
                    <a:pos x="33" y="4"/>
                  </a:cxn>
                </a:cxnLst>
                <a:rect l="0" t="0" r="r" b="b"/>
                <a:pathLst>
                  <a:path w="42" h="246">
                    <a:moveTo>
                      <a:pt x="33" y="4"/>
                    </a:moveTo>
                    <a:lnTo>
                      <a:pt x="33" y="4"/>
                    </a:lnTo>
                    <a:lnTo>
                      <a:pt x="33" y="37"/>
                    </a:lnTo>
                    <a:lnTo>
                      <a:pt x="29" y="69"/>
                    </a:lnTo>
                    <a:lnTo>
                      <a:pt x="25" y="101"/>
                    </a:lnTo>
                    <a:lnTo>
                      <a:pt x="23" y="117"/>
                    </a:lnTo>
                    <a:lnTo>
                      <a:pt x="19" y="133"/>
                    </a:lnTo>
                    <a:lnTo>
                      <a:pt x="19" y="133"/>
                    </a:lnTo>
                    <a:lnTo>
                      <a:pt x="13" y="156"/>
                    </a:lnTo>
                    <a:lnTo>
                      <a:pt x="11" y="167"/>
                    </a:lnTo>
                    <a:lnTo>
                      <a:pt x="10" y="179"/>
                    </a:lnTo>
                    <a:lnTo>
                      <a:pt x="10" y="179"/>
                    </a:lnTo>
                    <a:lnTo>
                      <a:pt x="8" y="194"/>
                    </a:lnTo>
                    <a:lnTo>
                      <a:pt x="5" y="210"/>
                    </a:lnTo>
                    <a:lnTo>
                      <a:pt x="2" y="225"/>
                    </a:lnTo>
                    <a:lnTo>
                      <a:pt x="0" y="242"/>
                    </a:lnTo>
                    <a:lnTo>
                      <a:pt x="0" y="242"/>
                    </a:lnTo>
                    <a:lnTo>
                      <a:pt x="0" y="244"/>
                    </a:lnTo>
                    <a:lnTo>
                      <a:pt x="1" y="245"/>
                    </a:lnTo>
                    <a:lnTo>
                      <a:pt x="3" y="246"/>
                    </a:lnTo>
                    <a:lnTo>
                      <a:pt x="4" y="246"/>
                    </a:lnTo>
                    <a:lnTo>
                      <a:pt x="6" y="246"/>
                    </a:lnTo>
                    <a:lnTo>
                      <a:pt x="8" y="245"/>
                    </a:lnTo>
                    <a:lnTo>
                      <a:pt x="9" y="244"/>
                    </a:lnTo>
                    <a:lnTo>
                      <a:pt x="9" y="242"/>
                    </a:lnTo>
                    <a:lnTo>
                      <a:pt x="9" y="242"/>
                    </a:lnTo>
                    <a:lnTo>
                      <a:pt x="11" y="227"/>
                    </a:lnTo>
                    <a:lnTo>
                      <a:pt x="14" y="214"/>
                    </a:lnTo>
                    <a:lnTo>
                      <a:pt x="17" y="199"/>
                    </a:lnTo>
                    <a:lnTo>
                      <a:pt x="18" y="193"/>
                    </a:lnTo>
                    <a:lnTo>
                      <a:pt x="18" y="186"/>
                    </a:lnTo>
                    <a:lnTo>
                      <a:pt x="18" y="186"/>
                    </a:lnTo>
                    <a:lnTo>
                      <a:pt x="19" y="177"/>
                    </a:lnTo>
                    <a:lnTo>
                      <a:pt x="20" y="169"/>
                    </a:lnTo>
                    <a:lnTo>
                      <a:pt x="24" y="152"/>
                    </a:lnTo>
                    <a:lnTo>
                      <a:pt x="28" y="135"/>
                    </a:lnTo>
                    <a:lnTo>
                      <a:pt x="32" y="119"/>
                    </a:lnTo>
                    <a:lnTo>
                      <a:pt x="32" y="119"/>
                    </a:lnTo>
                    <a:lnTo>
                      <a:pt x="37" y="90"/>
                    </a:lnTo>
                    <a:lnTo>
                      <a:pt x="40" y="62"/>
                    </a:lnTo>
                    <a:lnTo>
                      <a:pt x="42" y="33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2" y="2"/>
                    </a:lnTo>
                    <a:lnTo>
                      <a:pt x="41" y="1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5" y="1"/>
                    </a:lnTo>
                    <a:lnTo>
                      <a:pt x="34" y="2"/>
                    </a:lnTo>
                    <a:lnTo>
                      <a:pt x="33" y="4"/>
                    </a:lnTo>
                    <a:lnTo>
                      <a:pt x="33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1" name="chenying0907 922">
                <a:extLst>
                  <a:ext uri="{FF2B5EF4-FFF2-40B4-BE49-F238E27FC236}">
                    <a16:creationId xmlns:a16="http://schemas.microsoft.com/office/drawing/2014/main" id="{8FE46398-BDE6-4C03-84FC-B77158432E6C}"/>
                  </a:ext>
                </a:extLst>
              </p:cNvPr>
              <p:cNvSpPr/>
              <p:nvPr/>
            </p:nvSpPr>
            <p:spPr bwMode="auto">
              <a:xfrm>
                <a:off x="3454400" y="1239838"/>
                <a:ext cx="25400" cy="65088"/>
              </a:xfrm>
              <a:custGeom>
                <a:avLst/>
                <a:gdLst/>
                <a:ahLst/>
                <a:cxnLst>
                  <a:cxn ang="0">
                    <a:pos x="38" y="4"/>
                  </a:cxn>
                  <a:cxn ang="0">
                    <a:pos x="38" y="4"/>
                  </a:cxn>
                  <a:cxn ang="0">
                    <a:pos x="37" y="12"/>
                  </a:cxn>
                  <a:cxn ang="0">
                    <a:pos x="36" y="19"/>
                  </a:cxn>
                  <a:cxn ang="0">
                    <a:pos x="31" y="34"/>
                  </a:cxn>
                  <a:cxn ang="0">
                    <a:pos x="26" y="47"/>
                  </a:cxn>
                  <a:cxn ang="0">
                    <a:pos x="18" y="62"/>
                  </a:cxn>
                  <a:cxn ang="0">
                    <a:pos x="12" y="75"/>
                  </a:cxn>
                  <a:cxn ang="0">
                    <a:pos x="6" y="89"/>
                  </a:cxn>
                  <a:cxn ang="0">
                    <a:pos x="2" y="103"/>
                  </a:cxn>
                  <a:cxn ang="0">
                    <a:pos x="1" y="110"/>
                  </a:cxn>
                  <a:cxn ang="0">
                    <a:pos x="0" y="117"/>
                  </a:cxn>
                  <a:cxn ang="0">
                    <a:pos x="0" y="117"/>
                  </a:cxn>
                  <a:cxn ang="0">
                    <a:pos x="0" y="120"/>
                  </a:cxn>
                  <a:cxn ang="0">
                    <a:pos x="1" y="122"/>
                  </a:cxn>
                  <a:cxn ang="0">
                    <a:pos x="3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8" y="122"/>
                  </a:cxn>
                  <a:cxn ang="0">
                    <a:pos x="9" y="120"/>
                  </a:cxn>
                  <a:cxn ang="0">
                    <a:pos x="9" y="117"/>
                  </a:cxn>
                  <a:cxn ang="0">
                    <a:pos x="9" y="117"/>
                  </a:cxn>
                  <a:cxn ang="0">
                    <a:pos x="10" y="109"/>
                  </a:cxn>
                  <a:cxn ang="0">
                    <a:pos x="12" y="101"/>
                  </a:cxn>
                  <a:cxn ang="0">
                    <a:pos x="15" y="94"/>
                  </a:cxn>
                  <a:cxn ang="0">
                    <a:pos x="19" y="86"/>
                  </a:cxn>
                  <a:cxn ang="0">
                    <a:pos x="27" y="73"/>
                  </a:cxn>
                  <a:cxn ang="0">
                    <a:pos x="30" y="65"/>
                  </a:cxn>
                  <a:cxn ang="0">
                    <a:pos x="33" y="58"/>
                  </a:cxn>
                  <a:cxn ang="0">
                    <a:pos x="33" y="58"/>
                  </a:cxn>
                  <a:cxn ang="0">
                    <a:pos x="42" y="32"/>
                  </a:cxn>
                  <a:cxn ang="0">
                    <a:pos x="45" y="18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7" y="2"/>
                  </a:cxn>
                  <a:cxn ang="0">
                    <a:pos x="46" y="1"/>
                  </a:cxn>
                  <a:cxn ang="0">
                    <a:pos x="44" y="0"/>
                  </a:cxn>
                  <a:cxn ang="0">
                    <a:pos x="43" y="0"/>
                  </a:cxn>
                  <a:cxn ang="0">
                    <a:pos x="41" y="0"/>
                  </a:cxn>
                  <a:cxn ang="0">
                    <a:pos x="39" y="1"/>
                  </a:cxn>
                  <a:cxn ang="0">
                    <a:pos x="38" y="2"/>
                  </a:cxn>
                  <a:cxn ang="0">
                    <a:pos x="38" y="4"/>
                  </a:cxn>
                  <a:cxn ang="0">
                    <a:pos x="38" y="4"/>
                  </a:cxn>
                </a:cxnLst>
                <a:rect l="0" t="0" r="r" b="b"/>
                <a:pathLst>
                  <a:path w="47" h="123">
                    <a:moveTo>
                      <a:pt x="38" y="4"/>
                    </a:moveTo>
                    <a:lnTo>
                      <a:pt x="38" y="4"/>
                    </a:lnTo>
                    <a:lnTo>
                      <a:pt x="37" y="12"/>
                    </a:lnTo>
                    <a:lnTo>
                      <a:pt x="36" y="19"/>
                    </a:lnTo>
                    <a:lnTo>
                      <a:pt x="31" y="34"/>
                    </a:lnTo>
                    <a:lnTo>
                      <a:pt x="26" y="47"/>
                    </a:lnTo>
                    <a:lnTo>
                      <a:pt x="18" y="62"/>
                    </a:lnTo>
                    <a:lnTo>
                      <a:pt x="12" y="75"/>
                    </a:lnTo>
                    <a:lnTo>
                      <a:pt x="6" y="89"/>
                    </a:lnTo>
                    <a:lnTo>
                      <a:pt x="2" y="103"/>
                    </a:lnTo>
                    <a:lnTo>
                      <a:pt x="1" y="110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0" y="120"/>
                    </a:lnTo>
                    <a:lnTo>
                      <a:pt x="1" y="122"/>
                    </a:lnTo>
                    <a:lnTo>
                      <a:pt x="3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8" y="122"/>
                    </a:lnTo>
                    <a:lnTo>
                      <a:pt x="9" y="120"/>
                    </a:lnTo>
                    <a:lnTo>
                      <a:pt x="9" y="117"/>
                    </a:lnTo>
                    <a:lnTo>
                      <a:pt x="9" y="117"/>
                    </a:lnTo>
                    <a:lnTo>
                      <a:pt x="10" y="109"/>
                    </a:lnTo>
                    <a:lnTo>
                      <a:pt x="12" y="101"/>
                    </a:lnTo>
                    <a:lnTo>
                      <a:pt x="15" y="94"/>
                    </a:lnTo>
                    <a:lnTo>
                      <a:pt x="19" y="86"/>
                    </a:lnTo>
                    <a:lnTo>
                      <a:pt x="27" y="73"/>
                    </a:lnTo>
                    <a:lnTo>
                      <a:pt x="30" y="65"/>
                    </a:lnTo>
                    <a:lnTo>
                      <a:pt x="33" y="58"/>
                    </a:lnTo>
                    <a:lnTo>
                      <a:pt x="33" y="58"/>
                    </a:lnTo>
                    <a:lnTo>
                      <a:pt x="42" y="32"/>
                    </a:lnTo>
                    <a:lnTo>
                      <a:pt x="45" y="18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2"/>
                    </a:lnTo>
                    <a:lnTo>
                      <a:pt x="46" y="1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39" y="1"/>
                    </a:lnTo>
                    <a:lnTo>
                      <a:pt x="38" y="2"/>
                    </a:lnTo>
                    <a:lnTo>
                      <a:pt x="38" y="4"/>
                    </a:lnTo>
                    <a:lnTo>
                      <a:pt x="38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2" name="chenying0907 923">
                <a:extLst>
                  <a:ext uri="{FF2B5EF4-FFF2-40B4-BE49-F238E27FC236}">
                    <a16:creationId xmlns:a16="http://schemas.microsoft.com/office/drawing/2014/main" id="{0C9F0819-B768-49C7-B6FE-8E9C5041F335}"/>
                  </a:ext>
                </a:extLst>
              </p:cNvPr>
              <p:cNvSpPr/>
              <p:nvPr/>
            </p:nvSpPr>
            <p:spPr bwMode="auto">
              <a:xfrm>
                <a:off x="3471863" y="1241425"/>
                <a:ext cx="26988" cy="77788"/>
              </a:xfrm>
              <a:custGeom>
                <a:avLst/>
                <a:gdLst/>
                <a:ahLst/>
                <a:cxnLst>
                  <a:cxn ang="0">
                    <a:pos x="43" y="5"/>
                  </a:cxn>
                  <a:cxn ang="0">
                    <a:pos x="43" y="5"/>
                  </a:cxn>
                  <a:cxn ang="0">
                    <a:pos x="42" y="13"/>
                  </a:cxn>
                  <a:cxn ang="0">
                    <a:pos x="40" y="23"/>
                  </a:cxn>
                  <a:cxn ang="0">
                    <a:pos x="35" y="40"/>
                  </a:cxn>
                  <a:cxn ang="0">
                    <a:pos x="29" y="57"/>
                  </a:cxn>
                  <a:cxn ang="0">
                    <a:pos x="21" y="73"/>
                  </a:cxn>
                  <a:cxn ang="0">
                    <a:pos x="14" y="91"/>
                  </a:cxn>
                  <a:cxn ang="0">
                    <a:pos x="7" y="107"/>
                  </a:cxn>
                  <a:cxn ang="0">
                    <a:pos x="3" y="125"/>
                  </a:cxn>
                  <a:cxn ang="0">
                    <a:pos x="1" y="133"/>
                  </a:cxn>
                  <a:cxn ang="0">
                    <a:pos x="0" y="142"/>
                  </a:cxn>
                  <a:cxn ang="0">
                    <a:pos x="0" y="142"/>
                  </a:cxn>
                  <a:cxn ang="0">
                    <a:pos x="1" y="144"/>
                  </a:cxn>
                  <a:cxn ang="0">
                    <a:pos x="1" y="145"/>
                  </a:cxn>
                  <a:cxn ang="0">
                    <a:pos x="3" y="146"/>
                  </a:cxn>
                  <a:cxn ang="0">
                    <a:pos x="5" y="146"/>
                  </a:cxn>
                  <a:cxn ang="0">
                    <a:pos x="6" y="146"/>
                  </a:cxn>
                  <a:cxn ang="0">
                    <a:pos x="8" y="145"/>
                  </a:cxn>
                  <a:cxn ang="0">
                    <a:pos x="9" y="144"/>
                  </a:cxn>
                  <a:cxn ang="0">
                    <a:pos x="9" y="142"/>
                  </a:cxn>
                  <a:cxn ang="0">
                    <a:pos x="9" y="142"/>
                  </a:cxn>
                  <a:cxn ang="0">
                    <a:pos x="10" y="133"/>
                  </a:cxn>
                  <a:cxn ang="0">
                    <a:pos x="12" y="125"/>
                  </a:cxn>
                  <a:cxn ang="0">
                    <a:pos x="17" y="107"/>
                  </a:cxn>
                  <a:cxn ang="0">
                    <a:pos x="24" y="91"/>
                  </a:cxn>
                  <a:cxn ang="0">
                    <a:pos x="31" y="73"/>
                  </a:cxn>
                  <a:cxn ang="0">
                    <a:pos x="38" y="57"/>
                  </a:cxn>
                  <a:cxn ang="0">
                    <a:pos x="44" y="40"/>
                  </a:cxn>
                  <a:cxn ang="0">
                    <a:pos x="49" y="23"/>
                  </a:cxn>
                  <a:cxn ang="0">
                    <a:pos x="51" y="13"/>
                  </a:cxn>
                  <a:cxn ang="0">
                    <a:pos x="52" y="5"/>
                  </a:cxn>
                  <a:cxn ang="0">
                    <a:pos x="52" y="5"/>
                  </a:cxn>
                  <a:cxn ang="0">
                    <a:pos x="51" y="3"/>
                  </a:cxn>
                  <a:cxn ang="0">
                    <a:pos x="51" y="2"/>
                  </a:cxn>
                  <a:cxn ang="0">
                    <a:pos x="49" y="1"/>
                  </a:cxn>
                  <a:cxn ang="0">
                    <a:pos x="47" y="0"/>
                  </a:cxn>
                  <a:cxn ang="0">
                    <a:pos x="44" y="2"/>
                  </a:cxn>
                  <a:cxn ang="0">
                    <a:pos x="43" y="3"/>
                  </a:cxn>
                  <a:cxn ang="0">
                    <a:pos x="43" y="5"/>
                  </a:cxn>
                  <a:cxn ang="0">
                    <a:pos x="43" y="5"/>
                  </a:cxn>
                </a:cxnLst>
                <a:rect l="0" t="0" r="r" b="b"/>
                <a:pathLst>
                  <a:path w="52" h="146">
                    <a:moveTo>
                      <a:pt x="43" y="5"/>
                    </a:moveTo>
                    <a:lnTo>
                      <a:pt x="43" y="5"/>
                    </a:lnTo>
                    <a:lnTo>
                      <a:pt x="42" y="13"/>
                    </a:lnTo>
                    <a:lnTo>
                      <a:pt x="40" y="23"/>
                    </a:lnTo>
                    <a:lnTo>
                      <a:pt x="35" y="40"/>
                    </a:lnTo>
                    <a:lnTo>
                      <a:pt x="29" y="57"/>
                    </a:lnTo>
                    <a:lnTo>
                      <a:pt x="21" y="73"/>
                    </a:lnTo>
                    <a:lnTo>
                      <a:pt x="14" y="91"/>
                    </a:lnTo>
                    <a:lnTo>
                      <a:pt x="7" y="107"/>
                    </a:lnTo>
                    <a:lnTo>
                      <a:pt x="3" y="125"/>
                    </a:lnTo>
                    <a:lnTo>
                      <a:pt x="1" y="133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1" y="144"/>
                    </a:lnTo>
                    <a:lnTo>
                      <a:pt x="1" y="145"/>
                    </a:lnTo>
                    <a:lnTo>
                      <a:pt x="3" y="146"/>
                    </a:lnTo>
                    <a:lnTo>
                      <a:pt x="5" y="146"/>
                    </a:lnTo>
                    <a:lnTo>
                      <a:pt x="6" y="146"/>
                    </a:lnTo>
                    <a:lnTo>
                      <a:pt x="8" y="145"/>
                    </a:lnTo>
                    <a:lnTo>
                      <a:pt x="9" y="144"/>
                    </a:lnTo>
                    <a:lnTo>
                      <a:pt x="9" y="142"/>
                    </a:lnTo>
                    <a:lnTo>
                      <a:pt x="9" y="142"/>
                    </a:lnTo>
                    <a:lnTo>
                      <a:pt x="10" y="133"/>
                    </a:lnTo>
                    <a:lnTo>
                      <a:pt x="12" y="125"/>
                    </a:lnTo>
                    <a:lnTo>
                      <a:pt x="17" y="107"/>
                    </a:lnTo>
                    <a:lnTo>
                      <a:pt x="24" y="91"/>
                    </a:lnTo>
                    <a:lnTo>
                      <a:pt x="31" y="73"/>
                    </a:lnTo>
                    <a:lnTo>
                      <a:pt x="38" y="57"/>
                    </a:lnTo>
                    <a:lnTo>
                      <a:pt x="44" y="40"/>
                    </a:lnTo>
                    <a:lnTo>
                      <a:pt x="49" y="23"/>
                    </a:lnTo>
                    <a:lnTo>
                      <a:pt x="51" y="13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1" y="3"/>
                    </a:lnTo>
                    <a:lnTo>
                      <a:pt x="51" y="2"/>
                    </a:lnTo>
                    <a:lnTo>
                      <a:pt x="49" y="1"/>
                    </a:lnTo>
                    <a:lnTo>
                      <a:pt x="47" y="0"/>
                    </a:lnTo>
                    <a:lnTo>
                      <a:pt x="44" y="2"/>
                    </a:lnTo>
                    <a:lnTo>
                      <a:pt x="43" y="3"/>
                    </a:lnTo>
                    <a:lnTo>
                      <a:pt x="43" y="5"/>
                    </a:lnTo>
                    <a:lnTo>
                      <a:pt x="43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3" name="chenying0907 924">
                <a:extLst>
                  <a:ext uri="{FF2B5EF4-FFF2-40B4-BE49-F238E27FC236}">
                    <a16:creationId xmlns:a16="http://schemas.microsoft.com/office/drawing/2014/main" id="{6AD86B48-405C-456D-B8D8-2351170FEA5A}"/>
                  </a:ext>
                </a:extLst>
              </p:cNvPr>
              <p:cNvSpPr/>
              <p:nvPr/>
            </p:nvSpPr>
            <p:spPr bwMode="auto">
              <a:xfrm>
                <a:off x="3497263" y="1241425"/>
                <a:ext cx="34925" cy="100013"/>
              </a:xfrm>
              <a:custGeom>
                <a:avLst/>
                <a:gdLst/>
                <a:ahLst/>
                <a:cxnLst>
                  <a:cxn ang="0">
                    <a:pos x="57" y="4"/>
                  </a:cxn>
                  <a:cxn ang="0">
                    <a:pos x="54" y="12"/>
                  </a:cxn>
                  <a:cxn ang="0">
                    <a:pos x="50" y="20"/>
                  </a:cxn>
                  <a:cxn ang="0">
                    <a:pos x="47" y="31"/>
                  </a:cxn>
                  <a:cxn ang="0">
                    <a:pos x="45" y="42"/>
                  </a:cxn>
                  <a:cxn ang="0">
                    <a:pos x="30" y="86"/>
                  </a:cxn>
                  <a:cxn ang="0">
                    <a:pos x="24" y="99"/>
                  </a:cxn>
                  <a:cxn ang="0">
                    <a:pos x="12" y="128"/>
                  </a:cxn>
                  <a:cxn ang="0">
                    <a:pos x="9" y="138"/>
                  </a:cxn>
                  <a:cxn ang="0">
                    <a:pos x="7" y="149"/>
                  </a:cxn>
                  <a:cxn ang="0">
                    <a:pos x="6" y="167"/>
                  </a:cxn>
                  <a:cxn ang="0">
                    <a:pos x="4" y="179"/>
                  </a:cxn>
                  <a:cxn ang="0">
                    <a:pos x="1" y="182"/>
                  </a:cxn>
                  <a:cxn ang="0">
                    <a:pos x="0" y="185"/>
                  </a:cxn>
                  <a:cxn ang="0">
                    <a:pos x="1" y="188"/>
                  </a:cxn>
                  <a:cxn ang="0">
                    <a:pos x="6" y="189"/>
                  </a:cxn>
                  <a:cxn ang="0">
                    <a:pos x="9" y="189"/>
                  </a:cxn>
                  <a:cxn ang="0">
                    <a:pos x="15" y="179"/>
                  </a:cxn>
                  <a:cxn ang="0">
                    <a:pos x="16" y="167"/>
                  </a:cxn>
                  <a:cxn ang="0">
                    <a:pos x="15" y="159"/>
                  </a:cxn>
                  <a:cxn ang="0">
                    <a:pos x="17" y="142"/>
                  </a:cxn>
                  <a:cxn ang="0">
                    <a:pos x="25" y="119"/>
                  </a:cxn>
                  <a:cxn ang="0">
                    <a:pos x="32" y="103"/>
                  </a:cxn>
                  <a:cxn ang="0">
                    <a:pos x="42" y="80"/>
                  </a:cxn>
                  <a:cxn ang="0">
                    <a:pos x="49" y="58"/>
                  </a:cxn>
                  <a:cxn ang="0">
                    <a:pos x="57" y="30"/>
                  </a:cxn>
                  <a:cxn ang="0">
                    <a:pos x="59" y="24"/>
                  </a:cxn>
                  <a:cxn ang="0">
                    <a:pos x="64" y="12"/>
                  </a:cxn>
                  <a:cxn ang="0">
                    <a:pos x="66" y="6"/>
                  </a:cxn>
                  <a:cxn ang="0">
                    <a:pos x="65" y="2"/>
                  </a:cxn>
                  <a:cxn ang="0">
                    <a:pos x="61" y="0"/>
                  </a:cxn>
                  <a:cxn ang="0">
                    <a:pos x="58" y="2"/>
                  </a:cxn>
                  <a:cxn ang="0">
                    <a:pos x="57" y="4"/>
                  </a:cxn>
                </a:cxnLst>
                <a:rect l="0" t="0" r="r" b="b"/>
                <a:pathLst>
                  <a:path w="66" h="190">
                    <a:moveTo>
                      <a:pt x="57" y="4"/>
                    </a:moveTo>
                    <a:lnTo>
                      <a:pt x="57" y="4"/>
                    </a:lnTo>
                    <a:lnTo>
                      <a:pt x="56" y="8"/>
                    </a:lnTo>
                    <a:lnTo>
                      <a:pt x="54" y="12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48" y="26"/>
                    </a:lnTo>
                    <a:lnTo>
                      <a:pt x="47" y="31"/>
                    </a:lnTo>
                    <a:lnTo>
                      <a:pt x="45" y="42"/>
                    </a:lnTo>
                    <a:lnTo>
                      <a:pt x="45" y="42"/>
                    </a:lnTo>
                    <a:lnTo>
                      <a:pt x="35" y="71"/>
                    </a:lnTo>
                    <a:lnTo>
                      <a:pt x="30" y="86"/>
                    </a:lnTo>
                    <a:lnTo>
                      <a:pt x="24" y="99"/>
                    </a:lnTo>
                    <a:lnTo>
                      <a:pt x="24" y="99"/>
                    </a:lnTo>
                    <a:lnTo>
                      <a:pt x="15" y="118"/>
                    </a:lnTo>
                    <a:lnTo>
                      <a:pt x="12" y="128"/>
                    </a:lnTo>
                    <a:lnTo>
                      <a:pt x="9" y="138"/>
                    </a:lnTo>
                    <a:lnTo>
                      <a:pt x="9" y="138"/>
                    </a:lnTo>
                    <a:lnTo>
                      <a:pt x="7" y="142"/>
                    </a:lnTo>
                    <a:lnTo>
                      <a:pt x="7" y="149"/>
                    </a:lnTo>
                    <a:lnTo>
                      <a:pt x="6" y="161"/>
                    </a:lnTo>
                    <a:lnTo>
                      <a:pt x="6" y="167"/>
                    </a:lnTo>
                    <a:lnTo>
                      <a:pt x="5" y="173"/>
                    </a:lnTo>
                    <a:lnTo>
                      <a:pt x="4" y="179"/>
                    </a:lnTo>
                    <a:lnTo>
                      <a:pt x="1" y="182"/>
                    </a:lnTo>
                    <a:lnTo>
                      <a:pt x="1" y="182"/>
                    </a:lnTo>
                    <a:lnTo>
                      <a:pt x="0" y="184"/>
                    </a:lnTo>
                    <a:lnTo>
                      <a:pt x="0" y="185"/>
                    </a:lnTo>
                    <a:lnTo>
                      <a:pt x="0" y="187"/>
                    </a:lnTo>
                    <a:lnTo>
                      <a:pt x="1" y="188"/>
                    </a:lnTo>
                    <a:lnTo>
                      <a:pt x="4" y="190"/>
                    </a:lnTo>
                    <a:lnTo>
                      <a:pt x="6" y="189"/>
                    </a:lnTo>
                    <a:lnTo>
                      <a:pt x="9" y="189"/>
                    </a:lnTo>
                    <a:lnTo>
                      <a:pt x="9" y="189"/>
                    </a:lnTo>
                    <a:lnTo>
                      <a:pt x="13" y="184"/>
                    </a:lnTo>
                    <a:lnTo>
                      <a:pt x="15" y="179"/>
                    </a:lnTo>
                    <a:lnTo>
                      <a:pt x="16" y="173"/>
                    </a:lnTo>
                    <a:lnTo>
                      <a:pt x="16" y="167"/>
                    </a:lnTo>
                    <a:lnTo>
                      <a:pt x="16" y="167"/>
                    </a:lnTo>
                    <a:lnTo>
                      <a:pt x="15" y="159"/>
                    </a:lnTo>
                    <a:lnTo>
                      <a:pt x="16" y="151"/>
                    </a:lnTo>
                    <a:lnTo>
                      <a:pt x="17" y="142"/>
                    </a:lnTo>
                    <a:lnTo>
                      <a:pt x="19" y="134"/>
                    </a:lnTo>
                    <a:lnTo>
                      <a:pt x="25" y="119"/>
                    </a:lnTo>
                    <a:lnTo>
                      <a:pt x="32" y="103"/>
                    </a:lnTo>
                    <a:lnTo>
                      <a:pt x="32" y="103"/>
                    </a:lnTo>
                    <a:lnTo>
                      <a:pt x="37" y="92"/>
                    </a:lnTo>
                    <a:lnTo>
                      <a:pt x="42" y="80"/>
                    </a:lnTo>
                    <a:lnTo>
                      <a:pt x="49" y="58"/>
                    </a:lnTo>
                    <a:lnTo>
                      <a:pt x="49" y="58"/>
                    </a:lnTo>
                    <a:lnTo>
                      <a:pt x="53" y="44"/>
                    </a:lnTo>
                    <a:lnTo>
                      <a:pt x="57" y="30"/>
                    </a:lnTo>
                    <a:lnTo>
                      <a:pt x="57" y="30"/>
                    </a:lnTo>
                    <a:lnTo>
                      <a:pt x="59" y="24"/>
                    </a:lnTo>
                    <a:lnTo>
                      <a:pt x="62" y="18"/>
                    </a:lnTo>
                    <a:lnTo>
                      <a:pt x="64" y="12"/>
                    </a:lnTo>
                    <a:lnTo>
                      <a:pt x="66" y="6"/>
                    </a:lnTo>
                    <a:lnTo>
                      <a:pt x="66" y="6"/>
                    </a:lnTo>
                    <a:lnTo>
                      <a:pt x="66" y="4"/>
                    </a:lnTo>
                    <a:lnTo>
                      <a:pt x="65" y="2"/>
                    </a:lnTo>
                    <a:lnTo>
                      <a:pt x="63" y="1"/>
                    </a:lnTo>
                    <a:lnTo>
                      <a:pt x="61" y="0"/>
                    </a:lnTo>
                    <a:lnTo>
                      <a:pt x="59" y="1"/>
                    </a:lnTo>
                    <a:lnTo>
                      <a:pt x="58" y="2"/>
                    </a:lnTo>
                    <a:lnTo>
                      <a:pt x="57" y="4"/>
                    </a:lnTo>
                    <a:lnTo>
                      <a:pt x="57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4" name="chenying0907 925">
                <a:extLst>
                  <a:ext uri="{FF2B5EF4-FFF2-40B4-BE49-F238E27FC236}">
                    <a16:creationId xmlns:a16="http://schemas.microsoft.com/office/drawing/2014/main" id="{5A69B5BF-49D4-4800-87B6-BC69EB9132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62325" y="1298575"/>
                <a:ext cx="142875" cy="146050"/>
              </a:xfrm>
              <a:custGeom>
                <a:avLst/>
                <a:gdLst/>
                <a:ahLst/>
                <a:cxnLst>
                  <a:cxn ang="0">
                    <a:pos x="131" y="277"/>
                  </a:cxn>
                  <a:cxn ang="0">
                    <a:pos x="96" y="271"/>
                  </a:cxn>
                  <a:cxn ang="0">
                    <a:pos x="62" y="257"/>
                  </a:cxn>
                  <a:cxn ang="0">
                    <a:pos x="34" y="236"/>
                  </a:cxn>
                  <a:cxn ang="0">
                    <a:pos x="13" y="206"/>
                  </a:cxn>
                  <a:cxn ang="0">
                    <a:pos x="1" y="168"/>
                  </a:cxn>
                  <a:cxn ang="0">
                    <a:pos x="0" y="139"/>
                  </a:cxn>
                  <a:cxn ang="0">
                    <a:pos x="8" y="98"/>
                  </a:cxn>
                  <a:cxn ang="0">
                    <a:pos x="27" y="61"/>
                  </a:cxn>
                  <a:cxn ang="0">
                    <a:pos x="55" y="31"/>
                  </a:cxn>
                  <a:cxn ang="0">
                    <a:pos x="91" y="10"/>
                  </a:cxn>
                  <a:cxn ang="0">
                    <a:pos x="118" y="0"/>
                  </a:cxn>
                  <a:cxn ang="0">
                    <a:pos x="128" y="1"/>
                  </a:cxn>
                  <a:cxn ang="0">
                    <a:pos x="138" y="9"/>
                  </a:cxn>
                  <a:cxn ang="0">
                    <a:pos x="146" y="14"/>
                  </a:cxn>
                  <a:cxn ang="0">
                    <a:pos x="183" y="24"/>
                  </a:cxn>
                  <a:cxn ang="0">
                    <a:pos x="214" y="41"/>
                  </a:cxn>
                  <a:cxn ang="0">
                    <a:pos x="239" y="63"/>
                  </a:cxn>
                  <a:cxn ang="0">
                    <a:pos x="257" y="90"/>
                  </a:cxn>
                  <a:cxn ang="0">
                    <a:pos x="268" y="122"/>
                  </a:cxn>
                  <a:cxn ang="0">
                    <a:pos x="271" y="145"/>
                  </a:cxn>
                  <a:cxn ang="0">
                    <a:pos x="268" y="179"/>
                  </a:cxn>
                  <a:cxn ang="0">
                    <a:pos x="255" y="212"/>
                  </a:cxn>
                  <a:cxn ang="0">
                    <a:pos x="236" y="241"/>
                  </a:cxn>
                  <a:cxn ang="0">
                    <a:pos x="209" y="263"/>
                  </a:cxn>
                  <a:cxn ang="0">
                    <a:pos x="174" y="275"/>
                  </a:cxn>
                  <a:cxn ang="0">
                    <a:pos x="144" y="277"/>
                  </a:cxn>
                  <a:cxn ang="0">
                    <a:pos x="101" y="48"/>
                  </a:cxn>
                  <a:cxn ang="0">
                    <a:pos x="62" y="79"/>
                  </a:cxn>
                  <a:cxn ang="0">
                    <a:pos x="48" y="100"/>
                  </a:cxn>
                  <a:cxn ang="0">
                    <a:pos x="38" y="126"/>
                  </a:cxn>
                  <a:cxn ang="0">
                    <a:pos x="37" y="153"/>
                  </a:cxn>
                  <a:cxn ang="0">
                    <a:pos x="41" y="172"/>
                  </a:cxn>
                  <a:cxn ang="0">
                    <a:pos x="52" y="194"/>
                  </a:cxn>
                  <a:cxn ang="0">
                    <a:pos x="67" y="214"/>
                  </a:cxn>
                  <a:cxn ang="0">
                    <a:pos x="88" y="229"/>
                  </a:cxn>
                  <a:cxn ang="0">
                    <a:pos x="112" y="238"/>
                  </a:cxn>
                  <a:cxn ang="0">
                    <a:pos x="139" y="241"/>
                  </a:cxn>
                  <a:cxn ang="0">
                    <a:pos x="155" y="240"/>
                  </a:cxn>
                  <a:cxn ang="0">
                    <a:pos x="171" y="236"/>
                  </a:cxn>
                  <a:cxn ang="0">
                    <a:pos x="194" y="224"/>
                  </a:cxn>
                  <a:cxn ang="0">
                    <a:pos x="213" y="208"/>
                  </a:cxn>
                  <a:cxn ang="0">
                    <a:pos x="225" y="187"/>
                  </a:cxn>
                  <a:cxn ang="0">
                    <a:pos x="233" y="163"/>
                  </a:cxn>
                  <a:cxn ang="0">
                    <a:pos x="233" y="139"/>
                  </a:cxn>
                  <a:cxn ang="0">
                    <a:pos x="228" y="121"/>
                  </a:cxn>
                  <a:cxn ang="0">
                    <a:pos x="216" y="97"/>
                  </a:cxn>
                  <a:cxn ang="0">
                    <a:pos x="199" y="78"/>
                  </a:cxn>
                  <a:cxn ang="0">
                    <a:pos x="177" y="63"/>
                  </a:cxn>
                  <a:cxn ang="0">
                    <a:pos x="150" y="53"/>
                  </a:cxn>
                  <a:cxn ang="0">
                    <a:pos x="119" y="49"/>
                  </a:cxn>
                  <a:cxn ang="0">
                    <a:pos x="112" y="47"/>
                  </a:cxn>
                </a:cxnLst>
                <a:rect l="0" t="0" r="r" b="b"/>
                <a:pathLst>
                  <a:path w="271" h="277">
                    <a:moveTo>
                      <a:pt x="144" y="277"/>
                    </a:moveTo>
                    <a:lnTo>
                      <a:pt x="144" y="277"/>
                    </a:lnTo>
                    <a:lnTo>
                      <a:pt x="131" y="277"/>
                    </a:lnTo>
                    <a:lnTo>
                      <a:pt x="120" y="276"/>
                    </a:lnTo>
                    <a:lnTo>
                      <a:pt x="108" y="274"/>
                    </a:lnTo>
                    <a:lnTo>
                      <a:pt x="96" y="271"/>
                    </a:lnTo>
                    <a:lnTo>
                      <a:pt x="85" y="267"/>
                    </a:lnTo>
                    <a:lnTo>
                      <a:pt x="73" y="263"/>
                    </a:lnTo>
                    <a:lnTo>
                      <a:pt x="62" y="257"/>
                    </a:lnTo>
                    <a:lnTo>
                      <a:pt x="53" y="251"/>
                    </a:lnTo>
                    <a:lnTo>
                      <a:pt x="42" y="244"/>
                    </a:lnTo>
                    <a:lnTo>
                      <a:pt x="34" y="236"/>
                    </a:lnTo>
                    <a:lnTo>
                      <a:pt x="26" y="226"/>
                    </a:lnTo>
                    <a:lnTo>
                      <a:pt x="19" y="217"/>
                    </a:lnTo>
                    <a:lnTo>
                      <a:pt x="13" y="206"/>
                    </a:lnTo>
                    <a:lnTo>
                      <a:pt x="7" y="194"/>
                    </a:lnTo>
                    <a:lnTo>
                      <a:pt x="3" y="181"/>
                    </a:lnTo>
                    <a:lnTo>
                      <a:pt x="1" y="168"/>
                    </a:lnTo>
                    <a:lnTo>
                      <a:pt x="1" y="168"/>
                    </a:lnTo>
                    <a:lnTo>
                      <a:pt x="0" y="153"/>
                    </a:lnTo>
                    <a:lnTo>
                      <a:pt x="0" y="139"/>
                    </a:lnTo>
                    <a:lnTo>
                      <a:pt x="1" y="125"/>
                    </a:lnTo>
                    <a:lnTo>
                      <a:pt x="4" y="112"/>
                    </a:lnTo>
                    <a:lnTo>
                      <a:pt x="8" y="98"/>
                    </a:lnTo>
                    <a:lnTo>
                      <a:pt x="14" y="86"/>
                    </a:lnTo>
                    <a:lnTo>
                      <a:pt x="20" y="74"/>
                    </a:lnTo>
                    <a:lnTo>
                      <a:pt x="27" y="61"/>
                    </a:lnTo>
                    <a:lnTo>
                      <a:pt x="35" y="51"/>
                    </a:lnTo>
                    <a:lnTo>
                      <a:pt x="45" y="41"/>
                    </a:lnTo>
                    <a:lnTo>
                      <a:pt x="55" y="31"/>
                    </a:lnTo>
                    <a:lnTo>
                      <a:pt x="66" y="23"/>
                    </a:lnTo>
                    <a:lnTo>
                      <a:pt x="78" y="16"/>
                    </a:lnTo>
                    <a:lnTo>
                      <a:pt x="91" y="10"/>
                    </a:lnTo>
                    <a:lnTo>
                      <a:pt x="103" y="4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22" y="0"/>
                    </a:lnTo>
                    <a:lnTo>
                      <a:pt x="122" y="0"/>
                    </a:lnTo>
                    <a:lnTo>
                      <a:pt x="128" y="1"/>
                    </a:lnTo>
                    <a:lnTo>
                      <a:pt x="132" y="2"/>
                    </a:lnTo>
                    <a:lnTo>
                      <a:pt x="135" y="5"/>
                    </a:lnTo>
                    <a:lnTo>
                      <a:pt x="138" y="9"/>
                    </a:lnTo>
                    <a:lnTo>
                      <a:pt x="141" y="13"/>
                    </a:lnTo>
                    <a:lnTo>
                      <a:pt x="146" y="14"/>
                    </a:lnTo>
                    <a:lnTo>
                      <a:pt x="146" y="14"/>
                    </a:lnTo>
                    <a:lnTo>
                      <a:pt x="158" y="17"/>
                    </a:lnTo>
                    <a:lnTo>
                      <a:pt x="171" y="20"/>
                    </a:lnTo>
                    <a:lnTo>
                      <a:pt x="183" y="24"/>
                    </a:lnTo>
                    <a:lnTo>
                      <a:pt x="193" y="29"/>
                    </a:lnTo>
                    <a:lnTo>
                      <a:pt x="204" y="34"/>
                    </a:lnTo>
                    <a:lnTo>
                      <a:pt x="214" y="41"/>
                    </a:lnTo>
                    <a:lnTo>
                      <a:pt x="223" y="48"/>
                    </a:lnTo>
                    <a:lnTo>
                      <a:pt x="232" y="55"/>
                    </a:lnTo>
                    <a:lnTo>
                      <a:pt x="239" y="63"/>
                    </a:lnTo>
                    <a:lnTo>
                      <a:pt x="246" y="72"/>
                    </a:lnTo>
                    <a:lnTo>
                      <a:pt x="252" y="81"/>
                    </a:lnTo>
                    <a:lnTo>
                      <a:pt x="257" y="90"/>
                    </a:lnTo>
                    <a:lnTo>
                      <a:pt x="261" y="100"/>
                    </a:lnTo>
                    <a:lnTo>
                      <a:pt x="266" y="111"/>
                    </a:lnTo>
                    <a:lnTo>
                      <a:pt x="268" y="122"/>
                    </a:lnTo>
                    <a:lnTo>
                      <a:pt x="270" y="134"/>
                    </a:lnTo>
                    <a:lnTo>
                      <a:pt x="270" y="134"/>
                    </a:lnTo>
                    <a:lnTo>
                      <a:pt x="271" y="145"/>
                    </a:lnTo>
                    <a:lnTo>
                      <a:pt x="271" y="156"/>
                    </a:lnTo>
                    <a:lnTo>
                      <a:pt x="270" y="168"/>
                    </a:lnTo>
                    <a:lnTo>
                      <a:pt x="268" y="179"/>
                    </a:lnTo>
                    <a:lnTo>
                      <a:pt x="265" y="190"/>
                    </a:lnTo>
                    <a:lnTo>
                      <a:pt x="260" y="202"/>
                    </a:lnTo>
                    <a:lnTo>
                      <a:pt x="255" y="212"/>
                    </a:lnTo>
                    <a:lnTo>
                      <a:pt x="250" y="222"/>
                    </a:lnTo>
                    <a:lnTo>
                      <a:pt x="243" y="232"/>
                    </a:lnTo>
                    <a:lnTo>
                      <a:pt x="236" y="241"/>
                    </a:lnTo>
                    <a:lnTo>
                      <a:pt x="227" y="249"/>
                    </a:lnTo>
                    <a:lnTo>
                      <a:pt x="218" y="256"/>
                    </a:lnTo>
                    <a:lnTo>
                      <a:pt x="209" y="263"/>
                    </a:lnTo>
                    <a:lnTo>
                      <a:pt x="197" y="268"/>
                    </a:lnTo>
                    <a:lnTo>
                      <a:pt x="186" y="272"/>
                    </a:lnTo>
                    <a:lnTo>
                      <a:pt x="174" y="275"/>
                    </a:lnTo>
                    <a:lnTo>
                      <a:pt x="174" y="275"/>
                    </a:lnTo>
                    <a:lnTo>
                      <a:pt x="159" y="277"/>
                    </a:lnTo>
                    <a:lnTo>
                      <a:pt x="144" y="277"/>
                    </a:lnTo>
                    <a:lnTo>
                      <a:pt x="144" y="277"/>
                    </a:lnTo>
                    <a:close/>
                    <a:moveTo>
                      <a:pt x="101" y="48"/>
                    </a:moveTo>
                    <a:lnTo>
                      <a:pt x="101" y="48"/>
                    </a:lnTo>
                    <a:lnTo>
                      <a:pt x="87" y="56"/>
                    </a:lnTo>
                    <a:lnTo>
                      <a:pt x="73" y="66"/>
                    </a:lnTo>
                    <a:lnTo>
                      <a:pt x="62" y="79"/>
                    </a:lnTo>
                    <a:lnTo>
                      <a:pt x="57" y="86"/>
                    </a:lnTo>
                    <a:lnTo>
                      <a:pt x="52" y="93"/>
                    </a:lnTo>
                    <a:lnTo>
                      <a:pt x="48" y="100"/>
                    </a:lnTo>
                    <a:lnTo>
                      <a:pt x="44" y="109"/>
                    </a:lnTo>
                    <a:lnTo>
                      <a:pt x="40" y="117"/>
                    </a:lnTo>
                    <a:lnTo>
                      <a:pt x="38" y="126"/>
                    </a:lnTo>
                    <a:lnTo>
                      <a:pt x="37" y="135"/>
                    </a:lnTo>
                    <a:lnTo>
                      <a:pt x="36" y="144"/>
                    </a:lnTo>
                    <a:lnTo>
                      <a:pt x="37" y="153"/>
                    </a:lnTo>
                    <a:lnTo>
                      <a:pt x="38" y="163"/>
                    </a:lnTo>
                    <a:lnTo>
                      <a:pt x="38" y="163"/>
                    </a:lnTo>
                    <a:lnTo>
                      <a:pt x="41" y="172"/>
                    </a:lnTo>
                    <a:lnTo>
                      <a:pt x="44" y="180"/>
                    </a:lnTo>
                    <a:lnTo>
                      <a:pt x="48" y="187"/>
                    </a:lnTo>
                    <a:lnTo>
                      <a:pt x="52" y="194"/>
                    </a:lnTo>
                    <a:lnTo>
                      <a:pt x="56" y="202"/>
                    </a:lnTo>
                    <a:lnTo>
                      <a:pt x="62" y="208"/>
                    </a:lnTo>
                    <a:lnTo>
                      <a:pt x="67" y="214"/>
                    </a:lnTo>
                    <a:lnTo>
                      <a:pt x="73" y="219"/>
                    </a:lnTo>
                    <a:lnTo>
                      <a:pt x="81" y="224"/>
                    </a:lnTo>
                    <a:lnTo>
                      <a:pt x="88" y="229"/>
                    </a:lnTo>
                    <a:lnTo>
                      <a:pt x="95" y="232"/>
                    </a:lnTo>
                    <a:lnTo>
                      <a:pt x="103" y="235"/>
                    </a:lnTo>
                    <a:lnTo>
                      <a:pt x="112" y="238"/>
                    </a:lnTo>
                    <a:lnTo>
                      <a:pt x="121" y="239"/>
                    </a:lnTo>
                    <a:lnTo>
                      <a:pt x="129" y="241"/>
                    </a:lnTo>
                    <a:lnTo>
                      <a:pt x="139" y="241"/>
                    </a:lnTo>
                    <a:lnTo>
                      <a:pt x="139" y="241"/>
                    </a:lnTo>
                    <a:lnTo>
                      <a:pt x="147" y="241"/>
                    </a:lnTo>
                    <a:lnTo>
                      <a:pt x="155" y="240"/>
                    </a:lnTo>
                    <a:lnTo>
                      <a:pt x="163" y="238"/>
                    </a:lnTo>
                    <a:lnTo>
                      <a:pt x="171" y="236"/>
                    </a:lnTo>
                    <a:lnTo>
                      <a:pt x="171" y="236"/>
                    </a:lnTo>
                    <a:lnTo>
                      <a:pt x="179" y="233"/>
                    </a:lnTo>
                    <a:lnTo>
                      <a:pt x="187" y="229"/>
                    </a:lnTo>
                    <a:lnTo>
                      <a:pt x="194" y="224"/>
                    </a:lnTo>
                    <a:lnTo>
                      <a:pt x="201" y="219"/>
                    </a:lnTo>
                    <a:lnTo>
                      <a:pt x="207" y="214"/>
                    </a:lnTo>
                    <a:lnTo>
                      <a:pt x="213" y="208"/>
                    </a:lnTo>
                    <a:lnTo>
                      <a:pt x="217" y="202"/>
                    </a:lnTo>
                    <a:lnTo>
                      <a:pt x="222" y="194"/>
                    </a:lnTo>
                    <a:lnTo>
                      <a:pt x="225" y="187"/>
                    </a:lnTo>
                    <a:lnTo>
                      <a:pt x="228" y="180"/>
                    </a:lnTo>
                    <a:lnTo>
                      <a:pt x="230" y="172"/>
                    </a:lnTo>
                    <a:lnTo>
                      <a:pt x="233" y="163"/>
                    </a:lnTo>
                    <a:lnTo>
                      <a:pt x="234" y="155"/>
                    </a:lnTo>
                    <a:lnTo>
                      <a:pt x="234" y="147"/>
                    </a:lnTo>
                    <a:lnTo>
                      <a:pt x="233" y="139"/>
                    </a:lnTo>
                    <a:lnTo>
                      <a:pt x="230" y="130"/>
                    </a:lnTo>
                    <a:lnTo>
                      <a:pt x="230" y="130"/>
                    </a:lnTo>
                    <a:lnTo>
                      <a:pt x="228" y="121"/>
                    </a:lnTo>
                    <a:lnTo>
                      <a:pt x="225" y="113"/>
                    </a:lnTo>
                    <a:lnTo>
                      <a:pt x="221" y="105"/>
                    </a:lnTo>
                    <a:lnTo>
                      <a:pt x="216" y="97"/>
                    </a:lnTo>
                    <a:lnTo>
                      <a:pt x="212" y="90"/>
                    </a:lnTo>
                    <a:lnTo>
                      <a:pt x="206" y="84"/>
                    </a:lnTo>
                    <a:lnTo>
                      <a:pt x="199" y="78"/>
                    </a:lnTo>
                    <a:lnTo>
                      <a:pt x="192" y="73"/>
                    </a:lnTo>
                    <a:lnTo>
                      <a:pt x="185" y="67"/>
                    </a:lnTo>
                    <a:lnTo>
                      <a:pt x="177" y="63"/>
                    </a:lnTo>
                    <a:lnTo>
                      <a:pt x="168" y="59"/>
                    </a:lnTo>
                    <a:lnTo>
                      <a:pt x="160" y="56"/>
                    </a:lnTo>
                    <a:lnTo>
                      <a:pt x="150" y="53"/>
                    </a:lnTo>
                    <a:lnTo>
                      <a:pt x="141" y="51"/>
                    </a:lnTo>
                    <a:lnTo>
                      <a:pt x="129" y="50"/>
                    </a:lnTo>
                    <a:lnTo>
                      <a:pt x="119" y="49"/>
                    </a:lnTo>
                    <a:lnTo>
                      <a:pt x="119" y="49"/>
                    </a:lnTo>
                    <a:lnTo>
                      <a:pt x="115" y="49"/>
                    </a:lnTo>
                    <a:lnTo>
                      <a:pt x="112" y="47"/>
                    </a:lnTo>
                    <a:lnTo>
                      <a:pt x="107" y="45"/>
                    </a:lnTo>
                    <a:lnTo>
                      <a:pt x="101" y="48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5" name="chenying0907 926">
                <a:extLst>
                  <a:ext uri="{FF2B5EF4-FFF2-40B4-BE49-F238E27FC236}">
                    <a16:creationId xmlns:a16="http://schemas.microsoft.com/office/drawing/2014/main" id="{F65E3D03-B103-419D-ADA3-0FD4D81584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82950" y="1227138"/>
                <a:ext cx="644525" cy="642938"/>
              </a:xfrm>
              <a:custGeom>
                <a:avLst/>
                <a:gdLst/>
                <a:ahLst/>
                <a:cxnLst>
                  <a:cxn ang="0">
                    <a:pos x="653" y="1206"/>
                  </a:cxn>
                  <a:cxn ang="0">
                    <a:pos x="563" y="1160"/>
                  </a:cxn>
                  <a:cxn ang="0">
                    <a:pos x="550" y="1153"/>
                  </a:cxn>
                  <a:cxn ang="0">
                    <a:pos x="236" y="832"/>
                  </a:cxn>
                  <a:cxn ang="0">
                    <a:pos x="143" y="731"/>
                  </a:cxn>
                  <a:cxn ang="0">
                    <a:pos x="77" y="679"/>
                  </a:cxn>
                  <a:cxn ang="0">
                    <a:pos x="72" y="657"/>
                  </a:cxn>
                  <a:cxn ang="0">
                    <a:pos x="40" y="570"/>
                  </a:cxn>
                  <a:cxn ang="0">
                    <a:pos x="11" y="425"/>
                  </a:cxn>
                  <a:cxn ang="0">
                    <a:pos x="1" y="212"/>
                  </a:cxn>
                  <a:cxn ang="0">
                    <a:pos x="10" y="196"/>
                  </a:cxn>
                  <a:cxn ang="0">
                    <a:pos x="19" y="182"/>
                  </a:cxn>
                  <a:cxn ang="0">
                    <a:pos x="110" y="81"/>
                  </a:cxn>
                  <a:cxn ang="0">
                    <a:pos x="210" y="10"/>
                  </a:cxn>
                  <a:cxn ang="0">
                    <a:pos x="228" y="8"/>
                  </a:cxn>
                  <a:cxn ang="0">
                    <a:pos x="242" y="2"/>
                  </a:cxn>
                  <a:cxn ang="0">
                    <a:pos x="419" y="2"/>
                  </a:cxn>
                  <a:cxn ang="0">
                    <a:pos x="599" y="26"/>
                  </a:cxn>
                  <a:cxn ang="0">
                    <a:pos x="638" y="36"/>
                  </a:cxn>
                  <a:cxn ang="0">
                    <a:pos x="656" y="46"/>
                  </a:cxn>
                  <a:cxn ang="0">
                    <a:pos x="887" y="256"/>
                  </a:cxn>
                  <a:cxn ang="0">
                    <a:pos x="1107" y="475"/>
                  </a:cxn>
                  <a:cxn ang="0">
                    <a:pos x="1167" y="525"/>
                  </a:cxn>
                  <a:cxn ang="0">
                    <a:pos x="1185" y="553"/>
                  </a:cxn>
                  <a:cxn ang="0">
                    <a:pos x="1215" y="644"/>
                  </a:cxn>
                  <a:cxn ang="0">
                    <a:pos x="1218" y="725"/>
                  </a:cxn>
                  <a:cxn ang="0">
                    <a:pos x="1194" y="798"/>
                  </a:cxn>
                  <a:cxn ang="0">
                    <a:pos x="1193" y="817"/>
                  </a:cxn>
                  <a:cxn ang="0">
                    <a:pos x="1109" y="909"/>
                  </a:cxn>
                  <a:cxn ang="0">
                    <a:pos x="862" y="1146"/>
                  </a:cxn>
                  <a:cxn ang="0">
                    <a:pos x="853" y="1157"/>
                  </a:cxn>
                  <a:cxn ang="0">
                    <a:pos x="761" y="1206"/>
                  </a:cxn>
                  <a:cxn ang="0">
                    <a:pos x="231" y="43"/>
                  </a:cxn>
                  <a:cxn ang="0">
                    <a:pos x="137" y="108"/>
                  </a:cxn>
                  <a:cxn ang="0">
                    <a:pos x="54" y="198"/>
                  </a:cxn>
                  <a:cxn ang="0">
                    <a:pos x="40" y="216"/>
                  </a:cxn>
                  <a:cxn ang="0">
                    <a:pos x="45" y="400"/>
                  </a:cxn>
                  <a:cxn ang="0">
                    <a:pos x="68" y="529"/>
                  </a:cxn>
                  <a:cxn ang="0">
                    <a:pos x="105" y="637"/>
                  </a:cxn>
                  <a:cxn ang="0">
                    <a:pos x="112" y="658"/>
                  </a:cxn>
                  <a:cxn ang="0">
                    <a:pos x="181" y="718"/>
                  </a:cxn>
                  <a:cxn ang="0">
                    <a:pos x="294" y="841"/>
                  </a:cxn>
                  <a:cxn ang="0">
                    <a:pos x="585" y="1129"/>
                  </a:cxn>
                  <a:cxn ang="0">
                    <a:pos x="633" y="1159"/>
                  </a:cxn>
                  <a:cxn ang="0">
                    <a:pos x="706" y="1177"/>
                  </a:cxn>
                  <a:cxn ang="0">
                    <a:pos x="765" y="1165"/>
                  </a:cxn>
                  <a:cxn ang="0">
                    <a:pos x="823" y="1131"/>
                  </a:cxn>
                  <a:cxn ang="0">
                    <a:pos x="865" y="1090"/>
                  </a:cxn>
                  <a:cxn ang="0">
                    <a:pos x="1140" y="817"/>
                  </a:cxn>
                  <a:cxn ang="0">
                    <a:pos x="1147" y="803"/>
                  </a:cxn>
                  <a:cxn ang="0">
                    <a:pos x="1177" y="736"/>
                  </a:cxn>
                  <a:cxn ang="0">
                    <a:pos x="1179" y="657"/>
                  </a:cxn>
                  <a:cxn ang="0">
                    <a:pos x="1148" y="564"/>
                  </a:cxn>
                  <a:cxn ang="0">
                    <a:pos x="1140" y="556"/>
                  </a:cxn>
                  <a:cxn ang="0">
                    <a:pos x="894" y="335"/>
                  </a:cxn>
                  <a:cxn ang="0">
                    <a:pos x="627" y="72"/>
                  </a:cxn>
                  <a:cxn ang="0">
                    <a:pos x="558" y="57"/>
                  </a:cxn>
                  <a:cxn ang="0">
                    <a:pos x="377" y="39"/>
                  </a:cxn>
                  <a:cxn ang="0">
                    <a:pos x="236" y="40"/>
                  </a:cxn>
                </a:cxnLst>
                <a:rect l="0" t="0" r="r" b="b"/>
                <a:pathLst>
                  <a:path w="1220" h="1215">
                    <a:moveTo>
                      <a:pt x="706" y="1215"/>
                    </a:moveTo>
                    <a:lnTo>
                      <a:pt x="706" y="1215"/>
                    </a:lnTo>
                    <a:lnTo>
                      <a:pt x="688" y="1214"/>
                    </a:lnTo>
                    <a:lnTo>
                      <a:pt x="671" y="1211"/>
                    </a:lnTo>
                    <a:lnTo>
                      <a:pt x="653" y="1206"/>
                    </a:lnTo>
                    <a:lnTo>
                      <a:pt x="636" y="1200"/>
                    </a:lnTo>
                    <a:lnTo>
                      <a:pt x="617" y="1193"/>
                    </a:lnTo>
                    <a:lnTo>
                      <a:pt x="599" y="1184"/>
                    </a:lnTo>
                    <a:lnTo>
                      <a:pt x="581" y="1172"/>
                    </a:lnTo>
                    <a:lnTo>
                      <a:pt x="563" y="1160"/>
                    </a:lnTo>
                    <a:lnTo>
                      <a:pt x="561" y="1158"/>
                    </a:lnTo>
                    <a:lnTo>
                      <a:pt x="558" y="1158"/>
                    </a:lnTo>
                    <a:lnTo>
                      <a:pt x="558" y="1158"/>
                    </a:lnTo>
                    <a:lnTo>
                      <a:pt x="554" y="1156"/>
                    </a:lnTo>
                    <a:lnTo>
                      <a:pt x="550" y="1153"/>
                    </a:lnTo>
                    <a:lnTo>
                      <a:pt x="307" y="910"/>
                    </a:lnTo>
                    <a:lnTo>
                      <a:pt x="307" y="910"/>
                    </a:lnTo>
                    <a:lnTo>
                      <a:pt x="290" y="891"/>
                    </a:lnTo>
                    <a:lnTo>
                      <a:pt x="271" y="872"/>
                    </a:lnTo>
                    <a:lnTo>
                      <a:pt x="236" y="832"/>
                    </a:lnTo>
                    <a:lnTo>
                      <a:pt x="236" y="832"/>
                    </a:lnTo>
                    <a:lnTo>
                      <a:pt x="200" y="790"/>
                    </a:lnTo>
                    <a:lnTo>
                      <a:pt x="181" y="771"/>
                    </a:lnTo>
                    <a:lnTo>
                      <a:pt x="163" y="751"/>
                    </a:lnTo>
                    <a:lnTo>
                      <a:pt x="143" y="731"/>
                    </a:lnTo>
                    <a:lnTo>
                      <a:pt x="123" y="714"/>
                    </a:lnTo>
                    <a:lnTo>
                      <a:pt x="102" y="697"/>
                    </a:lnTo>
                    <a:lnTo>
                      <a:pt x="80" y="682"/>
                    </a:lnTo>
                    <a:lnTo>
                      <a:pt x="80" y="682"/>
                    </a:lnTo>
                    <a:lnTo>
                      <a:pt x="77" y="679"/>
                    </a:lnTo>
                    <a:lnTo>
                      <a:pt x="74" y="677"/>
                    </a:lnTo>
                    <a:lnTo>
                      <a:pt x="72" y="670"/>
                    </a:lnTo>
                    <a:lnTo>
                      <a:pt x="71" y="665"/>
                    </a:lnTo>
                    <a:lnTo>
                      <a:pt x="71" y="661"/>
                    </a:lnTo>
                    <a:lnTo>
                      <a:pt x="72" y="657"/>
                    </a:lnTo>
                    <a:lnTo>
                      <a:pt x="71" y="654"/>
                    </a:lnTo>
                    <a:lnTo>
                      <a:pt x="71" y="654"/>
                    </a:lnTo>
                    <a:lnTo>
                      <a:pt x="59" y="626"/>
                    </a:lnTo>
                    <a:lnTo>
                      <a:pt x="49" y="598"/>
                    </a:lnTo>
                    <a:lnTo>
                      <a:pt x="40" y="570"/>
                    </a:lnTo>
                    <a:lnTo>
                      <a:pt x="32" y="541"/>
                    </a:lnTo>
                    <a:lnTo>
                      <a:pt x="25" y="512"/>
                    </a:lnTo>
                    <a:lnTo>
                      <a:pt x="19" y="483"/>
                    </a:lnTo>
                    <a:lnTo>
                      <a:pt x="15" y="453"/>
                    </a:lnTo>
                    <a:lnTo>
                      <a:pt x="11" y="425"/>
                    </a:lnTo>
                    <a:lnTo>
                      <a:pt x="7" y="396"/>
                    </a:lnTo>
                    <a:lnTo>
                      <a:pt x="4" y="368"/>
                    </a:lnTo>
                    <a:lnTo>
                      <a:pt x="1" y="312"/>
                    </a:lnTo>
                    <a:lnTo>
                      <a:pt x="0" y="259"/>
                    </a:lnTo>
                    <a:lnTo>
                      <a:pt x="1" y="212"/>
                    </a:lnTo>
                    <a:lnTo>
                      <a:pt x="1" y="212"/>
                    </a:lnTo>
                    <a:lnTo>
                      <a:pt x="1" y="207"/>
                    </a:lnTo>
                    <a:lnTo>
                      <a:pt x="3" y="202"/>
                    </a:lnTo>
                    <a:lnTo>
                      <a:pt x="6" y="198"/>
                    </a:lnTo>
                    <a:lnTo>
                      <a:pt x="10" y="196"/>
                    </a:lnTo>
                    <a:lnTo>
                      <a:pt x="14" y="193"/>
                    </a:lnTo>
                    <a:lnTo>
                      <a:pt x="16" y="188"/>
                    </a:lnTo>
                    <a:lnTo>
                      <a:pt x="16" y="188"/>
                    </a:lnTo>
                    <a:lnTo>
                      <a:pt x="17" y="185"/>
                    </a:lnTo>
                    <a:lnTo>
                      <a:pt x="19" y="182"/>
                    </a:lnTo>
                    <a:lnTo>
                      <a:pt x="19" y="182"/>
                    </a:lnTo>
                    <a:lnTo>
                      <a:pt x="41" y="154"/>
                    </a:lnTo>
                    <a:lnTo>
                      <a:pt x="63" y="127"/>
                    </a:lnTo>
                    <a:lnTo>
                      <a:pt x="86" y="103"/>
                    </a:lnTo>
                    <a:lnTo>
                      <a:pt x="110" y="81"/>
                    </a:lnTo>
                    <a:lnTo>
                      <a:pt x="135" y="60"/>
                    </a:lnTo>
                    <a:lnTo>
                      <a:pt x="159" y="41"/>
                    </a:lnTo>
                    <a:lnTo>
                      <a:pt x="185" y="25"/>
                    </a:lnTo>
                    <a:lnTo>
                      <a:pt x="210" y="10"/>
                    </a:lnTo>
                    <a:lnTo>
                      <a:pt x="210" y="10"/>
                    </a:lnTo>
                    <a:lnTo>
                      <a:pt x="215" y="8"/>
                    </a:lnTo>
                    <a:lnTo>
                      <a:pt x="219" y="7"/>
                    </a:lnTo>
                    <a:lnTo>
                      <a:pt x="219" y="7"/>
                    </a:lnTo>
                    <a:lnTo>
                      <a:pt x="222" y="8"/>
                    </a:lnTo>
                    <a:lnTo>
                      <a:pt x="228" y="8"/>
                    </a:lnTo>
                    <a:lnTo>
                      <a:pt x="232" y="5"/>
                    </a:lnTo>
                    <a:lnTo>
                      <a:pt x="232" y="5"/>
                    </a:lnTo>
                    <a:lnTo>
                      <a:pt x="236" y="3"/>
                    </a:lnTo>
                    <a:lnTo>
                      <a:pt x="242" y="2"/>
                    </a:lnTo>
                    <a:lnTo>
                      <a:pt x="242" y="2"/>
                    </a:lnTo>
                    <a:lnTo>
                      <a:pt x="291" y="0"/>
                    </a:lnTo>
                    <a:lnTo>
                      <a:pt x="335" y="0"/>
                    </a:lnTo>
                    <a:lnTo>
                      <a:pt x="335" y="0"/>
                    </a:lnTo>
                    <a:lnTo>
                      <a:pt x="377" y="0"/>
                    </a:lnTo>
                    <a:lnTo>
                      <a:pt x="419" y="2"/>
                    </a:lnTo>
                    <a:lnTo>
                      <a:pt x="458" y="5"/>
                    </a:lnTo>
                    <a:lnTo>
                      <a:pt x="495" y="8"/>
                    </a:lnTo>
                    <a:lnTo>
                      <a:pt x="531" y="13"/>
                    </a:lnTo>
                    <a:lnTo>
                      <a:pt x="566" y="20"/>
                    </a:lnTo>
                    <a:lnTo>
                      <a:pt x="599" y="26"/>
                    </a:lnTo>
                    <a:lnTo>
                      <a:pt x="631" y="34"/>
                    </a:lnTo>
                    <a:lnTo>
                      <a:pt x="631" y="34"/>
                    </a:lnTo>
                    <a:lnTo>
                      <a:pt x="634" y="35"/>
                    </a:lnTo>
                    <a:lnTo>
                      <a:pt x="636" y="36"/>
                    </a:lnTo>
                    <a:lnTo>
                      <a:pt x="638" y="36"/>
                    </a:lnTo>
                    <a:lnTo>
                      <a:pt x="638" y="36"/>
                    </a:lnTo>
                    <a:lnTo>
                      <a:pt x="642" y="36"/>
                    </a:lnTo>
                    <a:lnTo>
                      <a:pt x="646" y="38"/>
                    </a:lnTo>
                    <a:lnTo>
                      <a:pt x="656" y="46"/>
                    </a:lnTo>
                    <a:lnTo>
                      <a:pt x="656" y="46"/>
                    </a:lnTo>
                    <a:lnTo>
                      <a:pt x="697" y="80"/>
                    </a:lnTo>
                    <a:lnTo>
                      <a:pt x="736" y="114"/>
                    </a:lnTo>
                    <a:lnTo>
                      <a:pt x="775" y="149"/>
                    </a:lnTo>
                    <a:lnTo>
                      <a:pt x="812" y="184"/>
                    </a:lnTo>
                    <a:lnTo>
                      <a:pt x="887" y="256"/>
                    </a:lnTo>
                    <a:lnTo>
                      <a:pt x="958" y="328"/>
                    </a:lnTo>
                    <a:lnTo>
                      <a:pt x="958" y="328"/>
                    </a:lnTo>
                    <a:lnTo>
                      <a:pt x="1008" y="379"/>
                    </a:lnTo>
                    <a:lnTo>
                      <a:pt x="1057" y="428"/>
                    </a:lnTo>
                    <a:lnTo>
                      <a:pt x="1107" y="475"/>
                    </a:lnTo>
                    <a:lnTo>
                      <a:pt x="1156" y="521"/>
                    </a:lnTo>
                    <a:lnTo>
                      <a:pt x="1159" y="524"/>
                    </a:lnTo>
                    <a:lnTo>
                      <a:pt x="1163" y="524"/>
                    </a:lnTo>
                    <a:lnTo>
                      <a:pt x="1163" y="524"/>
                    </a:lnTo>
                    <a:lnTo>
                      <a:pt x="1167" y="525"/>
                    </a:lnTo>
                    <a:lnTo>
                      <a:pt x="1171" y="527"/>
                    </a:lnTo>
                    <a:lnTo>
                      <a:pt x="1173" y="529"/>
                    </a:lnTo>
                    <a:lnTo>
                      <a:pt x="1175" y="533"/>
                    </a:lnTo>
                    <a:lnTo>
                      <a:pt x="1175" y="533"/>
                    </a:lnTo>
                    <a:lnTo>
                      <a:pt x="1185" y="553"/>
                    </a:lnTo>
                    <a:lnTo>
                      <a:pt x="1193" y="571"/>
                    </a:lnTo>
                    <a:lnTo>
                      <a:pt x="1201" y="590"/>
                    </a:lnTo>
                    <a:lnTo>
                      <a:pt x="1207" y="607"/>
                    </a:lnTo>
                    <a:lnTo>
                      <a:pt x="1211" y="626"/>
                    </a:lnTo>
                    <a:lnTo>
                      <a:pt x="1215" y="644"/>
                    </a:lnTo>
                    <a:lnTo>
                      <a:pt x="1218" y="660"/>
                    </a:lnTo>
                    <a:lnTo>
                      <a:pt x="1220" y="677"/>
                    </a:lnTo>
                    <a:lnTo>
                      <a:pt x="1220" y="693"/>
                    </a:lnTo>
                    <a:lnTo>
                      <a:pt x="1220" y="710"/>
                    </a:lnTo>
                    <a:lnTo>
                      <a:pt x="1218" y="725"/>
                    </a:lnTo>
                    <a:lnTo>
                      <a:pt x="1216" y="741"/>
                    </a:lnTo>
                    <a:lnTo>
                      <a:pt x="1212" y="755"/>
                    </a:lnTo>
                    <a:lnTo>
                      <a:pt x="1208" y="771"/>
                    </a:lnTo>
                    <a:lnTo>
                      <a:pt x="1202" y="785"/>
                    </a:lnTo>
                    <a:lnTo>
                      <a:pt x="1194" y="798"/>
                    </a:lnTo>
                    <a:lnTo>
                      <a:pt x="1192" y="804"/>
                    </a:lnTo>
                    <a:lnTo>
                      <a:pt x="1193" y="809"/>
                    </a:lnTo>
                    <a:lnTo>
                      <a:pt x="1193" y="809"/>
                    </a:lnTo>
                    <a:lnTo>
                      <a:pt x="1194" y="813"/>
                    </a:lnTo>
                    <a:lnTo>
                      <a:pt x="1193" y="817"/>
                    </a:lnTo>
                    <a:lnTo>
                      <a:pt x="1191" y="821"/>
                    </a:lnTo>
                    <a:lnTo>
                      <a:pt x="1188" y="826"/>
                    </a:lnTo>
                    <a:lnTo>
                      <a:pt x="1188" y="826"/>
                    </a:lnTo>
                    <a:lnTo>
                      <a:pt x="1147" y="869"/>
                    </a:lnTo>
                    <a:lnTo>
                      <a:pt x="1109" y="909"/>
                    </a:lnTo>
                    <a:lnTo>
                      <a:pt x="1070" y="948"/>
                    </a:lnTo>
                    <a:lnTo>
                      <a:pt x="1031" y="985"/>
                    </a:lnTo>
                    <a:lnTo>
                      <a:pt x="952" y="1062"/>
                    </a:lnTo>
                    <a:lnTo>
                      <a:pt x="862" y="1146"/>
                    </a:lnTo>
                    <a:lnTo>
                      <a:pt x="862" y="1146"/>
                    </a:lnTo>
                    <a:lnTo>
                      <a:pt x="858" y="1151"/>
                    </a:lnTo>
                    <a:lnTo>
                      <a:pt x="857" y="1152"/>
                    </a:lnTo>
                    <a:lnTo>
                      <a:pt x="857" y="1152"/>
                    </a:lnTo>
                    <a:lnTo>
                      <a:pt x="853" y="1157"/>
                    </a:lnTo>
                    <a:lnTo>
                      <a:pt x="853" y="1157"/>
                    </a:lnTo>
                    <a:lnTo>
                      <a:pt x="834" y="1170"/>
                    </a:lnTo>
                    <a:lnTo>
                      <a:pt x="815" y="1182"/>
                    </a:lnTo>
                    <a:lnTo>
                      <a:pt x="798" y="1192"/>
                    </a:lnTo>
                    <a:lnTo>
                      <a:pt x="779" y="1200"/>
                    </a:lnTo>
                    <a:lnTo>
                      <a:pt x="761" y="1206"/>
                    </a:lnTo>
                    <a:lnTo>
                      <a:pt x="743" y="1211"/>
                    </a:lnTo>
                    <a:lnTo>
                      <a:pt x="724" y="1214"/>
                    </a:lnTo>
                    <a:lnTo>
                      <a:pt x="706" y="1215"/>
                    </a:lnTo>
                    <a:lnTo>
                      <a:pt x="706" y="1215"/>
                    </a:lnTo>
                    <a:close/>
                    <a:moveTo>
                      <a:pt x="231" y="43"/>
                    </a:moveTo>
                    <a:lnTo>
                      <a:pt x="231" y="43"/>
                    </a:lnTo>
                    <a:lnTo>
                      <a:pt x="206" y="57"/>
                    </a:lnTo>
                    <a:lnTo>
                      <a:pt x="182" y="72"/>
                    </a:lnTo>
                    <a:lnTo>
                      <a:pt x="159" y="90"/>
                    </a:lnTo>
                    <a:lnTo>
                      <a:pt x="137" y="108"/>
                    </a:lnTo>
                    <a:lnTo>
                      <a:pt x="114" y="129"/>
                    </a:lnTo>
                    <a:lnTo>
                      <a:pt x="93" y="151"/>
                    </a:lnTo>
                    <a:lnTo>
                      <a:pt x="73" y="175"/>
                    </a:lnTo>
                    <a:lnTo>
                      <a:pt x="54" y="198"/>
                    </a:lnTo>
                    <a:lnTo>
                      <a:pt x="54" y="198"/>
                    </a:lnTo>
                    <a:lnTo>
                      <a:pt x="50" y="202"/>
                    </a:lnTo>
                    <a:lnTo>
                      <a:pt x="46" y="205"/>
                    </a:lnTo>
                    <a:lnTo>
                      <a:pt x="40" y="208"/>
                    </a:lnTo>
                    <a:lnTo>
                      <a:pt x="40" y="216"/>
                    </a:lnTo>
                    <a:lnTo>
                      <a:pt x="40" y="216"/>
                    </a:lnTo>
                    <a:lnTo>
                      <a:pt x="39" y="280"/>
                    </a:lnTo>
                    <a:lnTo>
                      <a:pt x="40" y="311"/>
                    </a:lnTo>
                    <a:lnTo>
                      <a:pt x="41" y="342"/>
                    </a:lnTo>
                    <a:lnTo>
                      <a:pt x="43" y="371"/>
                    </a:lnTo>
                    <a:lnTo>
                      <a:pt x="45" y="400"/>
                    </a:lnTo>
                    <a:lnTo>
                      <a:pt x="49" y="427"/>
                    </a:lnTo>
                    <a:lnTo>
                      <a:pt x="52" y="453"/>
                    </a:lnTo>
                    <a:lnTo>
                      <a:pt x="56" y="479"/>
                    </a:lnTo>
                    <a:lnTo>
                      <a:pt x="61" y="504"/>
                    </a:lnTo>
                    <a:lnTo>
                      <a:pt x="68" y="529"/>
                    </a:lnTo>
                    <a:lnTo>
                      <a:pt x="74" y="552"/>
                    </a:lnTo>
                    <a:lnTo>
                      <a:pt x="80" y="574"/>
                    </a:lnTo>
                    <a:lnTo>
                      <a:pt x="88" y="596"/>
                    </a:lnTo>
                    <a:lnTo>
                      <a:pt x="96" y="618"/>
                    </a:lnTo>
                    <a:lnTo>
                      <a:pt x="105" y="637"/>
                    </a:lnTo>
                    <a:lnTo>
                      <a:pt x="105" y="637"/>
                    </a:lnTo>
                    <a:lnTo>
                      <a:pt x="107" y="642"/>
                    </a:lnTo>
                    <a:lnTo>
                      <a:pt x="107" y="648"/>
                    </a:lnTo>
                    <a:lnTo>
                      <a:pt x="107" y="654"/>
                    </a:lnTo>
                    <a:lnTo>
                      <a:pt x="112" y="658"/>
                    </a:lnTo>
                    <a:lnTo>
                      <a:pt x="112" y="658"/>
                    </a:lnTo>
                    <a:lnTo>
                      <a:pt x="131" y="671"/>
                    </a:lnTo>
                    <a:lnTo>
                      <a:pt x="148" y="686"/>
                    </a:lnTo>
                    <a:lnTo>
                      <a:pt x="165" y="701"/>
                    </a:lnTo>
                    <a:lnTo>
                      <a:pt x="181" y="718"/>
                    </a:lnTo>
                    <a:lnTo>
                      <a:pt x="213" y="751"/>
                    </a:lnTo>
                    <a:lnTo>
                      <a:pt x="243" y="785"/>
                    </a:lnTo>
                    <a:lnTo>
                      <a:pt x="243" y="785"/>
                    </a:lnTo>
                    <a:lnTo>
                      <a:pt x="276" y="822"/>
                    </a:lnTo>
                    <a:lnTo>
                      <a:pt x="294" y="841"/>
                    </a:lnTo>
                    <a:lnTo>
                      <a:pt x="311" y="859"/>
                    </a:lnTo>
                    <a:lnTo>
                      <a:pt x="579" y="1127"/>
                    </a:lnTo>
                    <a:lnTo>
                      <a:pt x="582" y="1128"/>
                    </a:lnTo>
                    <a:lnTo>
                      <a:pt x="582" y="1128"/>
                    </a:lnTo>
                    <a:lnTo>
                      <a:pt x="585" y="1129"/>
                    </a:lnTo>
                    <a:lnTo>
                      <a:pt x="588" y="1131"/>
                    </a:lnTo>
                    <a:lnTo>
                      <a:pt x="588" y="1131"/>
                    </a:lnTo>
                    <a:lnTo>
                      <a:pt x="604" y="1142"/>
                    </a:lnTo>
                    <a:lnTo>
                      <a:pt x="618" y="1152"/>
                    </a:lnTo>
                    <a:lnTo>
                      <a:pt x="633" y="1159"/>
                    </a:lnTo>
                    <a:lnTo>
                      <a:pt x="647" y="1165"/>
                    </a:lnTo>
                    <a:lnTo>
                      <a:pt x="662" y="1170"/>
                    </a:lnTo>
                    <a:lnTo>
                      <a:pt x="677" y="1174"/>
                    </a:lnTo>
                    <a:lnTo>
                      <a:pt x="691" y="1177"/>
                    </a:lnTo>
                    <a:lnTo>
                      <a:pt x="706" y="1177"/>
                    </a:lnTo>
                    <a:lnTo>
                      <a:pt x="706" y="1177"/>
                    </a:lnTo>
                    <a:lnTo>
                      <a:pt x="720" y="1177"/>
                    </a:lnTo>
                    <a:lnTo>
                      <a:pt x="735" y="1174"/>
                    </a:lnTo>
                    <a:lnTo>
                      <a:pt x="750" y="1170"/>
                    </a:lnTo>
                    <a:lnTo>
                      <a:pt x="765" y="1165"/>
                    </a:lnTo>
                    <a:lnTo>
                      <a:pt x="779" y="1159"/>
                    </a:lnTo>
                    <a:lnTo>
                      <a:pt x="794" y="1152"/>
                    </a:lnTo>
                    <a:lnTo>
                      <a:pt x="808" y="1142"/>
                    </a:lnTo>
                    <a:lnTo>
                      <a:pt x="823" y="1131"/>
                    </a:lnTo>
                    <a:lnTo>
                      <a:pt x="823" y="1131"/>
                    </a:lnTo>
                    <a:lnTo>
                      <a:pt x="824" y="1130"/>
                    </a:lnTo>
                    <a:lnTo>
                      <a:pt x="825" y="1130"/>
                    </a:lnTo>
                    <a:lnTo>
                      <a:pt x="826" y="1129"/>
                    </a:lnTo>
                    <a:lnTo>
                      <a:pt x="865" y="1090"/>
                    </a:lnTo>
                    <a:lnTo>
                      <a:pt x="865" y="1090"/>
                    </a:lnTo>
                    <a:lnTo>
                      <a:pt x="934" y="1017"/>
                    </a:lnTo>
                    <a:lnTo>
                      <a:pt x="1002" y="949"/>
                    </a:lnTo>
                    <a:lnTo>
                      <a:pt x="1069" y="883"/>
                    </a:lnTo>
                    <a:lnTo>
                      <a:pt x="1105" y="850"/>
                    </a:lnTo>
                    <a:lnTo>
                      <a:pt x="1140" y="817"/>
                    </a:lnTo>
                    <a:lnTo>
                      <a:pt x="1143" y="815"/>
                    </a:lnTo>
                    <a:lnTo>
                      <a:pt x="1144" y="811"/>
                    </a:lnTo>
                    <a:lnTo>
                      <a:pt x="1144" y="811"/>
                    </a:lnTo>
                    <a:lnTo>
                      <a:pt x="1145" y="807"/>
                    </a:lnTo>
                    <a:lnTo>
                      <a:pt x="1147" y="803"/>
                    </a:lnTo>
                    <a:lnTo>
                      <a:pt x="1147" y="803"/>
                    </a:lnTo>
                    <a:lnTo>
                      <a:pt x="1157" y="786"/>
                    </a:lnTo>
                    <a:lnTo>
                      <a:pt x="1165" y="770"/>
                    </a:lnTo>
                    <a:lnTo>
                      <a:pt x="1173" y="753"/>
                    </a:lnTo>
                    <a:lnTo>
                      <a:pt x="1177" y="736"/>
                    </a:lnTo>
                    <a:lnTo>
                      <a:pt x="1180" y="720"/>
                    </a:lnTo>
                    <a:lnTo>
                      <a:pt x="1182" y="703"/>
                    </a:lnTo>
                    <a:lnTo>
                      <a:pt x="1182" y="688"/>
                    </a:lnTo>
                    <a:lnTo>
                      <a:pt x="1181" y="672"/>
                    </a:lnTo>
                    <a:lnTo>
                      <a:pt x="1179" y="657"/>
                    </a:lnTo>
                    <a:lnTo>
                      <a:pt x="1176" y="642"/>
                    </a:lnTo>
                    <a:lnTo>
                      <a:pt x="1173" y="628"/>
                    </a:lnTo>
                    <a:lnTo>
                      <a:pt x="1169" y="614"/>
                    </a:lnTo>
                    <a:lnTo>
                      <a:pt x="1158" y="588"/>
                    </a:lnTo>
                    <a:lnTo>
                      <a:pt x="1148" y="564"/>
                    </a:lnTo>
                    <a:lnTo>
                      <a:pt x="1146" y="560"/>
                    </a:lnTo>
                    <a:lnTo>
                      <a:pt x="1143" y="558"/>
                    </a:lnTo>
                    <a:lnTo>
                      <a:pt x="1143" y="558"/>
                    </a:lnTo>
                    <a:lnTo>
                      <a:pt x="1140" y="556"/>
                    </a:lnTo>
                    <a:lnTo>
                      <a:pt x="1140" y="556"/>
                    </a:lnTo>
                    <a:lnTo>
                      <a:pt x="1089" y="514"/>
                    </a:lnTo>
                    <a:lnTo>
                      <a:pt x="1039" y="471"/>
                    </a:lnTo>
                    <a:lnTo>
                      <a:pt x="991" y="427"/>
                    </a:lnTo>
                    <a:lnTo>
                      <a:pt x="942" y="381"/>
                    </a:lnTo>
                    <a:lnTo>
                      <a:pt x="894" y="335"/>
                    </a:lnTo>
                    <a:lnTo>
                      <a:pt x="846" y="289"/>
                    </a:lnTo>
                    <a:lnTo>
                      <a:pt x="752" y="196"/>
                    </a:lnTo>
                    <a:lnTo>
                      <a:pt x="752" y="196"/>
                    </a:lnTo>
                    <a:lnTo>
                      <a:pt x="629" y="75"/>
                    </a:lnTo>
                    <a:lnTo>
                      <a:pt x="627" y="72"/>
                    </a:lnTo>
                    <a:lnTo>
                      <a:pt x="623" y="72"/>
                    </a:lnTo>
                    <a:lnTo>
                      <a:pt x="622" y="71"/>
                    </a:lnTo>
                    <a:lnTo>
                      <a:pt x="622" y="71"/>
                    </a:lnTo>
                    <a:lnTo>
                      <a:pt x="590" y="64"/>
                    </a:lnTo>
                    <a:lnTo>
                      <a:pt x="558" y="57"/>
                    </a:lnTo>
                    <a:lnTo>
                      <a:pt x="525" y="52"/>
                    </a:lnTo>
                    <a:lnTo>
                      <a:pt x="491" y="46"/>
                    </a:lnTo>
                    <a:lnTo>
                      <a:pt x="455" y="43"/>
                    </a:lnTo>
                    <a:lnTo>
                      <a:pt x="417" y="40"/>
                    </a:lnTo>
                    <a:lnTo>
                      <a:pt x="377" y="39"/>
                    </a:lnTo>
                    <a:lnTo>
                      <a:pt x="336" y="38"/>
                    </a:lnTo>
                    <a:lnTo>
                      <a:pt x="336" y="38"/>
                    </a:lnTo>
                    <a:lnTo>
                      <a:pt x="291" y="39"/>
                    </a:lnTo>
                    <a:lnTo>
                      <a:pt x="241" y="40"/>
                    </a:lnTo>
                    <a:lnTo>
                      <a:pt x="236" y="40"/>
                    </a:lnTo>
                    <a:lnTo>
                      <a:pt x="232" y="42"/>
                    </a:lnTo>
                    <a:lnTo>
                      <a:pt x="232" y="42"/>
                    </a:lnTo>
                    <a:lnTo>
                      <a:pt x="231" y="43"/>
                    </a:lnTo>
                    <a:lnTo>
                      <a:pt x="231" y="4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6" name="chenying0907 927">
                <a:extLst>
                  <a:ext uri="{FF2B5EF4-FFF2-40B4-BE49-F238E27FC236}">
                    <a16:creationId xmlns:a16="http://schemas.microsoft.com/office/drawing/2014/main" id="{BC8081C7-1701-4615-8991-F372625D31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24238" y="1154113"/>
                <a:ext cx="557213" cy="225425"/>
              </a:xfrm>
              <a:custGeom>
                <a:avLst/>
                <a:gdLst/>
                <a:ahLst/>
                <a:cxnLst>
                  <a:cxn ang="0">
                    <a:pos x="77" y="421"/>
                  </a:cxn>
                  <a:cxn ang="0">
                    <a:pos x="65" y="420"/>
                  </a:cxn>
                  <a:cxn ang="0">
                    <a:pos x="28" y="385"/>
                  </a:cxn>
                  <a:cxn ang="0">
                    <a:pos x="2" y="324"/>
                  </a:cxn>
                  <a:cxn ang="0">
                    <a:pos x="1" y="253"/>
                  </a:cxn>
                  <a:cxn ang="0">
                    <a:pos x="3" y="188"/>
                  </a:cxn>
                  <a:cxn ang="0">
                    <a:pos x="40" y="100"/>
                  </a:cxn>
                  <a:cxn ang="0">
                    <a:pos x="87" y="65"/>
                  </a:cxn>
                  <a:cxn ang="0">
                    <a:pos x="160" y="37"/>
                  </a:cxn>
                  <a:cxn ang="0">
                    <a:pos x="250" y="24"/>
                  </a:cxn>
                  <a:cxn ang="0">
                    <a:pos x="311" y="37"/>
                  </a:cxn>
                  <a:cxn ang="0">
                    <a:pos x="412" y="72"/>
                  </a:cxn>
                  <a:cxn ang="0">
                    <a:pos x="529" y="127"/>
                  </a:cxn>
                  <a:cxn ang="0">
                    <a:pos x="587" y="70"/>
                  </a:cxn>
                  <a:cxn ang="0">
                    <a:pos x="661" y="29"/>
                  </a:cxn>
                  <a:cxn ang="0">
                    <a:pos x="790" y="1"/>
                  </a:cxn>
                  <a:cxn ang="0">
                    <a:pos x="894" y="10"/>
                  </a:cxn>
                  <a:cxn ang="0">
                    <a:pos x="971" y="35"/>
                  </a:cxn>
                  <a:cxn ang="0">
                    <a:pos x="1030" y="87"/>
                  </a:cxn>
                  <a:cxn ang="0">
                    <a:pos x="1052" y="163"/>
                  </a:cxn>
                  <a:cxn ang="0">
                    <a:pos x="1025" y="252"/>
                  </a:cxn>
                  <a:cxn ang="0">
                    <a:pos x="951" y="306"/>
                  </a:cxn>
                  <a:cxn ang="0">
                    <a:pos x="871" y="326"/>
                  </a:cxn>
                  <a:cxn ang="0">
                    <a:pos x="769" y="315"/>
                  </a:cxn>
                  <a:cxn ang="0">
                    <a:pos x="623" y="246"/>
                  </a:cxn>
                  <a:cxn ang="0">
                    <a:pos x="524" y="190"/>
                  </a:cxn>
                  <a:cxn ang="0">
                    <a:pos x="479" y="259"/>
                  </a:cxn>
                  <a:cxn ang="0">
                    <a:pos x="458" y="261"/>
                  </a:cxn>
                  <a:cxn ang="0">
                    <a:pos x="451" y="244"/>
                  </a:cxn>
                  <a:cxn ang="0">
                    <a:pos x="504" y="162"/>
                  </a:cxn>
                  <a:cxn ang="0">
                    <a:pos x="394" y="95"/>
                  </a:cxn>
                  <a:cxn ang="0">
                    <a:pos x="310" y="68"/>
                  </a:cxn>
                  <a:cxn ang="0">
                    <a:pos x="213" y="57"/>
                  </a:cxn>
                  <a:cxn ang="0">
                    <a:pos x="142" y="76"/>
                  </a:cxn>
                  <a:cxn ang="0">
                    <a:pos x="89" y="99"/>
                  </a:cxn>
                  <a:cxn ang="0">
                    <a:pos x="47" y="159"/>
                  </a:cxn>
                  <a:cxn ang="0">
                    <a:pos x="30" y="231"/>
                  </a:cxn>
                  <a:cxn ang="0">
                    <a:pos x="41" y="335"/>
                  </a:cxn>
                  <a:cxn ang="0">
                    <a:pos x="65" y="372"/>
                  </a:cxn>
                  <a:cxn ang="0">
                    <a:pos x="101" y="397"/>
                  </a:cxn>
                  <a:cxn ang="0">
                    <a:pos x="117" y="394"/>
                  </a:cxn>
                  <a:cxn ang="0">
                    <a:pos x="127" y="410"/>
                  </a:cxn>
                  <a:cxn ang="0">
                    <a:pos x="112" y="425"/>
                  </a:cxn>
                  <a:cxn ang="0">
                    <a:pos x="819" y="29"/>
                  </a:cxn>
                  <a:cxn ang="0">
                    <a:pos x="736" y="41"/>
                  </a:cxn>
                  <a:cxn ang="0">
                    <a:pos x="628" y="80"/>
                  </a:cxn>
                  <a:cxn ang="0">
                    <a:pos x="550" y="152"/>
                  </a:cxn>
                  <a:cxn ang="0">
                    <a:pos x="632" y="213"/>
                  </a:cxn>
                  <a:cxn ang="0">
                    <a:pos x="723" y="264"/>
                  </a:cxn>
                  <a:cxn ang="0">
                    <a:pos x="808" y="289"/>
                  </a:cxn>
                  <a:cxn ang="0">
                    <a:pos x="922" y="285"/>
                  </a:cxn>
                  <a:cxn ang="0">
                    <a:pos x="994" y="243"/>
                  </a:cxn>
                  <a:cxn ang="0">
                    <a:pos x="1021" y="169"/>
                  </a:cxn>
                  <a:cxn ang="0">
                    <a:pos x="1014" y="119"/>
                  </a:cxn>
                  <a:cxn ang="0">
                    <a:pos x="991" y="91"/>
                  </a:cxn>
                  <a:cxn ang="0">
                    <a:pos x="938" y="55"/>
                  </a:cxn>
                  <a:cxn ang="0">
                    <a:pos x="849" y="32"/>
                  </a:cxn>
                </a:cxnLst>
                <a:rect l="0" t="0" r="r" b="b"/>
                <a:pathLst>
                  <a:path w="1052" h="426">
                    <a:moveTo>
                      <a:pt x="96" y="426"/>
                    </a:moveTo>
                    <a:lnTo>
                      <a:pt x="96" y="426"/>
                    </a:lnTo>
                    <a:lnTo>
                      <a:pt x="90" y="425"/>
                    </a:lnTo>
                    <a:lnTo>
                      <a:pt x="85" y="425"/>
                    </a:lnTo>
                    <a:lnTo>
                      <a:pt x="80" y="423"/>
                    </a:lnTo>
                    <a:lnTo>
                      <a:pt x="77" y="421"/>
                    </a:lnTo>
                    <a:lnTo>
                      <a:pt x="74" y="418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8" y="421"/>
                    </a:lnTo>
                    <a:lnTo>
                      <a:pt x="65" y="420"/>
                    </a:lnTo>
                    <a:lnTo>
                      <a:pt x="65" y="420"/>
                    </a:lnTo>
                    <a:lnTo>
                      <a:pt x="59" y="417"/>
                    </a:lnTo>
                    <a:lnTo>
                      <a:pt x="53" y="413"/>
                    </a:lnTo>
                    <a:lnTo>
                      <a:pt x="53" y="413"/>
                    </a:lnTo>
                    <a:lnTo>
                      <a:pt x="44" y="405"/>
                    </a:lnTo>
                    <a:lnTo>
                      <a:pt x="36" y="396"/>
                    </a:lnTo>
                    <a:lnTo>
                      <a:pt x="28" y="385"/>
                    </a:lnTo>
                    <a:lnTo>
                      <a:pt x="21" y="373"/>
                    </a:lnTo>
                    <a:lnTo>
                      <a:pt x="14" y="361"/>
                    </a:lnTo>
                    <a:lnTo>
                      <a:pt x="9" y="349"/>
                    </a:lnTo>
                    <a:lnTo>
                      <a:pt x="5" y="336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0" y="313"/>
                    </a:lnTo>
                    <a:lnTo>
                      <a:pt x="0" y="300"/>
                    </a:lnTo>
                    <a:lnTo>
                      <a:pt x="0" y="275"/>
                    </a:lnTo>
                    <a:lnTo>
                      <a:pt x="0" y="275"/>
                    </a:lnTo>
                    <a:lnTo>
                      <a:pt x="1" y="253"/>
                    </a:lnTo>
                    <a:lnTo>
                      <a:pt x="1" y="253"/>
                    </a:lnTo>
                    <a:lnTo>
                      <a:pt x="1" y="234"/>
                    </a:lnTo>
                    <a:lnTo>
                      <a:pt x="1" y="234"/>
                    </a:lnTo>
                    <a:lnTo>
                      <a:pt x="0" y="210"/>
                    </a:lnTo>
                    <a:lnTo>
                      <a:pt x="1" y="198"/>
                    </a:lnTo>
                    <a:lnTo>
                      <a:pt x="3" y="188"/>
                    </a:lnTo>
                    <a:lnTo>
                      <a:pt x="3" y="188"/>
                    </a:lnTo>
                    <a:lnTo>
                      <a:pt x="8" y="166"/>
                    </a:lnTo>
                    <a:lnTo>
                      <a:pt x="13" y="153"/>
                    </a:lnTo>
                    <a:lnTo>
                      <a:pt x="18" y="139"/>
                    </a:lnTo>
                    <a:lnTo>
                      <a:pt x="25" y="126"/>
                    </a:lnTo>
                    <a:lnTo>
                      <a:pt x="32" y="112"/>
                    </a:lnTo>
                    <a:lnTo>
                      <a:pt x="40" y="100"/>
                    </a:lnTo>
                    <a:lnTo>
                      <a:pt x="44" y="95"/>
                    </a:lnTo>
                    <a:lnTo>
                      <a:pt x="49" y="89"/>
                    </a:lnTo>
                    <a:lnTo>
                      <a:pt x="49" y="89"/>
                    </a:lnTo>
                    <a:lnTo>
                      <a:pt x="62" y="80"/>
                    </a:lnTo>
                    <a:lnTo>
                      <a:pt x="73" y="72"/>
                    </a:lnTo>
                    <a:lnTo>
                      <a:pt x="87" y="65"/>
                    </a:lnTo>
                    <a:lnTo>
                      <a:pt x="100" y="58"/>
                    </a:lnTo>
                    <a:lnTo>
                      <a:pt x="114" y="53"/>
                    </a:lnTo>
                    <a:lnTo>
                      <a:pt x="127" y="47"/>
                    </a:lnTo>
                    <a:lnTo>
                      <a:pt x="156" y="38"/>
                    </a:lnTo>
                    <a:lnTo>
                      <a:pt x="160" y="37"/>
                    </a:lnTo>
                    <a:lnTo>
                      <a:pt x="160" y="37"/>
                    </a:lnTo>
                    <a:lnTo>
                      <a:pt x="180" y="31"/>
                    </a:lnTo>
                    <a:lnTo>
                      <a:pt x="198" y="27"/>
                    </a:lnTo>
                    <a:lnTo>
                      <a:pt x="218" y="24"/>
                    </a:lnTo>
                    <a:lnTo>
                      <a:pt x="236" y="24"/>
                    </a:lnTo>
                    <a:lnTo>
                      <a:pt x="236" y="24"/>
                    </a:lnTo>
                    <a:lnTo>
                      <a:pt x="250" y="24"/>
                    </a:lnTo>
                    <a:lnTo>
                      <a:pt x="262" y="25"/>
                    </a:lnTo>
                    <a:lnTo>
                      <a:pt x="275" y="27"/>
                    </a:lnTo>
                    <a:lnTo>
                      <a:pt x="287" y="31"/>
                    </a:lnTo>
                    <a:lnTo>
                      <a:pt x="287" y="31"/>
                    </a:lnTo>
                    <a:lnTo>
                      <a:pt x="309" y="36"/>
                    </a:lnTo>
                    <a:lnTo>
                      <a:pt x="311" y="37"/>
                    </a:lnTo>
                    <a:lnTo>
                      <a:pt x="311" y="37"/>
                    </a:lnTo>
                    <a:lnTo>
                      <a:pt x="338" y="44"/>
                    </a:lnTo>
                    <a:lnTo>
                      <a:pt x="362" y="51"/>
                    </a:lnTo>
                    <a:lnTo>
                      <a:pt x="387" y="60"/>
                    </a:lnTo>
                    <a:lnTo>
                      <a:pt x="400" y="66"/>
                    </a:lnTo>
                    <a:lnTo>
                      <a:pt x="412" y="72"/>
                    </a:lnTo>
                    <a:lnTo>
                      <a:pt x="412" y="72"/>
                    </a:lnTo>
                    <a:lnTo>
                      <a:pt x="438" y="85"/>
                    </a:lnTo>
                    <a:lnTo>
                      <a:pt x="464" y="100"/>
                    </a:lnTo>
                    <a:lnTo>
                      <a:pt x="513" y="130"/>
                    </a:lnTo>
                    <a:lnTo>
                      <a:pt x="523" y="136"/>
                    </a:lnTo>
                    <a:lnTo>
                      <a:pt x="529" y="127"/>
                    </a:lnTo>
                    <a:lnTo>
                      <a:pt x="529" y="127"/>
                    </a:lnTo>
                    <a:lnTo>
                      <a:pt x="540" y="113"/>
                    </a:lnTo>
                    <a:lnTo>
                      <a:pt x="551" y="101"/>
                    </a:lnTo>
                    <a:lnTo>
                      <a:pt x="563" y="89"/>
                    </a:lnTo>
                    <a:lnTo>
                      <a:pt x="574" y="79"/>
                    </a:lnTo>
                    <a:lnTo>
                      <a:pt x="587" y="70"/>
                    </a:lnTo>
                    <a:lnTo>
                      <a:pt x="599" y="60"/>
                    </a:lnTo>
                    <a:lnTo>
                      <a:pt x="611" y="52"/>
                    </a:lnTo>
                    <a:lnTo>
                      <a:pt x="625" y="45"/>
                    </a:lnTo>
                    <a:lnTo>
                      <a:pt x="625" y="45"/>
                    </a:lnTo>
                    <a:lnTo>
                      <a:pt x="642" y="37"/>
                    </a:lnTo>
                    <a:lnTo>
                      <a:pt x="661" y="29"/>
                    </a:lnTo>
                    <a:lnTo>
                      <a:pt x="680" y="23"/>
                    </a:lnTo>
                    <a:lnTo>
                      <a:pt x="698" y="18"/>
                    </a:lnTo>
                    <a:lnTo>
                      <a:pt x="734" y="10"/>
                    </a:lnTo>
                    <a:lnTo>
                      <a:pt x="767" y="4"/>
                    </a:lnTo>
                    <a:lnTo>
                      <a:pt x="767" y="4"/>
                    </a:lnTo>
                    <a:lnTo>
                      <a:pt x="790" y="1"/>
                    </a:lnTo>
                    <a:lnTo>
                      <a:pt x="813" y="0"/>
                    </a:lnTo>
                    <a:lnTo>
                      <a:pt x="813" y="0"/>
                    </a:lnTo>
                    <a:lnTo>
                      <a:pt x="826" y="0"/>
                    </a:lnTo>
                    <a:lnTo>
                      <a:pt x="841" y="1"/>
                    </a:lnTo>
                    <a:lnTo>
                      <a:pt x="868" y="5"/>
                    </a:lnTo>
                    <a:lnTo>
                      <a:pt x="894" y="10"/>
                    </a:lnTo>
                    <a:lnTo>
                      <a:pt x="922" y="16"/>
                    </a:lnTo>
                    <a:lnTo>
                      <a:pt x="922" y="16"/>
                    </a:lnTo>
                    <a:lnTo>
                      <a:pt x="935" y="19"/>
                    </a:lnTo>
                    <a:lnTo>
                      <a:pt x="947" y="23"/>
                    </a:lnTo>
                    <a:lnTo>
                      <a:pt x="959" y="28"/>
                    </a:lnTo>
                    <a:lnTo>
                      <a:pt x="971" y="35"/>
                    </a:lnTo>
                    <a:lnTo>
                      <a:pt x="982" y="42"/>
                    </a:lnTo>
                    <a:lnTo>
                      <a:pt x="994" y="49"/>
                    </a:lnTo>
                    <a:lnTo>
                      <a:pt x="1004" y="57"/>
                    </a:lnTo>
                    <a:lnTo>
                      <a:pt x="1013" y="67"/>
                    </a:lnTo>
                    <a:lnTo>
                      <a:pt x="1022" y="77"/>
                    </a:lnTo>
                    <a:lnTo>
                      <a:pt x="1030" y="87"/>
                    </a:lnTo>
                    <a:lnTo>
                      <a:pt x="1037" y="99"/>
                    </a:lnTo>
                    <a:lnTo>
                      <a:pt x="1043" y="110"/>
                    </a:lnTo>
                    <a:lnTo>
                      <a:pt x="1047" y="122"/>
                    </a:lnTo>
                    <a:lnTo>
                      <a:pt x="1050" y="135"/>
                    </a:lnTo>
                    <a:lnTo>
                      <a:pt x="1052" y="148"/>
                    </a:lnTo>
                    <a:lnTo>
                      <a:pt x="1052" y="163"/>
                    </a:lnTo>
                    <a:lnTo>
                      <a:pt x="1052" y="163"/>
                    </a:lnTo>
                    <a:lnTo>
                      <a:pt x="1050" y="183"/>
                    </a:lnTo>
                    <a:lnTo>
                      <a:pt x="1047" y="203"/>
                    </a:lnTo>
                    <a:lnTo>
                      <a:pt x="1041" y="221"/>
                    </a:lnTo>
                    <a:lnTo>
                      <a:pt x="1034" y="237"/>
                    </a:lnTo>
                    <a:lnTo>
                      <a:pt x="1025" y="252"/>
                    </a:lnTo>
                    <a:lnTo>
                      <a:pt x="1014" y="264"/>
                    </a:lnTo>
                    <a:lnTo>
                      <a:pt x="1003" y="275"/>
                    </a:lnTo>
                    <a:lnTo>
                      <a:pt x="991" y="285"/>
                    </a:lnTo>
                    <a:lnTo>
                      <a:pt x="978" y="293"/>
                    </a:lnTo>
                    <a:lnTo>
                      <a:pt x="965" y="300"/>
                    </a:lnTo>
                    <a:lnTo>
                      <a:pt x="951" y="306"/>
                    </a:lnTo>
                    <a:lnTo>
                      <a:pt x="938" y="311"/>
                    </a:lnTo>
                    <a:lnTo>
                      <a:pt x="924" y="316"/>
                    </a:lnTo>
                    <a:lnTo>
                      <a:pt x="912" y="320"/>
                    </a:lnTo>
                    <a:lnTo>
                      <a:pt x="887" y="324"/>
                    </a:lnTo>
                    <a:lnTo>
                      <a:pt x="887" y="324"/>
                    </a:lnTo>
                    <a:lnTo>
                      <a:pt x="871" y="326"/>
                    </a:lnTo>
                    <a:lnTo>
                      <a:pt x="854" y="327"/>
                    </a:lnTo>
                    <a:lnTo>
                      <a:pt x="854" y="327"/>
                    </a:lnTo>
                    <a:lnTo>
                      <a:pt x="841" y="326"/>
                    </a:lnTo>
                    <a:lnTo>
                      <a:pt x="827" y="325"/>
                    </a:lnTo>
                    <a:lnTo>
                      <a:pt x="799" y="321"/>
                    </a:lnTo>
                    <a:lnTo>
                      <a:pt x="769" y="315"/>
                    </a:lnTo>
                    <a:lnTo>
                      <a:pt x="740" y="305"/>
                    </a:lnTo>
                    <a:lnTo>
                      <a:pt x="711" y="294"/>
                    </a:lnTo>
                    <a:lnTo>
                      <a:pt x="681" y="281"/>
                    </a:lnTo>
                    <a:lnTo>
                      <a:pt x="652" y="265"/>
                    </a:lnTo>
                    <a:lnTo>
                      <a:pt x="623" y="246"/>
                    </a:lnTo>
                    <a:lnTo>
                      <a:pt x="623" y="246"/>
                    </a:lnTo>
                    <a:lnTo>
                      <a:pt x="597" y="229"/>
                    </a:lnTo>
                    <a:lnTo>
                      <a:pt x="571" y="209"/>
                    </a:lnTo>
                    <a:lnTo>
                      <a:pt x="571" y="209"/>
                    </a:lnTo>
                    <a:lnTo>
                      <a:pt x="541" y="187"/>
                    </a:lnTo>
                    <a:lnTo>
                      <a:pt x="531" y="179"/>
                    </a:lnTo>
                    <a:lnTo>
                      <a:pt x="524" y="190"/>
                    </a:lnTo>
                    <a:lnTo>
                      <a:pt x="524" y="190"/>
                    </a:lnTo>
                    <a:lnTo>
                      <a:pt x="500" y="227"/>
                    </a:lnTo>
                    <a:lnTo>
                      <a:pt x="500" y="227"/>
                    </a:lnTo>
                    <a:lnTo>
                      <a:pt x="482" y="256"/>
                    </a:lnTo>
                    <a:lnTo>
                      <a:pt x="482" y="256"/>
                    </a:lnTo>
                    <a:lnTo>
                      <a:pt x="479" y="259"/>
                    </a:lnTo>
                    <a:lnTo>
                      <a:pt x="476" y="262"/>
                    </a:lnTo>
                    <a:lnTo>
                      <a:pt x="473" y="263"/>
                    </a:lnTo>
                    <a:lnTo>
                      <a:pt x="469" y="263"/>
                    </a:lnTo>
                    <a:lnTo>
                      <a:pt x="469" y="263"/>
                    </a:lnTo>
                    <a:lnTo>
                      <a:pt x="464" y="263"/>
                    </a:lnTo>
                    <a:lnTo>
                      <a:pt x="458" y="261"/>
                    </a:lnTo>
                    <a:lnTo>
                      <a:pt x="455" y="258"/>
                    </a:lnTo>
                    <a:lnTo>
                      <a:pt x="452" y="254"/>
                    </a:lnTo>
                    <a:lnTo>
                      <a:pt x="452" y="254"/>
                    </a:lnTo>
                    <a:lnTo>
                      <a:pt x="451" y="251"/>
                    </a:lnTo>
                    <a:lnTo>
                      <a:pt x="450" y="247"/>
                    </a:lnTo>
                    <a:lnTo>
                      <a:pt x="451" y="244"/>
                    </a:lnTo>
                    <a:lnTo>
                      <a:pt x="453" y="240"/>
                    </a:lnTo>
                    <a:lnTo>
                      <a:pt x="453" y="240"/>
                    </a:lnTo>
                    <a:lnTo>
                      <a:pt x="474" y="208"/>
                    </a:lnTo>
                    <a:lnTo>
                      <a:pt x="474" y="208"/>
                    </a:lnTo>
                    <a:lnTo>
                      <a:pt x="498" y="172"/>
                    </a:lnTo>
                    <a:lnTo>
                      <a:pt x="504" y="162"/>
                    </a:lnTo>
                    <a:lnTo>
                      <a:pt x="477" y="144"/>
                    </a:lnTo>
                    <a:lnTo>
                      <a:pt x="477" y="144"/>
                    </a:lnTo>
                    <a:lnTo>
                      <a:pt x="445" y="123"/>
                    </a:lnTo>
                    <a:lnTo>
                      <a:pt x="429" y="113"/>
                    </a:lnTo>
                    <a:lnTo>
                      <a:pt x="412" y="104"/>
                    </a:lnTo>
                    <a:lnTo>
                      <a:pt x="394" y="95"/>
                    </a:lnTo>
                    <a:lnTo>
                      <a:pt x="377" y="86"/>
                    </a:lnTo>
                    <a:lnTo>
                      <a:pt x="359" y="80"/>
                    </a:lnTo>
                    <a:lnTo>
                      <a:pt x="343" y="75"/>
                    </a:lnTo>
                    <a:lnTo>
                      <a:pt x="335" y="74"/>
                    </a:lnTo>
                    <a:lnTo>
                      <a:pt x="335" y="74"/>
                    </a:lnTo>
                    <a:lnTo>
                      <a:pt x="310" y="68"/>
                    </a:lnTo>
                    <a:lnTo>
                      <a:pt x="284" y="63"/>
                    </a:lnTo>
                    <a:lnTo>
                      <a:pt x="256" y="58"/>
                    </a:lnTo>
                    <a:lnTo>
                      <a:pt x="243" y="57"/>
                    </a:lnTo>
                    <a:lnTo>
                      <a:pt x="229" y="57"/>
                    </a:lnTo>
                    <a:lnTo>
                      <a:pt x="229" y="57"/>
                    </a:lnTo>
                    <a:lnTo>
                      <a:pt x="213" y="57"/>
                    </a:lnTo>
                    <a:lnTo>
                      <a:pt x="196" y="59"/>
                    </a:lnTo>
                    <a:lnTo>
                      <a:pt x="182" y="64"/>
                    </a:lnTo>
                    <a:lnTo>
                      <a:pt x="167" y="68"/>
                    </a:lnTo>
                    <a:lnTo>
                      <a:pt x="167" y="68"/>
                    </a:lnTo>
                    <a:lnTo>
                      <a:pt x="156" y="72"/>
                    </a:lnTo>
                    <a:lnTo>
                      <a:pt x="142" y="76"/>
                    </a:lnTo>
                    <a:lnTo>
                      <a:pt x="142" y="76"/>
                    </a:lnTo>
                    <a:lnTo>
                      <a:pt x="128" y="81"/>
                    </a:lnTo>
                    <a:lnTo>
                      <a:pt x="115" y="86"/>
                    </a:lnTo>
                    <a:lnTo>
                      <a:pt x="101" y="91"/>
                    </a:lnTo>
                    <a:lnTo>
                      <a:pt x="89" y="99"/>
                    </a:lnTo>
                    <a:lnTo>
                      <a:pt x="89" y="99"/>
                    </a:lnTo>
                    <a:lnTo>
                      <a:pt x="81" y="106"/>
                    </a:lnTo>
                    <a:lnTo>
                      <a:pt x="74" y="112"/>
                    </a:lnTo>
                    <a:lnTo>
                      <a:pt x="68" y="119"/>
                    </a:lnTo>
                    <a:lnTo>
                      <a:pt x="63" y="127"/>
                    </a:lnTo>
                    <a:lnTo>
                      <a:pt x="55" y="143"/>
                    </a:lnTo>
                    <a:lnTo>
                      <a:pt x="47" y="159"/>
                    </a:lnTo>
                    <a:lnTo>
                      <a:pt x="44" y="166"/>
                    </a:lnTo>
                    <a:lnTo>
                      <a:pt x="44" y="166"/>
                    </a:lnTo>
                    <a:lnTo>
                      <a:pt x="40" y="175"/>
                    </a:lnTo>
                    <a:lnTo>
                      <a:pt x="37" y="184"/>
                    </a:lnTo>
                    <a:lnTo>
                      <a:pt x="33" y="207"/>
                    </a:lnTo>
                    <a:lnTo>
                      <a:pt x="30" y="231"/>
                    </a:lnTo>
                    <a:lnTo>
                      <a:pt x="29" y="256"/>
                    </a:lnTo>
                    <a:lnTo>
                      <a:pt x="30" y="281"/>
                    </a:lnTo>
                    <a:lnTo>
                      <a:pt x="33" y="304"/>
                    </a:lnTo>
                    <a:lnTo>
                      <a:pt x="35" y="316"/>
                    </a:lnTo>
                    <a:lnTo>
                      <a:pt x="38" y="326"/>
                    </a:lnTo>
                    <a:lnTo>
                      <a:pt x="41" y="335"/>
                    </a:lnTo>
                    <a:lnTo>
                      <a:pt x="45" y="344"/>
                    </a:lnTo>
                    <a:lnTo>
                      <a:pt x="45" y="344"/>
                    </a:lnTo>
                    <a:lnTo>
                      <a:pt x="49" y="353"/>
                    </a:lnTo>
                    <a:lnTo>
                      <a:pt x="55" y="360"/>
                    </a:lnTo>
                    <a:lnTo>
                      <a:pt x="60" y="366"/>
                    </a:lnTo>
                    <a:lnTo>
                      <a:pt x="65" y="372"/>
                    </a:lnTo>
                    <a:lnTo>
                      <a:pt x="71" y="378"/>
                    </a:lnTo>
                    <a:lnTo>
                      <a:pt x="77" y="382"/>
                    </a:lnTo>
                    <a:lnTo>
                      <a:pt x="92" y="391"/>
                    </a:lnTo>
                    <a:lnTo>
                      <a:pt x="92" y="391"/>
                    </a:lnTo>
                    <a:lnTo>
                      <a:pt x="97" y="394"/>
                    </a:lnTo>
                    <a:lnTo>
                      <a:pt x="101" y="397"/>
                    </a:lnTo>
                    <a:lnTo>
                      <a:pt x="108" y="390"/>
                    </a:lnTo>
                    <a:lnTo>
                      <a:pt x="109" y="393"/>
                    </a:lnTo>
                    <a:lnTo>
                      <a:pt x="109" y="393"/>
                    </a:lnTo>
                    <a:lnTo>
                      <a:pt x="112" y="393"/>
                    </a:lnTo>
                    <a:lnTo>
                      <a:pt x="112" y="393"/>
                    </a:lnTo>
                    <a:lnTo>
                      <a:pt x="117" y="394"/>
                    </a:lnTo>
                    <a:lnTo>
                      <a:pt x="121" y="395"/>
                    </a:lnTo>
                    <a:lnTo>
                      <a:pt x="123" y="397"/>
                    </a:lnTo>
                    <a:lnTo>
                      <a:pt x="125" y="400"/>
                    </a:lnTo>
                    <a:lnTo>
                      <a:pt x="127" y="405"/>
                    </a:lnTo>
                    <a:lnTo>
                      <a:pt x="127" y="410"/>
                    </a:lnTo>
                    <a:lnTo>
                      <a:pt x="127" y="410"/>
                    </a:lnTo>
                    <a:lnTo>
                      <a:pt x="127" y="413"/>
                    </a:lnTo>
                    <a:lnTo>
                      <a:pt x="125" y="419"/>
                    </a:lnTo>
                    <a:lnTo>
                      <a:pt x="123" y="421"/>
                    </a:lnTo>
                    <a:lnTo>
                      <a:pt x="121" y="423"/>
                    </a:lnTo>
                    <a:lnTo>
                      <a:pt x="117" y="425"/>
                    </a:lnTo>
                    <a:lnTo>
                      <a:pt x="112" y="425"/>
                    </a:lnTo>
                    <a:lnTo>
                      <a:pt x="112" y="425"/>
                    </a:lnTo>
                    <a:lnTo>
                      <a:pt x="103" y="426"/>
                    </a:lnTo>
                    <a:lnTo>
                      <a:pt x="103" y="426"/>
                    </a:lnTo>
                    <a:lnTo>
                      <a:pt x="96" y="426"/>
                    </a:lnTo>
                    <a:lnTo>
                      <a:pt x="96" y="426"/>
                    </a:lnTo>
                    <a:close/>
                    <a:moveTo>
                      <a:pt x="819" y="29"/>
                    </a:moveTo>
                    <a:lnTo>
                      <a:pt x="819" y="29"/>
                    </a:lnTo>
                    <a:lnTo>
                      <a:pt x="805" y="31"/>
                    </a:lnTo>
                    <a:lnTo>
                      <a:pt x="788" y="32"/>
                    </a:lnTo>
                    <a:lnTo>
                      <a:pt x="771" y="34"/>
                    </a:lnTo>
                    <a:lnTo>
                      <a:pt x="754" y="37"/>
                    </a:lnTo>
                    <a:lnTo>
                      <a:pt x="736" y="41"/>
                    </a:lnTo>
                    <a:lnTo>
                      <a:pt x="717" y="46"/>
                    </a:lnTo>
                    <a:lnTo>
                      <a:pt x="675" y="58"/>
                    </a:lnTo>
                    <a:lnTo>
                      <a:pt x="675" y="58"/>
                    </a:lnTo>
                    <a:lnTo>
                      <a:pt x="659" y="65"/>
                    </a:lnTo>
                    <a:lnTo>
                      <a:pt x="643" y="72"/>
                    </a:lnTo>
                    <a:lnTo>
                      <a:pt x="628" y="80"/>
                    </a:lnTo>
                    <a:lnTo>
                      <a:pt x="613" y="90"/>
                    </a:lnTo>
                    <a:lnTo>
                      <a:pt x="599" y="101"/>
                    </a:lnTo>
                    <a:lnTo>
                      <a:pt x="586" y="113"/>
                    </a:lnTo>
                    <a:lnTo>
                      <a:pt x="572" y="127"/>
                    </a:lnTo>
                    <a:lnTo>
                      <a:pt x="559" y="142"/>
                    </a:lnTo>
                    <a:lnTo>
                      <a:pt x="550" y="152"/>
                    </a:lnTo>
                    <a:lnTo>
                      <a:pt x="562" y="160"/>
                    </a:lnTo>
                    <a:lnTo>
                      <a:pt x="562" y="160"/>
                    </a:lnTo>
                    <a:lnTo>
                      <a:pt x="582" y="174"/>
                    </a:lnTo>
                    <a:lnTo>
                      <a:pt x="602" y="190"/>
                    </a:lnTo>
                    <a:lnTo>
                      <a:pt x="602" y="190"/>
                    </a:lnTo>
                    <a:lnTo>
                      <a:pt x="632" y="213"/>
                    </a:lnTo>
                    <a:lnTo>
                      <a:pt x="648" y="224"/>
                    </a:lnTo>
                    <a:lnTo>
                      <a:pt x="664" y="234"/>
                    </a:lnTo>
                    <a:lnTo>
                      <a:pt x="664" y="234"/>
                    </a:lnTo>
                    <a:lnTo>
                      <a:pt x="688" y="246"/>
                    </a:lnTo>
                    <a:lnTo>
                      <a:pt x="704" y="255"/>
                    </a:lnTo>
                    <a:lnTo>
                      <a:pt x="723" y="264"/>
                    </a:lnTo>
                    <a:lnTo>
                      <a:pt x="744" y="272"/>
                    </a:lnTo>
                    <a:lnTo>
                      <a:pt x="765" y="279"/>
                    </a:lnTo>
                    <a:lnTo>
                      <a:pt x="787" y="286"/>
                    </a:lnTo>
                    <a:lnTo>
                      <a:pt x="797" y="288"/>
                    </a:lnTo>
                    <a:lnTo>
                      <a:pt x="808" y="289"/>
                    </a:lnTo>
                    <a:lnTo>
                      <a:pt x="808" y="289"/>
                    </a:lnTo>
                    <a:lnTo>
                      <a:pt x="834" y="291"/>
                    </a:lnTo>
                    <a:lnTo>
                      <a:pt x="859" y="292"/>
                    </a:lnTo>
                    <a:lnTo>
                      <a:pt x="859" y="292"/>
                    </a:lnTo>
                    <a:lnTo>
                      <a:pt x="882" y="291"/>
                    </a:lnTo>
                    <a:lnTo>
                      <a:pt x="903" y="289"/>
                    </a:lnTo>
                    <a:lnTo>
                      <a:pt x="922" y="285"/>
                    </a:lnTo>
                    <a:lnTo>
                      <a:pt x="940" y="279"/>
                    </a:lnTo>
                    <a:lnTo>
                      <a:pt x="955" y="273"/>
                    </a:lnTo>
                    <a:lnTo>
                      <a:pt x="970" y="265"/>
                    </a:lnTo>
                    <a:lnTo>
                      <a:pt x="983" y="255"/>
                    </a:lnTo>
                    <a:lnTo>
                      <a:pt x="994" y="243"/>
                    </a:lnTo>
                    <a:lnTo>
                      <a:pt x="994" y="243"/>
                    </a:lnTo>
                    <a:lnTo>
                      <a:pt x="1001" y="233"/>
                    </a:lnTo>
                    <a:lnTo>
                      <a:pt x="1007" y="222"/>
                    </a:lnTo>
                    <a:lnTo>
                      <a:pt x="1012" y="209"/>
                    </a:lnTo>
                    <a:lnTo>
                      <a:pt x="1016" y="197"/>
                    </a:lnTo>
                    <a:lnTo>
                      <a:pt x="1019" y="182"/>
                    </a:lnTo>
                    <a:lnTo>
                      <a:pt x="1021" y="169"/>
                    </a:lnTo>
                    <a:lnTo>
                      <a:pt x="1021" y="156"/>
                    </a:lnTo>
                    <a:lnTo>
                      <a:pt x="1020" y="142"/>
                    </a:lnTo>
                    <a:lnTo>
                      <a:pt x="1020" y="142"/>
                    </a:lnTo>
                    <a:lnTo>
                      <a:pt x="1019" y="134"/>
                    </a:lnTo>
                    <a:lnTo>
                      <a:pt x="1016" y="127"/>
                    </a:lnTo>
                    <a:lnTo>
                      <a:pt x="1014" y="119"/>
                    </a:lnTo>
                    <a:lnTo>
                      <a:pt x="1010" y="113"/>
                    </a:lnTo>
                    <a:lnTo>
                      <a:pt x="1007" y="107"/>
                    </a:lnTo>
                    <a:lnTo>
                      <a:pt x="1002" y="101"/>
                    </a:lnTo>
                    <a:lnTo>
                      <a:pt x="997" y="96"/>
                    </a:lnTo>
                    <a:lnTo>
                      <a:pt x="991" y="91"/>
                    </a:lnTo>
                    <a:lnTo>
                      <a:pt x="991" y="91"/>
                    </a:lnTo>
                    <a:lnTo>
                      <a:pt x="973" y="79"/>
                    </a:lnTo>
                    <a:lnTo>
                      <a:pt x="973" y="79"/>
                    </a:lnTo>
                    <a:lnTo>
                      <a:pt x="956" y="67"/>
                    </a:lnTo>
                    <a:lnTo>
                      <a:pt x="947" y="60"/>
                    </a:lnTo>
                    <a:lnTo>
                      <a:pt x="938" y="55"/>
                    </a:lnTo>
                    <a:lnTo>
                      <a:pt x="938" y="55"/>
                    </a:lnTo>
                    <a:lnTo>
                      <a:pt x="926" y="50"/>
                    </a:lnTo>
                    <a:lnTo>
                      <a:pt x="914" y="46"/>
                    </a:lnTo>
                    <a:lnTo>
                      <a:pt x="889" y="39"/>
                    </a:lnTo>
                    <a:lnTo>
                      <a:pt x="865" y="35"/>
                    </a:lnTo>
                    <a:lnTo>
                      <a:pt x="849" y="32"/>
                    </a:lnTo>
                    <a:lnTo>
                      <a:pt x="849" y="32"/>
                    </a:lnTo>
                    <a:lnTo>
                      <a:pt x="834" y="31"/>
                    </a:lnTo>
                    <a:lnTo>
                      <a:pt x="819" y="29"/>
                    </a:lnTo>
                    <a:lnTo>
                      <a:pt x="819" y="29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812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7700328" y="2377710"/>
            <a:ext cx="4025612" cy="2557018"/>
          </a:xfrm>
          <a:prstGeom prst="rect">
            <a:avLst/>
          </a:prstGeom>
        </p:spPr>
        <p:txBody>
          <a:bodyPr wrap="square" lIns="91412" tIns="45706" rIns="91412" bIns="45706" anchor="t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0"/>
              </a:spcBef>
              <a:buFont typeface="Arial"/>
              <a:buChar char="•"/>
            </a:pPr>
            <a:r>
              <a:rPr lang="zh-CN" altLang="en-US" sz="2800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多种特征 </a:t>
            </a:r>
            <a:endParaRPr lang="en-US" altLang="zh-CN" sz="1600" dirty="0">
              <a:latin typeface="方正喵呜体" panose="02010600010101010101" pitchFamily="2" charset="-122"/>
              <a:ea typeface="方正喵呜体" panose="0201060001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         </a:t>
            </a:r>
            <a:r>
              <a:rPr lang="zh-CN" altLang="en-US" sz="2400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形状/颜色/纹理/etc</a:t>
            </a:r>
            <a:endParaRPr lang="en-US" altLang="zh-CN" sz="2400" dirty="0">
              <a:latin typeface="方正喵呜体" panose="02010600010101010101" pitchFamily="2" charset="-122"/>
              <a:ea typeface="方正喵呜体" panose="02010600010101010101" pitchFamily="2" charset="-122"/>
            </a:endParaRPr>
          </a:p>
          <a:p>
            <a:pPr marL="457200" indent="-457200">
              <a:lnSpc>
                <a:spcPct val="130000"/>
              </a:lnSpc>
              <a:spcBef>
                <a:spcPct val="0"/>
              </a:spcBef>
              <a:buFont typeface="Arial"/>
              <a:buChar char="•"/>
            </a:pPr>
            <a:r>
              <a:rPr lang="zh-CN" altLang="en-US" sz="2800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神经网络</a:t>
            </a:r>
          </a:p>
          <a:p>
            <a:pPr marL="457200" indent="-457200">
              <a:lnSpc>
                <a:spcPct val="130000"/>
              </a:lnSpc>
              <a:spcBef>
                <a:spcPct val="0"/>
              </a:spcBef>
              <a:buFont typeface="Arial"/>
              <a:buChar char="•"/>
            </a:pPr>
            <a:r>
              <a:rPr lang="zh-CN" altLang="en-US" sz="2800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反馈机制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B94D705B-101E-4F7C-8196-D621E4201594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71836" y="270357"/>
            <a:ext cx="5284901" cy="523220"/>
          </a:xfrm>
          <a:prstGeom prst="rect">
            <a:avLst/>
          </a:prstGeom>
        </p:spPr>
        <p:txBody>
          <a:bodyPr wrap="square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基于多特征反馈的搜索方法</a:t>
            </a:r>
          </a:p>
        </p:txBody>
      </p:sp>
      <p:pic>
        <p:nvPicPr>
          <p:cNvPr id="2" name="Picture 2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18AFDC06-06B8-45B9-9E6C-52E99CFDE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87" y="1490626"/>
            <a:ext cx="6558721" cy="431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75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椭圆 97"/>
          <p:cNvSpPr/>
          <p:nvPr/>
        </p:nvSpPr>
        <p:spPr>
          <a:xfrm>
            <a:off x="2183729" y="1506511"/>
            <a:ext cx="475916" cy="493876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4">
                  <a:tint val="45000"/>
                  <a:satMod val="400000"/>
                </a:schemeClr>
              </a:duotone>
              <a:lum bright="-70000" contrast="7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400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cxnSp>
        <p:nvCxnSpPr>
          <p:cNvPr id="99" name="直接连接符 98"/>
          <p:cNvCxnSpPr>
            <a:cxnSpLocks/>
          </p:cNvCxnSpPr>
          <p:nvPr/>
        </p:nvCxnSpPr>
        <p:spPr>
          <a:xfrm flipV="1">
            <a:off x="3793436" y="1506832"/>
            <a:ext cx="1" cy="408119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814775" y="1381578"/>
            <a:ext cx="891358" cy="830968"/>
          </a:xfrm>
          <a:prstGeom prst="rect">
            <a:avLst/>
          </a:prstGeom>
          <a:noFill/>
        </p:spPr>
        <p:txBody>
          <a:bodyPr wrap="square" lIns="91412" tIns="45706" rIns="91412" bIns="45706" rtlCol="0" anchor="t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数据清洗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4206828" y="1502404"/>
            <a:ext cx="6149531" cy="465868"/>
          </a:xfrm>
          <a:prstGeom prst="rect">
            <a:avLst/>
          </a:prstGeom>
          <a:noFill/>
        </p:spPr>
        <p:txBody>
          <a:bodyPr wrap="square" lIns="91412" tIns="45706" rIns="91412" bIns="45706" rtlCol="0" anchor="t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sz="2000" dirty="0"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检查数据一致性，处理无效值和缺失值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2183729" y="2475787"/>
            <a:ext cx="475916" cy="493876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28000" contrast="7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400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cxnSp>
        <p:nvCxnSpPr>
          <p:cNvPr id="103" name="直接连接符 102"/>
          <p:cNvCxnSpPr>
            <a:cxnSpLocks/>
          </p:cNvCxnSpPr>
          <p:nvPr/>
        </p:nvCxnSpPr>
        <p:spPr>
          <a:xfrm flipV="1">
            <a:off x="3793436" y="2476106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2793150" y="2396019"/>
            <a:ext cx="850743" cy="830968"/>
          </a:xfrm>
          <a:prstGeom prst="rect">
            <a:avLst/>
          </a:prstGeom>
          <a:noFill/>
        </p:spPr>
        <p:txBody>
          <a:bodyPr wrap="square" lIns="91412" tIns="45706" rIns="91412" bIns="45706" rtlCol="0" anchor="t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图像分割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4206829" y="2471678"/>
            <a:ext cx="6778464" cy="465868"/>
          </a:xfrm>
          <a:prstGeom prst="rect">
            <a:avLst/>
          </a:prstGeom>
          <a:noFill/>
        </p:spPr>
        <p:txBody>
          <a:bodyPr wrap="square" lIns="91412" tIns="45706" rIns="91412" bIns="45706" rtlCol="0" anchor="t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sz="2000" dirty="0">
                <a:solidFill>
                  <a:schemeClr val="bg2">
                    <a:lumMod val="50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简化或改变图像的表示形式，使得图像更容易理解和分析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2198128" y="3414976"/>
            <a:ext cx="475916" cy="493876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4">
                  <a:tint val="45000"/>
                  <a:satMod val="400000"/>
                </a:schemeClr>
              </a:duotone>
              <a:lum bright="-70000" contrast="7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400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cxnSp>
        <p:nvCxnSpPr>
          <p:cNvPr id="107" name="直接连接符 106"/>
          <p:cNvCxnSpPr>
            <a:cxnSpLocks/>
          </p:cNvCxnSpPr>
          <p:nvPr/>
        </p:nvCxnSpPr>
        <p:spPr>
          <a:xfrm flipV="1">
            <a:off x="3807834" y="3415293"/>
            <a:ext cx="1" cy="408119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2807549" y="3314735"/>
            <a:ext cx="898317" cy="830968"/>
          </a:xfrm>
          <a:prstGeom prst="rect">
            <a:avLst/>
          </a:prstGeom>
          <a:noFill/>
        </p:spPr>
        <p:txBody>
          <a:bodyPr wrap="square" lIns="91412" tIns="45706" rIns="91412" bIns="45706" rtlCol="0" anchor="t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特征提取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4268994" y="3410867"/>
            <a:ext cx="4670290" cy="465868"/>
          </a:xfrm>
          <a:prstGeom prst="rect">
            <a:avLst/>
          </a:prstGeom>
          <a:noFill/>
        </p:spPr>
        <p:txBody>
          <a:bodyPr wrap="square" lIns="91412" tIns="45706" rIns="91412" bIns="45706" rtlCol="0" anchor="t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提取图像中包含的模型的特征信息</a:t>
            </a:r>
          </a:p>
        </p:txBody>
      </p:sp>
      <p:cxnSp>
        <p:nvCxnSpPr>
          <p:cNvPr id="111" name="直接连接符 110"/>
          <p:cNvCxnSpPr>
            <a:cxnSpLocks/>
          </p:cNvCxnSpPr>
          <p:nvPr/>
        </p:nvCxnSpPr>
        <p:spPr>
          <a:xfrm flipV="1">
            <a:off x="3807834" y="4384570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2807550" y="4284009"/>
            <a:ext cx="969487" cy="830968"/>
          </a:xfrm>
          <a:prstGeom prst="rect">
            <a:avLst/>
          </a:prstGeom>
          <a:noFill/>
        </p:spPr>
        <p:txBody>
          <a:bodyPr wrap="square" lIns="91412" tIns="45706" rIns="91412" bIns="45706" rtlCol="0" anchor="t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特征匹配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4221228" y="4380141"/>
            <a:ext cx="3214639" cy="465868"/>
          </a:xfrm>
          <a:prstGeom prst="rect">
            <a:avLst/>
          </a:prstGeom>
          <a:noFill/>
        </p:spPr>
        <p:txBody>
          <a:bodyPr wrap="square" lIns="91412" tIns="45706" rIns="91412" bIns="45706" rtlCol="0" anchor="t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判断特征信息的相似性</a:t>
            </a:r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0896541A-CB94-4D06-A56F-2CE024AFEEB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70357"/>
            <a:ext cx="4425303" cy="523220"/>
          </a:xfrm>
          <a:prstGeom prst="rect">
            <a:avLst/>
          </a:prstGeom>
        </p:spPr>
        <p:txBody>
          <a:bodyPr wrap="square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可能用到的技术</a:t>
            </a:r>
          </a:p>
        </p:txBody>
      </p:sp>
      <p:sp>
        <p:nvSpPr>
          <p:cNvPr id="3" name="椭圆 97">
            <a:extLst>
              <a:ext uri="{FF2B5EF4-FFF2-40B4-BE49-F238E27FC236}">
                <a16:creationId xmlns:a16="http://schemas.microsoft.com/office/drawing/2014/main" id="{F4C8FD74-003B-4C4F-BF07-52078162F17D}"/>
              </a:ext>
            </a:extLst>
          </p:cNvPr>
          <p:cNvSpPr/>
          <p:nvPr/>
        </p:nvSpPr>
        <p:spPr>
          <a:xfrm>
            <a:off x="2203607" y="5236998"/>
            <a:ext cx="475916" cy="493876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4">
                  <a:tint val="45000"/>
                  <a:satMod val="400000"/>
                </a:schemeClr>
              </a:duotone>
              <a:lum bright="-70000" contrast="7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400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cxnSp>
        <p:nvCxnSpPr>
          <p:cNvPr id="4" name="直接连接符 98">
            <a:extLst>
              <a:ext uri="{FF2B5EF4-FFF2-40B4-BE49-F238E27FC236}">
                <a16:creationId xmlns:a16="http://schemas.microsoft.com/office/drawing/2014/main" id="{0E9D2E34-8C5E-407E-AC0E-CD7C4CBE6570}"/>
              </a:ext>
            </a:extLst>
          </p:cNvPr>
          <p:cNvCxnSpPr>
            <a:cxnSpLocks/>
          </p:cNvCxnSpPr>
          <p:nvPr/>
        </p:nvCxnSpPr>
        <p:spPr>
          <a:xfrm flipV="1">
            <a:off x="3813314" y="5237319"/>
            <a:ext cx="1" cy="408119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99">
            <a:extLst>
              <a:ext uri="{FF2B5EF4-FFF2-40B4-BE49-F238E27FC236}">
                <a16:creationId xmlns:a16="http://schemas.microsoft.com/office/drawing/2014/main" id="{FEE71187-338A-4E59-A9F7-6772158315B6}"/>
              </a:ext>
            </a:extLst>
          </p:cNvPr>
          <p:cNvSpPr txBox="1"/>
          <p:nvPr/>
        </p:nvSpPr>
        <p:spPr>
          <a:xfrm>
            <a:off x="2827344" y="5118891"/>
            <a:ext cx="1053886" cy="830968"/>
          </a:xfrm>
          <a:prstGeom prst="rect">
            <a:avLst/>
          </a:prstGeom>
          <a:noFill/>
        </p:spPr>
        <p:txBody>
          <a:bodyPr wrap="square" lIns="91412" tIns="45706" rIns="91412" bIns="45706" rtlCol="0" anchor="t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神经网络</a:t>
            </a:r>
          </a:p>
        </p:txBody>
      </p:sp>
      <p:sp>
        <p:nvSpPr>
          <p:cNvPr id="6" name="文本框 100">
            <a:extLst>
              <a:ext uri="{FF2B5EF4-FFF2-40B4-BE49-F238E27FC236}">
                <a16:creationId xmlns:a16="http://schemas.microsoft.com/office/drawing/2014/main" id="{955E693A-3272-447A-B2C8-5933ADCE1051}"/>
              </a:ext>
            </a:extLst>
          </p:cNvPr>
          <p:cNvSpPr txBox="1"/>
          <p:nvPr/>
        </p:nvSpPr>
        <p:spPr>
          <a:xfrm>
            <a:off x="4226707" y="5232891"/>
            <a:ext cx="3214639" cy="465868"/>
          </a:xfrm>
          <a:prstGeom prst="rect">
            <a:avLst/>
          </a:prstGeom>
          <a:noFill/>
        </p:spPr>
        <p:txBody>
          <a:bodyPr wrap="square" lIns="91412" tIns="45706" rIns="91412" bIns="45706" rtlCol="0" anchor="t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tx2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模拟判断过程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D079495B-1346-4132-95A4-7C7E510394EB}"/>
              </a:ext>
            </a:extLst>
          </p:cNvPr>
          <p:cNvSpPr/>
          <p:nvPr/>
        </p:nvSpPr>
        <p:spPr>
          <a:xfrm>
            <a:off x="2206473" y="4388756"/>
            <a:ext cx="475916" cy="493876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28000" contrast="7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400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122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E574C3B9-DF42-414D-8108-B10B284B57B8}"/>
              </a:ext>
            </a:extLst>
          </p:cNvPr>
          <p:cNvGrpSpPr/>
          <p:nvPr/>
        </p:nvGrpSpPr>
        <p:grpSpPr>
          <a:xfrm>
            <a:off x="1691912" y="3067700"/>
            <a:ext cx="1644649" cy="1683485"/>
            <a:chOff x="4654551" y="1951038"/>
            <a:chExt cx="2890838" cy="2959101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88EA271-74F9-464A-83C6-ECF0487F78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6501" y="2057401"/>
              <a:ext cx="1585913" cy="2806700"/>
            </a:xfrm>
            <a:custGeom>
              <a:avLst/>
              <a:gdLst>
                <a:gd name="T0" fmla="*/ 354 w 373"/>
                <a:gd name="T1" fmla="*/ 166 h 660"/>
                <a:gd name="T2" fmla="*/ 344 w 373"/>
                <a:gd name="T3" fmla="*/ 198 h 660"/>
                <a:gd name="T4" fmla="*/ 230 w 373"/>
                <a:gd name="T5" fmla="*/ 14 h 660"/>
                <a:gd name="T6" fmla="*/ 50 w 373"/>
                <a:gd name="T7" fmla="*/ 77 h 660"/>
                <a:gd name="T8" fmla="*/ 39 w 373"/>
                <a:gd name="T9" fmla="*/ 74 h 660"/>
                <a:gd name="T10" fmla="*/ 25 w 373"/>
                <a:gd name="T11" fmla="*/ 99 h 660"/>
                <a:gd name="T12" fmla="*/ 23 w 373"/>
                <a:gd name="T13" fmla="*/ 164 h 660"/>
                <a:gd name="T14" fmla="*/ 31 w 373"/>
                <a:gd name="T15" fmla="*/ 205 h 660"/>
                <a:gd name="T16" fmla="*/ 53 w 373"/>
                <a:gd name="T17" fmla="*/ 239 h 660"/>
                <a:gd name="T18" fmla="*/ 50 w 373"/>
                <a:gd name="T19" fmla="*/ 512 h 660"/>
                <a:gd name="T20" fmla="*/ 132 w 373"/>
                <a:gd name="T21" fmla="*/ 513 h 660"/>
                <a:gd name="T22" fmla="*/ 82 w 373"/>
                <a:gd name="T23" fmla="*/ 639 h 660"/>
                <a:gd name="T24" fmla="*/ 138 w 373"/>
                <a:gd name="T25" fmla="*/ 645 h 660"/>
                <a:gd name="T26" fmla="*/ 141 w 373"/>
                <a:gd name="T27" fmla="*/ 636 h 660"/>
                <a:gd name="T28" fmla="*/ 140 w 373"/>
                <a:gd name="T29" fmla="*/ 512 h 660"/>
                <a:gd name="T30" fmla="*/ 276 w 373"/>
                <a:gd name="T31" fmla="*/ 634 h 660"/>
                <a:gd name="T32" fmla="*/ 282 w 373"/>
                <a:gd name="T33" fmla="*/ 640 h 660"/>
                <a:gd name="T34" fmla="*/ 337 w 373"/>
                <a:gd name="T35" fmla="*/ 627 h 660"/>
                <a:gd name="T36" fmla="*/ 267 w 373"/>
                <a:gd name="T37" fmla="*/ 502 h 660"/>
                <a:gd name="T38" fmla="*/ 344 w 373"/>
                <a:gd name="T39" fmla="*/ 487 h 660"/>
                <a:gd name="T40" fmla="*/ 241 w 373"/>
                <a:gd name="T41" fmla="*/ 285 h 660"/>
                <a:gd name="T42" fmla="*/ 369 w 373"/>
                <a:gd name="T43" fmla="*/ 191 h 660"/>
                <a:gd name="T44" fmla="*/ 27 w 373"/>
                <a:gd name="T45" fmla="*/ 199 h 660"/>
                <a:gd name="T46" fmla="*/ 24 w 373"/>
                <a:gd name="T47" fmla="*/ 171 h 660"/>
                <a:gd name="T48" fmla="*/ 27 w 373"/>
                <a:gd name="T49" fmla="*/ 199 h 660"/>
                <a:gd name="T50" fmla="*/ 129 w 373"/>
                <a:gd name="T51" fmla="*/ 640 h 660"/>
                <a:gd name="T52" fmla="*/ 307 w 373"/>
                <a:gd name="T53" fmla="*/ 628 h 660"/>
                <a:gd name="T54" fmla="*/ 318 w 373"/>
                <a:gd name="T55" fmla="*/ 634 h 660"/>
                <a:gd name="T56" fmla="*/ 289 w 373"/>
                <a:gd name="T57" fmla="*/ 634 h 660"/>
                <a:gd name="T58" fmla="*/ 31 w 373"/>
                <a:gd name="T59" fmla="*/ 86 h 660"/>
                <a:gd name="T60" fmla="*/ 36 w 373"/>
                <a:gd name="T61" fmla="*/ 100 h 660"/>
                <a:gd name="T62" fmla="*/ 277 w 373"/>
                <a:gd name="T63" fmla="*/ 389 h 660"/>
                <a:gd name="T64" fmla="*/ 64 w 373"/>
                <a:gd name="T65" fmla="*/ 507 h 660"/>
                <a:gd name="T66" fmla="*/ 232 w 373"/>
                <a:gd name="T67" fmla="*/ 288 h 660"/>
                <a:gd name="T68" fmla="*/ 245 w 373"/>
                <a:gd name="T69" fmla="*/ 273 h 660"/>
                <a:gd name="T70" fmla="*/ 51 w 373"/>
                <a:gd name="T71" fmla="*/ 94 h 660"/>
                <a:gd name="T72" fmla="*/ 223 w 373"/>
                <a:gd name="T73" fmla="*/ 16 h 660"/>
                <a:gd name="T74" fmla="*/ 340 w 373"/>
                <a:gd name="T75" fmla="*/ 125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3" h="660">
                  <a:moveTo>
                    <a:pt x="358" y="161"/>
                  </a:moveTo>
                  <a:cubicBezTo>
                    <a:pt x="355" y="160"/>
                    <a:pt x="353" y="164"/>
                    <a:pt x="354" y="166"/>
                  </a:cubicBezTo>
                  <a:cubicBezTo>
                    <a:pt x="358" y="172"/>
                    <a:pt x="362" y="179"/>
                    <a:pt x="360" y="187"/>
                  </a:cubicBezTo>
                  <a:cubicBezTo>
                    <a:pt x="358" y="194"/>
                    <a:pt x="351" y="198"/>
                    <a:pt x="344" y="198"/>
                  </a:cubicBezTo>
                  <a:cubicBezTo>
                    <a:pt x="350" y="184"/>
                    <a:pt x="353" y="168"/>
                    <a:pt x="354" y="151"/>
                  </a:cubicBezTo>
                  <a:cubicBezTo>
                    <a:pt x="355" y="79"/>
                    <a:pt x="292" y="33"/>
                    <a:pt x="230" y="14"/>
                  </a:cubicBezTo>
                  <a:cubicBezTo>
                    <a:pt x="231" y="13"/>
                    <a:pt x="230" y="12"/>
                    <a:pt x="229" y="12"/>
                  </a:cubicBezTo>
                  <a:cubicBezTo>
                    <a:pt x="166" y="0"/>
                    <a:pt x="90" y="26"/>
                    <a:pt x="50" y="77"/>
                  </a:cubicBezTo>
                  <a:cubicBezTo>
                    <a:pt x="50" y="77"/>
                    <a:pt x="50" y="77"/>
                    <a:pt x="49" y="78"/>
                  </a:cubicBezTo>
                  <a:cubicBezTo>
                    <a:pt x="47" y="76"/>
                    <a:pt x="43" y="74"/>
                    <a:pt x="39" y="74"/>
                  </a:cubicBezTo>
                  <a:cubicBezTo>
                    <a:pt x="33" y="74"/>
                    <a:pt x="25" y="77"/>
                    <a:pt x="23" y="83"/>
                  </a:cubicBezTo>
                  <a:cubicBezTo>
                    <a:pt x="20" y="88"/>
                    <a:pt x="22" y="95"/>
                    <a:pt x="25" y="99"/>
                  </a:cubicBezTo>
                  <a:cubicBezTo>
                    <a:pt x="27" y="102"/>
                    <a:pt x="30" y="104"/>
                    <a:pt x="33" y="105"/>
                  </a:cubicBezTo>
                  <a:cubicBezTo>
                    <a:pt x="25" y="124"/>
                    <a:pt x="22" y="144"/>
                    <a:pt x="23" y="164"/>
                  </a:cubicBezTo>
                  <a:cubicBezTo>
                    <a:pt x="13" y="171"/>
                    <a:pt x="0" y="182"/>
                    <a:pt x="5" y="196"/>
                  </a:cubicBezTo>
                  <a:cubicBezTo>
                    <a:pt x="9" y="206"/>
                    <a:pt x="23" y="215"/>
                    <a:pt x="31" y="205"/>
                  </a:cubicBezTo>
                  <a:cubicBezTo>
                    <a:pt x="32" y="205"/>
                    <a:pt x="32" y="204"/>
                    <a:pt x="32" y="204"/>
                  </a:cubicBezTo>
                  <a:cubicBezTo>
                    <a:pt x="37" y="216"/>
                    <a:pt x="44" y="228"/>
                    <a:pt x="53" y="239"/>
                  </a:cubicBezTo>
                  <a:cubicBezTo>
                    <a:pt x="74" y="265"/>
                    <a:pt x="103" y="282"/>
                    <a:pt x="135" y="289"/>
                  </a:cubicBezTo>
                  <a:cubicBezTo>
                    <a:pt x="102" y="361"/>
                    <a:pt x="78" y="438"/>
                    <a:pt x="50" y="512"/>
                  </a:cubicBezTo>
                  <a:cubicBezTo>
                    <a:pt x="49" y="515"/>
                    <a:pt x="52" y="519"/>
                    <a:pt x="56" y="519"/>
                  </a:cubicBezTo>
                  <a:cubicBezTo>
                    <a:pt x="81" y="517"/>
                    <a:pt x="107" y="515"/>
                    <a:pt x="132" y="513"/>
                  </a:cubicBezTo>
                  <a:cubicBezTo>
                    <a:pt x="118" y="551"/>
                    <a:pt x="114" y="597"/>
                    <a:pt x="131" y="635"/>
                  </a:cubicBezTo>
                  <a:cubicBezTo>
                    <a:pt x="116" y="627"/>
                    <a:pt x="97" y="629"/>
                    <a:pt x="82" y="639"/>
                  </a:cubicBezTo>
                  <a:cubicBezTo>
                    <a:pt x="79" y="641"/>
                    <a:pt x="79" y="645"/>
                    <a:pt x="82" y="647"/>
                  </a:cubicBezTo>
                  <a:cubicBezTo>
                    <a:pt x="98" y="657"/>
                    <a:pt x="124" y="660"/>
                    <a:pt x="138" y="645"/>
                  </a:cubicBezTo>
                  <a:cubicBezTo>
                    <a:pt x="139" y="644"/>
                    <a:pt x="139" y="642"/>
                    <a:pt x="139" y="641"/>
                  </a:cubicBezTo>
                  <a:cubicBezTo>
                    <a:pt x="141" y="640"/>
                    <a:pt x="142" y="638"/>
                    <a:pt x="141" y="636"/>
                  </a:cubicBezTo>
                  <a:cubicBezTo>
                    <a:pt x="132" y="593"/>
                    <a:pt x="126" y="556"/>
                    <a:pt x="140" y="513"/>
                  </a:cubicBezTo>
                  <a:cubicBezTo>
                    <a:pt x="140" y="513"/>
                    <a:pt x="140" y="512"/>
                    <a:pt x="140" y="512"/>
                  </a:cubicBezTo>
                  <a:cubicBezTo>
                    <a:pt x="179" y="509"/>
                    <a:pt x="219" y="506"/>
                    <a:pt x="259" y="503"/>
                  </a:cubicBezTo>
                  <a:cubicBezTo>
                    <a:pt x="277" y="546"/>
                    <a:pt x="282" y="587"/>
                    <a:pt x="276" y="634"/>
                  </a:cubicBezTo>
                  <a:cubicBezTo>
                    <a:pt x="276" y="637"/>
                    <a:pt x="278" y="639"/>
                    <a:pt x="281" y="639"/>
                  </a:cubicBezTo>
                  <a:cubicBezTo>
                    <a:pt x="281" y="639"/>
                    <a:pt x="281" y="640"/>
                    <a:pt x="282" y="640"/>
                  </a:cubicBezTo>
                  <a:cubicBezTo>
                    <a:pt x="289" y="649"/>
                    <a:pt x="305" y="647"/>
                    <a:pt x="315" y="644"/>
                  </a:cubicBezTo>
                  <a:cubicBezTo>
                    <a:pt x="323" y="642"/>
                    <a:pt x="337" y="638"/>
                    <a:pt x="337" y="627"/>
                  </a:cubicBezTo>
                  <a:cubicBezTo>
                    <a:pt x="338" y="603"/>
                    <a:pt x="301" y="622"/>
                    <a:pt x="287" y="629"/>
                  </a:cubicBezTo>
                  <a:cubicBezTo>
                    <a:pt x="295" y="586"/>
                    <a:pt x="288" y="540"/>
                    <a:pt x="267" y="502"/>
                  </a:cubicBezTo>
                  <a:cubicBezTo>
                    <a:pt x="291" y="500"/>
                    <a:pt x="315" y="498"/>
                    <a:pt x="339" y="496"/>
                  </a:cubicBezTo>
                  <a:cubicBezTo>
                    <a:pt x="343" y="496"/>
                    <a:pt x="347" y="491"/>
                    <a:pt x="344" y="487"/>
                  </a:cubicBezTo>
                  <a:cubicBezTo>
                    <a:pt x="324" y="454"/>
                    <a:pt x="306" y="420"/>
                    <a:pt x="289" y="386"/>
                  </a:cubicBezTo>
                  <a:cubicBezTo>
                    <a:pt x="272" y="353"/>
                    <a:pt x="259" y="317"/>
                    <a:pt x="241" y="285"/>
                  </a:cubicBezTo>
                  <a:cubicBezTo>
                    <a:pt x="284" y="272"/>
                    <a:pt x="321" y="245"/>
                    <a:pt x="340" y="206"/>
                  </a:cubicBezTo>
                  <a:cubicBezTo>
                    <a:pt x="352" y="208"/>
                    <a:pt x="364" y="202"/>
                    <a:pt x="369" y="191"/>
                  </a:cubicBezTo>
                  <a:cubicBezTo>
                    <a:pt x="373" y="180"/>
                    <a:pt x="369" y="166"/>
                    <a:pt x="358" y="161"/>
                  </a:cubicBezTo>
                  <a:close/>
                  <a:moveTo>
                    <a:pt x="27" y="199"/>
                  </a:moveTo>
                  <a:cubicBezTo>
                    <a:pt x="19" y="203"/>
                    <a:pt x="12" y="194"/>
                    <a:pt x="14" y="187"/>
                  </a:cubicBezTo>
                  <a:cubicBezTo>
                    <a:pt x="15" y="181"/>
                    <a:pt x="19" y="176"/>
                    <a:pt x="24" y="171"/>
                  </a:cubicBezTo>
                  <a:cubicBezTo>
                    <a:pt x="25" y="181"/>
                    <a:pt x="27" y="190"/>
                    <a:pt x="30" y="199"/>
                  </a:cubicBezTo>
                  <a:cubicBezTo>
                    <a:pt x="29" y="199"/>
                    <a:pt x="28" y="199"/>
                    <a:pt x="27" y="199"/>
                  </a:cubicBezTo>
                  <a:close/>
                  <a:moveTo>
                    <a:pt x="96" y="643"/>
                  </a:moveTo>
                  <a:cubicBezTo>
                    <a:pt x="106" y="637"/>
                    <a:pt x="118" y="637"/>
                    <a:pt x="129" y="640"/>
                  </a:cubicBezTo>
                  <a:cubicBezTo>
                    <a:pt x="118" y="644"/>
                    <a:pt x="107" y="647"/>
                    <a:pt x="96" y="643"/>
                  </a:cubicBezTo>
                  <a:close/>
                  <a:moveTo>
                    <a:pt x="307" y="628"/>
                  </a:moveTo>
                  <a:cubicBezTo>
                    <a:pt x="310" y="626"/>
                    <a:pt x="322" y="621"/>
                    <a:pt x="325" y="624"/>
                  </a:cubicBezTo>
                  <a:cubicBezTo>
                    <a:pt x="332" y="630"/>
                    <a:pt x="321" y="633"/>
                    <a:pt x="318" y="634"/>
                  </a:cubicBezTo>
                  <a:cubicBezTo>
                    <a:pt x="315" y="635"/>
                    <a:pt x="312" y="635"/>
                    <a:pt x="309" y="636"/>
                  </a:cubicBezTo>
                  <a:cubicBezTo>
                    <a:pt x="301" y="637"/>
                    <a:pt x="296" y="636"/>
                    <a:pt x="289" y="634"/>
                  </a:cubicBezTo>
                  <a:cubicBezTo>
                    <a:pt x="295" y="632"/>
                    <a:pt x="301" y="630"/>
                    <a:pt x="307" y="628"/>
                  </a:cubicBezTo>
                  <a:close/>
                  <a:moveTo>
                    <a:pt x="31" y="86"/>
                  </a:moveTo>
                  <a:cubicBezTo>
                    <a:pt x="34" y="81"/>
                    <a:pt x="40" y="83"/>
                    <a:pt x="44" y="85"/>
                  </a:cubicBezTo>
                  <a:cubicBezTo>
                    <a:pt x="41" y="90"/>
                    <a:pt x="38" y="95"/>
                    <a:pt x="36" y="100"/>
                  </a:cubicBezTo>
                  <a:cubicBezTo>
                    <a:pt x="31" y="97"/>
                    <a:pt x="27" y="90"/>
                    <a:pt x="31" y="86"/>
                  </a:cubicBezTo>
                  <a:close/>
                  <a:moveTo>
                    <a:pt x="277" y="389"/>
                  </a:moveTo>
                  <a:cubicBezTo>
                    <a:pt x="293" y="421"/>
                    <a:pt x="311" y="453"/>
                    <a:pt x="329" y="485"/>
                  </a:cubicBezTo>
                  <a:cubicBezTo>
                    <a:pt x="241" y="492"/>
                    <a:pt x="153" y="500"/>
                    <a:pt x="64" y="507"/>
                  </a:cubicBezTo>
                  <a:cubicBezTo>
                    <a:pt x="91" y="436"/>
                    <a:pt x="122" y="364"/>
                    <a:pt x="143" y="291"/>
                  </a:cubicBezTo>
                  <a:cubicBezTo>
                    <a:pt x="172" y="297"/>
                    <a:pt x="203" y="295"/>
                    <a:pt x="232" y="288"/>
                  </a:cubicBezTo>
                  <a:cubicBezTo>
                    <a:pt x="242" y="323"/>
                    <a:pt x="261" y="357"/>
                    <a:pt x="277" y="389"/>
                  </a:cubicBezTo>
                  <a:close/>
                  <a:moveTo>
                    <a:pt x="245" y="273"/>
                  </a:moveTo>
                  <a:cubicBezTo>
                    <a:pt x="189" y="294"/>
                    <a:pt x="119" y="289"/>
                    <a:pt x="74" y="247"/>
                  </a:cubicBezTo>
                  <a:cubicBezTo>
                    <a:pt x="31" y="207"/>
                    <a:pt x="19" y="144"/>
                    <a:pt x="51" y="94"/>
                  </a:cubicBezTo>
                  <a:cubicBezTo>
                    <a:pt x="69" y="65"/>
                    <a:pt x="98" y="44"/>
                    <a:pt x="130" y="32"/>
                  </a:cubicBezTo>
                  <a:cubicBezTo>
                    <a:pt x="160" y="21"/>
                    <a:pt x="192" y="20"/>
                    <a:pt x="223" y="16"/>
                  </a:cubicBezTo>
                  <a:cubicBezTo>
                    <a:pt x="222" y="17"/>
                    <a:pt x="223" y="20"/>
                    <a:pt x="225" y="21"/>
                  </a:cubicBezTo>
                  <a:cubicBezTo>
                    <a:pt x="274" y="36"/>
                    <a:pt x="328" y="71"/>
                    <a:pt x="340" y="125"/>
                  </a:cubicBezTo>
                  <a:cubicBezTo>
                    <a:pt x="356" y="192"/>
                    <a:pt x="304" y="250"/>
                    <a:pt x="245" y="27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5BBD5DD-F786-4FF2-9348-D064D476E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9" y="2232026"/>
              <a:ext cx="174625" cy="204788"/>
            </a:xfrm>
            <a:custGeom>
              <a:avLst/>
              <a:gdLst>
                <a:gd name="T0" fmla="*/ 32 w 41"/>
                <a:gd name="T1" fmla="*/ 11 h 48"/>
                <a:gd name="T2" fmla="*/ 8 w 41"/>
                <a:gd name="T3" fmla="*/ 29 h 48"/>
                <a:gd name="T4" fmla="*/ 13 w 41"/>
                <a:gd name="T5" fmla="*/ 27 h 48"/>
                <a:gd name="T6" fmla="*/ 28 w 41"/>
                <a:gd name="T7" fmla="*/ 20 h 48"/>
                <a:gd name="T8" fmla="*/ 26 w 41"/>
                <a:gd name="T9" fmla="*/ 32 h 48"/>
                <a:gd name="T10" fmla="*/ 18 w 41"/>
                <a:gd name="T11" fmla="*/ 39 h 48"/>
                <a:gd name="T12" fmla="*/ 19 w 41"/>
                <a:gd name="T13" fmla="*/ 44 h 48"/>
                <a:gd name="T14" fmla="*/ 37 w 41"/>
                <a:gd name="T15" fmla="*/ 33 h 48"/>
                <a:gd name="T16" fmla="*/ 32 w 41"/>
                <a:gd name="T17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8">
                  <a:moveTo>
                    <a:pt x="32" y="11"/>
                  </a:moveTo>
                  <a:cubicBezTo>
                    <a:pt x="19" y="0"/>
                    <a:pt x="0" y="15"/>
                    <a:pt x="8" y="29"/>
                  </a:cubicBezTo>
                  <a:cubicBezTo>
                    <a:pt x="9" y="32"/>
                    <a:pt x="14" y="30"/>
                    <a:pt x="13" y="27"/>
                  </a:cubicBezTo>
                  <a:cubicBezTo>
                    <a:pt x="10" y="17"/>
                    <a:pt x="23" y="11"/>
                    <a:pt x="28" y="20"/>
                  </a:cubicBezTo>
                  <a:cubicBezTo>
                    <a:pt x="31" y="24"/>
                    <a:pt x="30" y="29"/>
                    <a:pt x="26" y="32"/>
                  </a:cubicBezTo>
                  <a:cubicBezTo>
                    <a:pt x="24" y="35"/>
                    <a:pt x="20" y="36"/>
                    <a:pt x="18" y="39"/>
                  </a:cubicBezTo>
                  <a:cubicBezTo>
                    <a:pt x="17" y="41"/>
                    <a:pt x="17" y="43"/>
                    <a:pt x="19" y="44"/>
                  </a:cubicBezTo>
                  <a:cubicBezTo>
                    <a:pt x="26" y="48"/>
                    <a:pt x="34" y="39"/>
                    <a:pt x="37" y="33"/>
                  </a:cubicBezTo>
                  <a:cubicBezTo>
                    <a:pt x="41" y="25"/>
                    <a:pt x="38" y="16"/>
                    <a:pt x="32" y="1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D01EE5E-7040-41E3-A987-BB8897879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3476" y="2062163"/>
              <a:ext cx="207963" cy="301625"/>
            </a:xfrm>
            <a:custGeom>
              <a:avLst/>
              <a:gdLst>
                <a:gd name="T0" fmla="*/ 47 w 49"/>
                <a:gd name="T1" fmla="*/ 63 h 71"/>
                <a:gd name="T2" fmla="*/ 9 w 49"/>
                <a:gd name="T3" fmla="*/ 4 h 71"/>
                <a:gd name="T4" fmla="*/ 2 w 49"/>
                <a:gd name="T5" fmla="*/ 9 h 71"/>
                <a:gd name="T6" fmla="*/ 41 w 49"/>
                <a:gd name="T7" fmla="*/ 67 h 71"/>
                <a:gd name="T8" fmla="*/ 47 w 49"/>
                <a:gd name="T9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1">
                  <a:moveTo>
                    <a:pt x="47" y="63"/>
                  </a:moveTo>
                  <a:cubicBezTo>
                    <a:pt x="34" y="44"/>
                    <a:pt x="21" y="24"/>
                    <a:pt x="9" y="4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12" y="30"/>
                    <a:pt x="25" y="50"/>
                    <a:pt x="41" y="67"/>
                  </a:cubicBezTo>
                  <a:cubicBezTo>
                    <a:pt x="44" y="71"/>
                    <a:pt x="49" y="66"/>
                    <a:pt x="47" y="6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40B10BF-F44B-4670-AEE7-026E6F54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314" y="2189163"/>
              <a:ext cx="288925" cy="187325"/>
            </a:xfrm>
            <a:custGeom>
              <a:avLst/>
              <a:gdLst>
                <a:gd name="T0" fmla="*/ 66 w 68"/>
                <a:gd name="T1" fmla="*/ 39 h 44"/>
                <a:gd name="T2" fmla="*/ 7 w 68"/>
                <a:gd name="T3" fmla="*/ 2 h 44"/>
                <a:gd name="T4" fmla="*/ 4 w 68"/>
                <a:gd name="T5" fmla="*/ 9 h 44"/>
                <a:gd name="T6" fmla="*/ 63 w 68"/>
                <a:gd name="T7" fmla="*/ 43 h 44"/>
                <a:gd name="T8" fmla="*/ 66 w 68"/>
                <a:gd name="T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4">
                  <a:moveTo>
                    <a:pt x="66" y="39"/>
                  </a:moveTo>
                  <a:cubicBezTo>
                    <a:pt x="49" y="24"/>
                    <a:pt x="28" y="10"/>
                    <a:pt x="7" y="2"/>
                  </a:cubicBezTo>
                  <a:cubicBezTo>
                    <a:pt x="2" y="0"/>
                    <a:pt x="0" y="7"/>
                    <a:pt x="4" y="9"/>
                  </a:cubicBezTo>
                  <a:cubicBezTo>
                    <a:pt x="22" y="21"/>
                    <a:pt x="43" y="32"/>
                    <a:pt x="63" y="43"/>
                  </a:cubicBezTo>
                  <a:cubicBezTo>
                    <a:pt x="65" y="44"/>
                    <a:pt x="68" y="41"/>
                    <a:pt x="66" y="3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9FA485D-1F79-460C-8FA8-1F7F3C462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551" y="2384426"/>
              <a:ext cx="387350" cy="77788"/>
            </a:xfrm>
            <a:custGeom>
              <a:avLst/>
              <a:gdLst>
                <a:gd name="T0" fmla="*/ 88 w 91"/>
                <a:gd name="T1" fmla="*/ 13 h 18"/>
                <a:gd name="T2" fmla="*/ 3 w 91"/>
                <a:gd name="T3" fmla="*/ 4 h 18"/>
                <a:gd name="T4" fmla="*/ 3 w 91"/>
                <a:gd name="T5" fmla="*/ 11 h 18"/>
                <a:gd name="T6" fmla="*/ 43 w 91"/>
                <a:gd name="T7" fmla="*/ 14 h 18"/>
                <a:gd name="T8" fmla="*/ 87 w 91"/>
                <a:gd name="T9" fmla="*/ 18 h 18"/>
                <a:gd name="T10" fmla="*/ 88 w 91"/>
                <a:gd name="T1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18">
                  <a:moveTo>
                    <a:pt x="88" y="13"/>
                  </a:moveTo>
                  <a:cubicBezTo>
                    <a:pt x="62" y="7"/>
                    <a:pt x="29" y="0"/>
                    <a:pt x="3" y="4"/>
                  </a:cubicBezTo>
                  <a:cubicBezTo>
                    <a:pt x="0" y="5"/>
                    <a:pt x="0" y="10"/>
                    <a:pt x="3" y="11"/>
                  </a:cubicBezTo>
                  <a:cubicBezTo>
                    <a:pt x="16" y="15"/>
                    <a:pt x="30" y="14"/>
                    <a:pt x="43" y="14"/>
                  </a:cubicBezTo>
                  <a:cubicBezTo>
                    <a:pt x="57" y="15"/>
                    <a:pt x="72" y="17"/>
                    <a:pt x="87" y="18"/>
                  </a:cubicBezTo>
                  <a:cubicBezTo>
                    <a:pt x="90" y="18"/>
                    <a:pt x="91" y="13"/>
                    <a:pt x="88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EBEC994C-3286-4467-A85A-143DADDA7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614" y="2487613"/>
              <a:ext cx="306388" cy="144463"/>
            </a:xfrm>
            <a:custGeom>
              <a:avLst/>
              <a:gdLst>
                <a:gd name="T0" fmla="*/ 66 w 72"/>
                <a:gd name="T1" fmla="*/ 0 h 34"/>
                <a:gd name="T2" fmla="*/ 3 w 72"/>
                <a:gd name="T3" fmla="*/ 26 h 34"/>
                <a:gd name="T4" fmla="*/ 6 w 72"/>
                <a:gd name="T5" fmla="*/ 32 h 34"/>
                <a:gd name="T6" fmla="*/ 68 w 72"/>
                <a:gd name="T7" fmla="*/ 6 h 34"/>
                <a:gd name="T8" fmla="*/ 66 w 72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4">
                  <a:moveTo>
                    <a:pt x="66" y="0"/>
                  </a:moveTo>
                  <a:cubicBezTo>
                    <a:pt x="44" y="4"/>
                    <a:pt x="20" y="11"/>
                    <a:pt x="3" y="26"/>
                  </a:cubicBezTo>
                  <a:cubicBezTo>
                    <a:pt x="0" y="28"/>
                    <a:pt x="3" y="34"/>
                    <a:pt x="6" y="32"/>
                  </a:cubicBezTo>
                  <a:cubicBezTo>
                    <a:pt x="27" y="23"/>
                    <a:pt x="46" y="13"/>
                    <a:pt x="68" y="6"/>
                  </a:cubicBezTo>
                  <a:cubicBezTo>
                    <a:pt x="72" y="5"/>
                    <a:pt x="70" y="0"/>
                    <a:pt x="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63F2A83-F795-4B27-A58B-124A6CD8D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189" y="1951038"/>
              <a:ext cx="127000" cy="280988"/>
            </a:xfrm>
            <a:custGeom>
              <a:avLst/>
              <a:gdLst>
                <a:gd name="T0" fmla="*/ 23 w 30"/>
                <a:gd name="T1" fmla="*/ 4 h 66"/>
                <a:gd name="T2" fmla="*/ 2 w 30"/>
                <a:gd name="T3" fmla="*/ 61 h 66"/>
                <a:gd name="T4" fmla="*/ 8 w 30"/>
                <a:gd name="T5" fmla="*/ 63 h 66"/>
                <a:gd name="T6" fmla="*/ 29 w 30"/>
                <a:gd name="T7" fmla="*/ 6 h 66"/>
                <a:gd name="T8" fmla="*/ 23 w 30"/>
                <a:gd name="T9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6">
                  <a:moveTo>
                    <a:pt x="23" y="4"/>
                  </a:moveTo>
                  <a:cubicBezTo>
                    <a:pt x="15" y="22"/>
                    <a:pt x="8" y="42"/>
                    <a:pt x="2" y="61"/>
                  </a:cubicBezTo>
                  <a:cubicBezTo>
                    <a:pt x="0" y="65"/>
                    <a:pt x="7" y="66"/>
                    <a:pt x="8" y="63"/>
                  </a:cubicBezTo>
                  <a:cubicBezTo>
                    <a:pt x="16" y="44"/>
                    <a:pt x="24" y="26"/>
                    <a:pt x="29" y="6"/>
                  </a:cubicBezTo>
                  <a:cubicBezTo>
                    <a:pt x="30" y="3"/>
                    <a:pt x="25" y="0"/>
                    <a:pt x="23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E4BF6548-28E2-4360-84D1-0CA96AD7D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214" y="2044701"/>
              <a:ext cx="220663" cy="225425"/>
            </a:xfrm>
            <a:custGeom>
              <a:avLst/>
              <a:gdLst>
                <a:gd name="T0" fmla="*/ 44 w 52"/>
                <a:gd name="T1" fmla="*/ 2 h 53"/>
                <a:gd name="T2" fmla="*/ 2 w 52"/>
                <a:gd name="T3" fmla="*/ 46 h 53"/>
                <a:gd name="T4" fmla="*/ 7 w 52"/>
                <a:gd name="T5" fmla="*/ 50 h 53"/>
                <a:gd name="T6" fmla="*/ 49 w 52"/>
                <a:gd name="T7" fmla="*/ 6 h 53"/>
                <a:gd name="T8" fmla="*/ 44 w 52"/>
                <a:gd name="T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44" y="2"/>
                  </a:moveTo>
                  <a:cubicBezTo>
                    <a:pt x="29" y="15"/>
                    <a:pt x="16" y="31"/>
                    <a:pt x="2" y="46"/>
                  </a:cubicBezTo>
                  <a:cubicBezTo>
                    <a:pt x="0" y="49"/>
                    <a:pt x="4" y="53"/>
                    <a:pt x="7" y="50"/>
                  </a:cubicBezTo>
                  <a:cubicBezTo>
                    <a:pt x="21" y="36"/>
                    <a:pt x="37" y="22"/>
                    <a:pt x="49" y="6"/>
                  </a:cubicBezTo>
                  <a:cubicBezTo>
                    <a:pt x="52" y="3"/>
                    <a:pt x="47" y="0"/>
                    <a:pt x="44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C5CACC6-F011-4090-BC58-60751AAC3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1" y="2206626"/>
              <a:ext cx="314325" cy="123825"/>
            </a:xfrm>
            <a:custGeom>
              <a:avLst/>
              <a:gdLst>
                <a:gd name="T0" fmla="*/ 67 w 74"/>
                <a:gd name="T1" fmla="*/ 1 h 29"/>
                <a:gd name="T2" fmla="*/ 3 w 74"/>
                <a:gd name="T3" fmla="*/ 23 h 29"/>
                <a:gd name="T4" fmla="*/ 5 w 74"/>
                <a:gd name="T5" fmla="*/ 28 h 29"/>
                <a:gd name="T6" fmla="*/ 70 w 74"/>
                <a:gd name="T7" fmla="*/ 8 h 29"/>
                <a:gd name="T8" fmla="*/ 67 w 74"/>
                <a:gd name="T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9">
                  <a:moveTo>
                    <a:pt x="67" y="1"/>
                  </a:moveTo>
                  <a:cubicBezTo>
                    <a:pt x="46" y="6"/>
                    <a:pt x="24" y="15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26" y="22"/>
                    <a:pt x="49" y="16"/>
                    <a:pt x="70" y="8"/>
                  </a:cubicBezTo>
                  <a:cubicBezTo>
                    <a:pt x="74" y="6"/>
                    <a:pt x="71" y="0"/>
                    <a:pt x="6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0F98348-308E-4609-95A1-20CF5F7DF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1" y="2359026"/>
              <a:ext cx="314325" cy="103188"/>
            </a:xfrm>
            <a:custGeom>
              <a:avLst/>
              <a:gdLst>
                <a:gd name="T0" fmla="*/ 70 w 74"/>
                <a:gd name="T1" fmla="*/ 16 h 24"/>
                <a:gd name="T2" fmla="*/ 4 w 74"/>
                <a:gd name="T3" fmla="*/ 0 h 24"/>
                <a:gd name="T4" fmla="*/ 4 w 74"/>
                <a:gd name="T5" fmla="*/ 6 h 24"/>
                <a:gd name="T6" fmla="*/ 67 w 74"/>
                <a:gd name="T7" fmla="*/ 23 h 24"/>
                <a:gd name="T8" fmla="*/ 70 w 74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4">
                  <a:moveTo>
                    <a:pt x="70" y="16"/>
                  </a:moveTo>
                  <a:cubicBezTo>
                    <a:pt x="50" y="6"/>
                    <a:pt x="26" y="1"/>
                    <a:pt x="4" y="0"/>
                  </a:cubicBezTo>
                  <a:cubicBezTo>
                    <a:pt x="0" y="0"/>
                    <a:pt x="0" y="5"/>
                    <a:pt x="4" y="6"/>
                  </a:cubicBezTo>
                  <a:cubicBezTo>
                    <a:pt x="27" y="9"/>
                    <a:pt x="46" y="15"/>
                    <a:pt x="67" y="23"/>
                  </a:cubicBezTo>
                  <a:cubicBezTo>
                    <a:pt x="71" y="24"/>
                    <a:pt x="74" y="18"/>
                    <a:pt x="70" y="1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B21708F-C7EE-46D1-81E2-AD7D4E71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2726" y="2827338"/>
              <a:ext cx="1028700" cy="327025"/>
            </a:xfrm>
            <a:custGeom>
              <a:avLst/>
              <a:gdLst>
                <a:gd name="T0" fmla="*/ 231 w 242"/>
                <a:gd name="T1" fmla="*/ 5 h 77"/>
                <a:gd name="T2" fmla="*/ 122 w 242"/>
                <a:gd name="T3" fmla="*/ 61 h 77"/>
                <a:gd name="T4" fmla="*/ 62 w 242"/>
                <a:gd name="T5" fmla="*/ 50 h 77"/>
                <a:gd name="T6" fmla="*/ 12 w 242"/>
                <a:gd name="T7" fmla="*/ 19 h 77"/>
                <a:gd name="T8" fmla="*/ 11 w 242"/>
                <a:gd name="T9" fmla="*/ 18 h 77"/>
                <a:gd name="T10" fmla="*/ 4 w 242"/>
                <a:gd name="T11" fmla="*/ 19 h 77"/>
                <a:gd name="T12" fmla="*/ 2 w 242"/>
                <a:gd name="T13" fmla="*/ 25 h 77"/>
                <a:gd name="T14" fmla="*/ 134 w 242"/>
                <a:gd name="T15" fmla="*/ 74 h 77"/>
                <a:gd name="T16" fmla="*/ 240 w 242"/>
                <a:gd name="T17" fmla="*/ 9 h 77"/>
                <a:gd name="T18" fmla="*/ 231 w 242"/>
                <a:gd name="T19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77">
                  <a:moveTo>
                    <a:pt x="231" y="5"/>
                  </a:moveTo>
                  <a:cubicBezTo>
                    <a:pt x="210" y="45"/>
                    <a:pt x="166" y="61"/>
                    <a:pt x="122" y="61"/>
                  </a:cubicBezTo>
                  <a:cubicBezTo>
                    <a:pt x="102" y="61"/>
                    <a:pt x="82" y="57"/>
                    <a:pt x="62" y="50"/>
                  </a:cubicBezTo>
                  <a:cubicBezTo>
                    <a:pt x="58" y="48"/>
                    <a:pt x="7" y="22"/>
                    <a:pt x="12" y="19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7" y="17"/>
                    <a:pt x="8" y="17"/>
                    <a:pt x="4" y="19"/>
                  </a:cubicBezTo>
                  <a:cubicBezTo>
                    <a:pt x="1" y="20"/>
                    <a:pt x="0" y="23"/>
                    <a:pt x="2" y="25"/>
                  </a:cubicBezTo>
                  <a:cubicBezTo>
                    <a:pt x="35" y="61"/>
                    <a:pt x="87" y="77"/>
                    <a:pt x="134" y="74"/>
                  </a:cubicBezTo>
                  <a:cubicBezTo>
                    <a:pt x="175" y="71"/>
                    <a:pt x="229" y="53"/>
                    <a:pt x="240" y="9"/>
                  </a:cubicBezTo>
                  <a:cubicBezTo>
                    <a:pt x="242" y="3"/>
                    <a:pt x="234" y="0"/>
                    <a:pt x="231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BF8E703A-A5A5-449D-9145-EE410A047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14" y="2682876"/>
              <a:ext cx="195263" cy="207963"/>
            </a:xfrm>
            <a:custGeom>
              <a:avLst/>
              <a:gdLst>
                <a:gd name="T0" fmla="*/ 39 w 46"/>
                <a:gd name="T1" fmla="*/ 25 h 49"/>
                <a:gd name="T2" fmla="*/ 19 w 46"/>
                <a:gd name="T3" fmla="*/ 31 h 49"/>
                <a:gd name="T4" fmla="*/ 29 w 46"/>
                <a:gd name="T5" fmla="*/ 13 h 49"/>
                <a:gd name="T6" fmla="*/ 31 w 46"/>
                <a:gd name="T7" fmla="*/ 8 h 49"/>
                <a:gd name="T8" fmla="*/ 9 w 46"/>
                <a:gd name="T9" fmla="*/ 35 h 49"/>
                <a:gd name="T10" fmla="*/ 46 w 46"/>
                <a:gd name="T11" fmla="*/ 28 h 49"/>
                <a:gd name="T12" fmla="*/ 39 w 46"/>
                <a:gd name="T13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9">
                  <a:moveTo>
                    <a:pt x="39" y="25"/>
                  </a:moveTo>
                  <a:cubicBezTo>
                    <a:pt x="35" y="31"/>
                    <a:pt x="26" y="37"/>
                    <a:pt x="19" y="31"/>
                  </a:cubicBezTo>
                  <a:cubicBezTo>
                    <a:pt x="11" y="25"/>
                    <a:pt x="21" y="11"/>
                    <a:pt x="29" y="13"/>
                  </a:cubicBezTo>
                  <a:cubicBezTo>
                    <a:pt x="32" y="13"/>
                    <a:pt x="35" y="9"/>
                    <a:pt x="31" y="8"/>
                  </a:cubicBezTo>
                  <a:cubicBezTo>
                    <a:pt x="15" y="0"/>
                    <a:pt x="0" y="21"/>
                    <a:pt x="9" y="35"/>
                  </a:cubicBezTo>
                  <a:cubicBezTo>
                    <a:pt x="18" y="49"/>
                    <a:pt x="44" y="45"/>
                    <a:pt x="46" y="28"/>
                  </a:cubicBezTo>
                  <a:cubicBezTo>
                    <a:pt x="46" y="25"/>
                    <a:pt x="41" y="23"/>
                    <a:pt x="39" y="2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ABDC9F53-AE26-486E-B559-76DF09BB9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964" y="2533651"/>
              <a:ext cx="166688" cy="141288"/>
            </a:xfrm>
            <a:custGeom>
              <a:avLst/>
              <a:gdLst>
                <a:gd name="T0" fmla="*/ 13 w 39"/>
                <a:gd name="T1" fmla="*/ 4 h 33"/>
                <a:gd name="T2" fmla="*/ 5 w 39"/>
                <a:gd name="T3" fmla="*/ 30 h 33"/>
                <a:gd name="T4" fmla="*/ 11 w 39"/>
                <a:gd name="T5" fmla="*/ 27 h 33"/>
                <a:gd name="T6" fmla="*/ 17 w 39"/>
                <a:gd name="T7" fmla="*/ 13 h 33"/>
                <a:gd name="T8" fmla="*/ 31 w 39"/>
                <a:gd name="T9" fmla="*/ 20 h 33"/>
                <a:gd name="T10" fmla="*/ 39 w 39"/>
                <a:gd name="T11" fmla="*/ 18 h 33"/>
                <a:gd name="T12" fmla="*/ 13 w 39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3">
                  <a:moveTo>
                    <a:pt x="13" y="4"/>
                  </a:moveTo>
                  <a:cubicBezTo>
                    <a:pt x="4" y="8"/>
                    <a:pt x="0" y="21"/>
                    <a:pt x="5" y="30"/>
                  </a:cubicBezTo>
                  <a:cubicBezTo>
                    <a:pt x="7" y="33"/>
                    <a:pt x="12" y="31"/>
                    <a:pt x="11" y="27"/>
                  </a:cubicBezTo>
                  <a:cubicBezTo>
                    <a:pt x="9" y="22"/>
                    <a:pt x="11" y="15"/>
                    <a:pt x="17" y="13"/>
                  </a:cubicBezTo>
                  <a:cubicBezTo>
                    <a:pt x="23" y="11"/>
                    <a:pt x="28" y="15"/>
                    <a:pt x="31" y="20"/>
                  </a:cubicBezTo>
                  <a:cubicBezTo>
                    <a:pt x="33" y="23"/>
                    <a:pt x="39" y="22"/>
                    <a:pt x="39" y="18"/>
                  </a:cubicBezTo>
                  <a:cubicBezTo>
                    <a:pt x="38" y="6"/>
                    <a:pt x="24" y="0"/>
                    <a:pt x="13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230B866-9F7A-4D5D-8F78-D9E2AD0DA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801" y="2508251"/>
              <a:ext cx="195263" cy="136525"/>
            </a:xfrm>
            <a:custGeom>
              <a:avLst/>
              <a:gdLst>
                <a:gd name="T0" fmla="*/ 20 w 46"/>
                <a:gd name="T1" fmla="*/ 0 h 32"/>
                <a:gd name="T2" fmla="*/ 0 w 46"/>
                <a:gd name="T3" fmla="*/ 27 h 32"/>
                <a:gd name="T4" fmla="*/ 8 w 46"/>
                <a:gd name="T5" fmla="*/ 27 h 32"/>
                <a:gd name="T6" fmla="*/ 18 w 46"/>
                <a:gd name="T7" fmla="*/ 11 h 32"/>
                <a:gd name="T8" fmla="*/ 27 w 46"/>
                <a:gd name="T9" fmla="*/ 12 h 32"/>
                <a:gd name="T10" fmla="*/ 31 w 46"/>
                <a:gd name="T11" fmla="*/ 21 h 32"/>
                <a:gd name="T12" fmla="*/ 39 w 46"/>
                <a:gd name="T13" fmla="*/ 24 h 32"/>
                <a:gd name="T14" fmla="*/ 20 w 4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32">
                  <a:moveTo>
                    <a:pt x="20" y="0"/>
                  </a:moveTo>
                  <a:cubicBezTo>
                    <a:pt x="7" y="1"/>
                    <a:pt x="0" y="15"/>
                    <a:pt x="0" y="27"/>
                  </a:cubicBezTo>
                  <a:cubicBezTo>
                    <a:pt x="0" y="32"/>
                    <a:pt x="8" y="32"/>
                    <a:pt x="8" y="27"/>
                  </a:cubicBezTo>
                  <a:cubicBezTo>
                    <a:pt x="8" y="21"/>
                    <a:pt x="11" y="13"/>
                    <a:pt x="18" y="11"/>
                  </a:cubicBezTo>
                  <a:cubicBezTo>
                    <a:pt x="21" y="9"/>
                    <a:pt x="24" y="10"/>
                    <a:pt x="27" y="12"/>
                  </a:cubicBezTo>
                  <a:cubicBezTo>
                    <a:pt x="30" y="15"/>
                    <a:pt x="30" y="17"/>
                    <a:pt x="31" y="21"/>
                  </a:cubicBezTo>
                  <a:cubicBezTo>
                    <a:pt x="31" y="26"/>
                    <a:pt x="37" y="28"/>
                    <a:pt x="39" y="24"/>
                  </a:cubicBezTo>
                  <a:cubicBezTo>
                    <a:pt x="46" y="12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7429C531-BF76-4DFD-B33C-2D022A0C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164" y="3248026"/>
              <a:ext cx="858838" cy="293688"/>
            </a:xfrm>
            <a:custGeom>
              <a:avLst/>
              <a:gdLst>
                <a:gd name="T0" fmla="*/ 194 w 202"/>
                <a:gd name="T1" fmla="*/ 4 h 69"/>
                <a:gd name="T2" fmla="*/ 187 w 202"/>
                <a:gd name="T3" fmla="*/ 6 h 69"/>
                <a:gd name="T4" fmla="*/ 192 w 202"/>
                <a:gd name="T5" fmla="*/ 56 h 69"/>
                <a:gd name="T6" fmla="*/ 173 w 202"/>
                <a:gd name="T7" fmla="*/ 38 h 69"/>
                <a:gd name="T8" fmla="*/ 181 w 202"/>
                <a:gd name="T9" fmla="*/ 6 h 69"/>
                <a:gd name="T10" fmla="*/ 176 w 202"/>
                <a:gd name="T11" fmla="*/ 3 h 69"/>
                <a:gd name="T12" fmla="*/ 163 w 202"/>
                <a:gd name="T13" fmla="*/ 32 h 69"/>
                <a:gd name="T14" fmla="*/ 162 w 202"/>
                <a:gd name="T15" fmla="*/ 32 h 69"/>
                <a:gd name="T16" fmla="*/ 86 w 202"/>
                <a:gd name="T17" fmla="*/ 46 h 69"/>
                <a:gd name="T18" fmla="*/ 6 w 202"/>
                <a:gd name="T19" fmla="*/ 28 h 69"/>
                <a:gd name="T20" fmla="*/ 3 w 202"/>
                <a:gd name="T21" fmla="*/ 32 h 69"/>
                <a:gd name="T22" fmla="*/ 163 w 202"/>
                <a:gd name="T23" fmla="*/ 40 h 69"/>
                <a:gd name="T24" fmla="*/ 166 w 202"/>
                <a:gd name="T25" fmla="*/ 50 h 69"/>
                <a:gd name="T26" fmla="*/ 198 w 202"/>
                <a:gd name="T27" fmla="*/ 65 h 69"/>
                <a:gd name="T28" fmla="*/ 201 w 202"/>
                <a:gd name="T29" fmla="*/ 60 h 69"/>
                <a:gd name="T30" fmla="*/ 194 w 202"/>
                <a:gd name="T31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" h="69">
                  <a:moveTo>
                    <a:pt x="194" y="4"/>
                  </a:moveTo>
                  <a:cubicBezTo>
                    <a:pt x="192" y="0"/>
                    <a:pt x="186" y="2"/>
                    <a:pt x="187" y="6"/>
                  </a:cubicBezTo>
                  <a:cubicBezTo>
                    <a:pt x="190" y="23"/>
                    <a:pt x="193" y="39"/>
                    <a:pt x="192" y="56"/>
                  </a:cubicBezTo>
                  <a:cubicBezTo>
                    <a:pt x="182" y="57"/>
                    <a:pt x="174" y="48"/>
                    <a:pt x="173" y="38"/>
                  </a:cubicBezTo>
                  <a:cubicBezTo>
                    <a:pt x="172" y="27"/>
                    <a:pt x="176" y="16"/>
                    <a:pt x="181" y="6"/>
                  </a:cubicBezTo>
                  <a:cubicBezTo>
                    <a:pt x="183" y="3"/>
                    <a:pt x="178" y="0"/>
                    <a:pt x="176" y="3"/>
                  </a:cubicBezTo>
                  <a:cubicBezTo>
                    <a:pt x="170" y="12"/>
                    <a:pt x="164" y="2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37" y="39"/>
                    <a:pt x="113" y="46"/>
                    <a:pt x="86" y="46"/>
                  </a:cubicBezTo>
                  <a:cubicBezTo>
                    <a:pt x="59" y="46"/>
                    <a:pt x="31" y="39"/>
                    <a:pt x="6" y="28"/>
                  </a:cubicBezTo>
                  <a:cubicBezTo>
                    <a:pt x="3" y="27"/>
                    <a:pt x="0" y="31"/>
                    <a:pt x="3" y="32"/>
                  </a:cubicBezTo>
                  <a:cubicBezTo>
                    <a:pt x="49" y="58"/>
                    <a:pt x="115" y="66"/>
                    <a:pt x="163" y="40"/>
                  </a:cubicBezTo>
                  <a:cubicBezTo>
                    <a:pt x="163" y="43"/>
                    <a:pt x="164" y="47"/>
                    <a:pt x="166" y="50"/>
                  </a:cubicBezTo>
                  <a:cubicBezTo>
                    <a:pt x="172" y="62"/>
                    <a:pt x="185" y="69"/>
                    <a:pt x="198" y="65"/>
                  </a:cubicBezTo>
                  <a:cubicBezTo>
                    <a:pt x="200" y="64"/>
                    <a:pt x="201" y="62"/>
                    <a:pt x="201" y="60"/>
                  </a:cubicBezTo>
                  <a:cubicBezTo>
                    <a:pt x="202" y="41"/>
                    <a:pt x="201" y="22"/>
                    <a:pt x="194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139428F8-70B4-49C3-A55B-D1E1D4F51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3076" y="2082801"/>
              <a:ext cx="722313" cy="2827338"/>
            </a:xfrm>
            <a:custGeom>
              <a:avLst/>
              <a:gdLst>
                <a:gd name="T0" fmla="*/ 157 w 170"/>
                <a:gd name="T1" fmla="*/ 566 h 665"/>
                <a:gd name="T2" fmla="*/ 153 w 170"/>
                <a:gd name="T3" fmla="*/ 535 h 665"/>
                <a:gd name="T4" fmla="*/ 151 w 170"/>
                <a:gd name="T5" fmla="*/ 506 h 665"/>
                <a:gd name="T6" fmla="*/ 146 w 170"/>
                <a:gd name="T7" fmla="*/ 312 h 665"/>
                <a:gd name="T8" fmla="*/ 136 w 170"/>
                <a:gd name="T9" fmla="*/ 131 h 665"/>
                <a:gd name="T10" fmla="*/ 73 w 170"/>
                <a:gd name="T11" fmla="*/ 4 h 665"/>
                <a:gd name="T12" fmla="*/ 43 w 170"/>
                <a:gd name="T13" fmla="*/ 81 h 665"/>
                <a:gd name="T14" fmla="*/ 22 w 170"/>
                <a:gd name="T15" fmla="*/ 153 h 665"/>
                <a:gd name="T16" fmla="*/ 32 w 170"/>
                <a:gd name="T17" fmla="*/ 263 h 665"/>
                <a:gd name="T18" fmla="*/ 50 w 170"/>
                <a:gd name="T19" fmla="*/ 168 h 665"/>
                <a:gd name="T20" fmla="*/ 65 w 170"/>
                <a:gd name="T21" fmla="*/ 332 h 665"/>
                <a:gd name="T22" fmla="*/ 77 w 170"/>
                <a:gd name="T23" fmla="*/ 514 h 665"/>
                <a:gd name="T24" fmla="*/ 40 w 170"/>
                <a:gd name="T25" fmla="*/ 353 h 665"/>
                <a:gd name="T26" fmla="*/ 36 w 170"/>
                <a:gd name="T27" fmla="*/ 512 h 665"/>
                <a:gd name="T28" fmla="*/ 140 w 170"/>
                <a:gd name="T29" fmla="*/ 508 h 665"/>
                <a:gd name="T30" fmla="*/ 145 w 170"/>
                <a:gd name="T31" fmla="*/ 510 h 665"/>
                <a:gd name="T32" fmla="*/ 92 w 170"/>
                <a:gd name="T33" fmla="*/ 539 h 665"/>
                <a:gd name="T34" fmla="*/ 53 w 170"/>
                <a:gd name="T35" fmla="*/ 538 h 665"/>
                <a:gd name="T36" fmla="*/ 29 w 170"/>
                <a:gd name="T37" fmla="*/ 520 h 665"/>
                <a:gd name="T38" fmla="*/ 147 w 170"/>
                <a:gd name="T39" fmla="*/ 540 h 665"/>
                <a:gd name="T40" fmla="*/ 59 w 170"/>
                <a:gd name="T41" fmla="*/ 569 h 665"/>
                <a:gd name="T42" fmla="*/ 39 w 170"/>
                <a:gd name="T43" fmla="*/ 565 h 665"/>
                <a:gd name="T44" fmla="*/ 35 w 170"/>
                <a:gd name="T45" fmla="*/ 542 h 665"/>
                <a:gd name="T46" fmla="*/ 83 w 170"/>
                <a:gd name="T47" fmla="*/ 581 h 665"/>
                <a:gd name="T48" fmla="*/ 154 w 170"/>
                <a:gd name="T49" fmla="*/ 626 h 665"/>
                <a:gd name="T50" fmla="*/ 114 w 170"/>
                <a:gd name="T51" fmla="*/ 651 h 665"/>
                <a:gd name="T52" fmla="*/ 46 w 170"/>
                <a:gd name="T53" fmla="*/ 607 h 665"/>
                <a:gd name="T54" fmla="*/ 37 w 170"/>
                <a:gd name="T55" fmla="*/ 580 h 665"/>
                <a:gd name="T56" fmla="*/ 45 w 170"/>
                <a:gd name="T57" fmla="*/ 650 h 665"/>
                <a:gd name="T58" fmla="*/ 166 w 170"/>
                <a:gd name="T59" fmla="*/ 647 h 665"/>
                <a:gd name="T60" fmla="*/ 70 w 170"/>
                <a:gd name="T61" fmla="*/ 19 h 665"/>
                <a:gd name="T62" fmla="*/ 79 w 170"/>
                <a:gd name="T63" fmla="*/ 81 h 665"/>
                <a:gd name="T64" fmla="*/ 53 w 170"/>
                <a:gd name="T65" fmla="*/ 80 h 665"/>
                <a:gd name="T66" fmla="*/ 59 w 170"/>
                <a:gd name="T67" fmla="*/ 141 h 665"/>
                <a:gd name="T68" fmla="*/ 57 w 170"/>
                <a:gd name="T69" fmla="*/ 143 h 665"/>
                <a:gd name="T70" fmla="*/ 53 w 170"/>
                <a:gd name="T71" fmla="*/ 153 h 665"/>
                <a:gd name="T72" fmla="*/ 32 w 170"/>
                <a:gd name="T73" fmla="*/ 153 h 665"/>
                <a:gd name="T74" fmla="*/ 30 w 170"/>
                <a:gd name="T75" fmla="*/ 150 h 665"/>
                <a:gd name="T76" fmla="*/ 102 w 170"/>
                <a:gd name="T77" fmla="*/ 80 h 665"/>
                <a:gd name="T78" fmla="*/ 128 w 170"/>
                <a:gd name="T79" fmla="*/ 134 h 665"/>
                <a:gd name="T80" fmla="*/ 121 w 170"/>
                <a:gd name="T81" fmla="*/ 147 h 665"/>
                <a:gd name="T82" fmla="*/ 103 w 170"/>
                <a:gd name="T83" fmla="*/ 141 h 665"/>
                <a:gd name="T84" fmla="*/ 80 w 170"/>
                <a:gd name="T85" fmla="*/ 159 h 665"/>
                <a:gd name="T86" fmla="*/ 59 w 170"/>
                <a:gd name="T87" fmla="*/ 141 h 665"/>
                <a:gd name="T88" fmla="*/ 82 w 170"/>
                <a:gd name="T89" fmla="*/ 511 h 665"/>
                <a:gd name="T90" fmla="*/ 62 w 170"/>
                <a:gd name="T91" fmla="*/ 166 h 665"/>
                <a:gd name="T92" fmla="*/ 102 w 170"/>
                <a:gd name="T93" fmla="*/ 149 h 665"/>
                <a:gd name="T94" fmla="*/ 101 w 170"/>
                <a:gd name="T95" fmla="*/ 334 h 665"/>
                <a:gd name="T96" fmla="*/ 80 w 170"/>
                <a:gd name="T97" fmla="*/ 514 h 665"/>
                <a:gd name="T98" fmla="*/ 119 w 170"/>
                <a:gd name="T99" fmla="*/ 508 h 665"/>
                <a:gd name="T100" fmla="*/ 107 w 170"/>
                <a:gd name="T101" fmla="*/ 154 h 665"/>
                <a:gd name="T102" fmla="*/ 128 w 170"/>
                <a:gd name="T103" fmla="*/ 154 h 665"/>
                <a:gd name="T104" fmla="*/ 140 w 170"/>
                <a:gd name="T105" fmla="*/ 501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0" h="665">
                  <a:moveTo>
                    <a:pt x="163" y="612"/>
                  </a:moveTo>
                  <a:cubicBezTo>
                    <a:pt x="161" y="596"/>
                    <a:pt x="159" y="581"/>
                    <a:pt x="157" y="566"/>
                  </a:cubicBezTo>
                  <a:cubicBezTo>
                    <a:pt x="157" y="564"/>
                    <a:pt x="156" y="563"/>
                    <a:pt x="155" y="563"/>
                  </a:cubicBezTo>
                  <a:cubicBezTo>
                    <a:pt x="161" y="554"/>
                    <a:pt x="161" y="542"/>
                    <a:pt x="153" y="535"/>
                  </a:cubicBezTo>
                  <a:cubicBezTo>
                    <a:pt x="160" y="526"/>
                    <a:pt x="160" y="515"/>
                    <a:pt x="152" y="507"/>
                  </a:cubicBezTo>
                  <a:cubicBezTo>
                    <a:pt x="152" y="506"/>
                    <a:pt x="151" y="506"/>
                    <a:pt x="151" y="506"/>
                  </a:cubicBezTo>
                  <a:cubicBezTo>
                    <a:pt x="151" y="506"/>
                    <a:pt x="151" y="506"/>
                    <a:pt x="151" y="505"/>
                  </a:cubicBezTo>
                  <a:cubicBezTo>
                    <a:pt x="152" y="441"/>
                    <a:pt x="149" y="376"/>
                    <a:pt x="146" y="312"/>
                  </a:cubicBezTo>
                  <a:cubicBezTo>
                    <a:pt x="143" y="257"/>
                    <a:pt x="141" y="202"/>
                    <a:pt x="135" y="147"/>
                  </a:cubicBezTo>
                  <a:cubicBezTo>
                    <a:pt x="138" y="142"/>
                    <a:pt x="139" y="136"/>
                    <a:pt x="136" y="131"/>
                  </a:cubicBezTo>
                  <a:cubicBezTo>
                    <a:pt x="136" y="131"/>
                    <a:pt x="136" y="130"/>
                    <a:pt x="136" y="128"/>
                  </a:cubicBezTo>
                  <a:cubicBezTo>
                    <a:pt x="118" y="85"/>
                    <a:pt x="96" y="44"/>
                    <a:pt x="73" y="4"/>
                  </a:cubicBezTo>
                  <a:cubicBezTo>
                    <a:pt x="71" y="0"/>
                    <a:pt x="65" y="1"/>
                    <a:pt x="64" y="5"/>
                  </a:cubicBezTo>
                  <a:cubicBezTo>
                    <a:pt x="57" y="30"/>
                    <a:pt x="50" y="56"/>
                    <a:pt x="43" y="81"/>
                  </a:cubicBezTo>
                  <a:cubicBezTo>
                    <a:pt x="37" y="103"/>
                    <a:pt x="28" y="126"/>
                    <a:pt x="27" y="149"/>
                  </a:cubicBezTo>
                  <a:cubicBezTo>
                    <a:pt x="25" y="149"/>
                    <a:pt x="22" y="151"/>
                    <a:pt x="22" y="153"/>
                  </a:cubicBezTo>
                  <a:cubicBezTo>
                    <a:pt x="23" y="190"/>
                    <a:pt x="23" y="227"/>
                    <a:pt x="27" y="263"/>
                  </a:cubicBezTo>
                  <a:cubicBezTo>
                    <a:pt x="28" y="266"/>
                    <a:pt x="32" y="266"/>
                    <a:pt x="32" y="263"/>
                  </a:cubicBezTo>
                  <a:cubicBezTo>
                    <a:pt x="34" y="230"/>
                    <a:pt x="33" y="196"/>
                    <a:pt x="31" y="163"/>
                  </a:cubicBezTo>
                  <a:cubicBezTo>
                    <a:pt x="36" y="168"/>
                    <a:pt x="43" y="171"/>
                    <a:pt x="50" y="168"/>
                  </a:cubicBezTo>
                  <a:cubicBezTo>
                    <a:pt x="52" y="167"/>
                    <a:pt x="54" y="166"/>
                    <a:pt x="56" y="164"/>
                  </a:cubicBezTo>
                  <a:cubicBezTo>
                    <a:pt x="56" y="220"/>
                    <a:pt x="61" y="276"/>
                    <a:pt x="65" y="332"/>
                  </a:cubicBezTo>
                  <a:cubicBezTo>
                    <a:pt x="68" y="392"/>
                    <a:pt x="71" y="451"/>
                    <a:pt x="75" y="511"/>
                  </a:cubicBezTo>
                  <a:cubicBezTo>
                    <a:pt x="75" y="513"/>
                    <a:pt x="76" y="514"/>
                    <a:pt x="77" y="514"/>
                  </a:cubicBezTo>
                  <a:cubicBezTo>
                    <a:pt x="67" y="514"/>
                    <a:pt x="56" y="512"/>
                    <a:pt x="45" y="508"/>
                  </a:cubicBezTo>
                  <a:cubicBezTo>
                    <a:pt x="45" y="457"/>
                    <a:pt x="42" y="405"/>
                    <a:pt x="40" y="353"/>
                  </a:cubicBezTo>
                  <a:cubicBezTo>
                    <a:pt x="40" y="349"/>
                    <a:pt x="34" y="349"/>
                    <a:pt x="33" y="353"/>
                  </a:cubicBezTo>
                  <a:cubicBezTo>
                    <a:pt x="27" y="405"/>
                    <a:pt x="28" y="461"/>
                    <a:pt x="36" y="512"/>
                  </a:cubicBezTo>
                  <a:cubicBezTo>
                    <a:pt x="36" y="516"/>
                    <a:pt x="41" y="517"/>
                    <a:pt x="43" y="515"/>
                  </a:cubicBezTo>
                  <a:cubicBezTo>
                    <a:pt x="73" y="529"/>
                    <a:pt x="113" y="527"/>
                    <a:pt x="140" y="508"/>
                  </a:cubicBezTo>
                  <a:cubicBezTo>
                    <a:pt x="140" y="508"/>
                    <a:pt x="141" y="507"/>
                    <a:pt x="141" y="507"/>
                  </a:cubicBezTo>
                  <a:cubicBezTo>
                    <a:pt x="141" y="509"/>
                    <a:pt x="143" y="510"/>
                    <a:pt x="145" y="510"/>
                  </a:cubicBezTo>
                  <a:cubicBezTo>
                    <a:pt x="145" y="511"/>
                    <a:pt x="145" y="511"/>
                    <a:pt x="145" y="512"/>
                  </a:cubicBezTo>
                  <a:cubicBezTo>
                    <a:pt x="164" y="538"/>
                    <a:pt x="103" y="539"/>
                    <a:pt x="92" y="539"/>
                  </a:cubicBezTo>
                  <a:cubicBezTo>
                    <a:pt x="84" y="539"/>
                    <a:pt x="76" y="539"/>
                    <a:pt x="69" y="538"/>
                  </a:cubicBezTo>
                  <a:cubicBezTo>
                    <a:pt x="64" y="538"/>
                    <a:pt x="58" y="538"/>
                    <a:pt x="53" y="538"/>
                  </a:cubicBezTo>
                  <a:cubicBezTo>
                    <a:pt x="44" y="538"/>
                    <a:pt x="37" y="533"/>
                    <a:pt x="33" y="523"/>
                  </a:cubicBezTo>
                  <a:cubicBezTo>
                    <a:pt x="34" y="521"/>
                    <a:pt x="31" y="518"/>
                    <a:pt x="29" y="520"/>
                  </a:cubicBezTo>
                  <a:cubicBezTo>
                    <a:pt x="0" y="548"/>
                    <a:pt x="92" y="548"/>
                    <a:pt x="99" y="548"/>
                  </a:cubicBezTo>
                  <a:cubicBezTo>
                    <a:pt x="113" y="548"/>
                    <a:pt x="134" y="549"/>
                    <a:pt x="147" y="540"/>
                  </a:cubicBezTo>
                  <a:cubicBezTo>
                    <a:pt x="164" y="568"/>
                    <a:pt x="111" y="573"/>
                    <a:pt x="94" y="573"/>
                  </a:cubicBezTo>
                  <a:cubicBezTo>
                    <a:pt x="82" y="572"/>
                    <a:pt x="70" y="571"/>
                    <a:pt x="59" y="569"/>
                  </a:cubicBezTo>
                  <a:cubicBezTo>
                    <a:pt x="54" y="569"/>
                    <a:pt x="50" y="568"/>
                    <a:pt x="46" y="567"/>
                  </a:cubicBezTo>
                  <a:cubicBezTo>
                    <a:pt x="43" y="566"/>
                    <a:pt x="41" y="566"/>
                    <a:pt x="39" y="565"/>
                  </a:cubicBezTo>
                  <a:cubicBezTo>
                    <a:pt x="31" y="563"/>
                    <a:pt x="30" y="557"/>
                    <a:pt x="35" y="546"/>
                  </a:cubicBezTo>
                  <a:cubicBezTo>
                    <a:pt x="38" y="546"/>
                    <a:pt x="38" y="542"/>
                    <a:pt x="35" y="542"/>
                  </a:cubicBezTo>
                  <a:cubicBezTo>
                    <a:pt x="25" y="542"/>
                    <a:pt x="19" y="553"/>
                    <a:pt x="23" y="562"/>
                  </a:cubicBezTo>
                  <a:cubicBezTo>
                    <a:pt x="32" y="580"/>
                    <a:pt x="67" y="580"/>
                    <a:pt x="83" y="581"/>
                  </a:cubicBezTo>
                  <a:cubicBezTo>
                    <a:pt x="102" y="582"/>
                    <a:pt x="131" y="584"/>
                    <a:pt x="148" y="571"/>
                  </a:cubicBezTo>
                  <a:cubicBezTo>
                    <a:pt x="150" y="589"/>
                    <a:pt x="152" y="608"/>
                    <a:pt x="154" y="626"/>
                  </a:cubicBezTo>
                  <a:cubicBezTo>
                    <a:pt x="156" y="639"/>
                    <a:pt x="159" y="641"/>
                    <a:pt x="148" y="646"/>
                  </a:cubicBezTo>
                  <a:cubicBezTo>
                    <a:pt x="137" y="650"/>
                    <a:pt x="125" y="651"/>
                    <a:pt x="114" y="651"/>
                  </a:cubicBezTo>
                  <a:cubicBezTo>
                    <a:pt x="96" y="652"/>
                    <a:pt x="59" y="655"/>
                    <a:pt x="50" y="636"/>
                  </a:cubicBezTo>
                  <a:cubicBezTo>
                    <a:pt x="47" y="628"/>
                    <a:pt x="48" y="616"/>
                    <a:pt x="46" y="607"/>
                  </a:cubicBezTo>
                  <a:cubicBezTo>
                    <a:pt x="45" y="598"/>
                    <a:pt x="43" y="589"/>
                    <a:pt x="42" y="579"/>
                  </a:cubicBezTo>
                  <a:cubicBezTo>
                    <a:pt x="41" y="577"/>
                    <a:pt x="37" y="577"/>
                    <a:pt x="37" y="580"/>
                  </a:cubicBezTo>
                  <a:cubicBezTo>
                    <a:pt x="37" y="597"/>
                    <a:pt x="38" y="613"/>
                    <a:pt x="40" y="630"/>
                  </a:cubicBezTo>
                  <a:cubicBezTo>
                    <a:pt x="40" y="637"/>
                    <a:pt x="40" y="644"/>
                    <a:pt x="45" y="650"/>
                  </a:cubicBezTo>
                  <a:cubicBezTo>
                    <a:pt x="57" y="665"/>
                    <a:pt x="97" y="663"/>
                    <a:pt x="114" y="662"/>
                  </a:cubicBezTo>
                  <a:cubicBezTo>
                    <a:pt x="128" y="661"/>
                    <a:pt x="159" y="661"/>
                    <a:pt x="166" y="647"/>
                  </a:cubicBezTo>
                  <a:cubicBezTo>
                    <a:pt x="170" y="639"/>
                    <a:pt x="164" y="621"/>
                    <a:pt x="163" y="612"/>
                  </a:cubicBezTo>
                  <a:close/>
                  <a:moveTo>
                    <a:pt x="70" y="19"/>
                  </a:moveTo>
                  <a:cubicBezTo>
                    <a:pt x="80" y="36"/>
                    <a:pt x="89" y="54"/>
                    <a:pt x="97" y="71"/>
                  </a:cubicBezTo>
                  <a:cubicBezTo>
                    <a:pt x="91" y="75"/>
                    <a:pt x="86" y="79"/>
                    <a:pt x="79" y="81"/>
                  </a:cubicBezTo>
                  <a:cubicBezTo>
                    <a:pt x="70" y="84"/>
                    <a:pt x="61" y="83"/>
                    <a:pt x="53" y="80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58" y="60"/>
                    <a:pt x="64" y="39"/>
                    <a:pt x="70" y="19"/>
                  </a:cubicBezTo>
                  <a:close/>
                  <a:moveTo>
                    <a:pt x="59" y="141"/>
                  </a:moveTo>
                  <a:cubicBezTo>
                    <a:pt x="59" y="142"/>
                    <a:pt x="58" y="143"/>
                    <a:pt x="58" y="144"/>
                  </a:cubicBezTo>
                  <a:cubicBezTo>
                    <a:pt x="58" y="144"/>
                    <a:pt x="58" y="143"/>
                    <a:pt x="57" y="143"/>
                  </a:cubicBezTo>
                  <a:cubicBezTo>
                    <a:pt x="56" y="143"/>
                    <a:pt x="54" y="143"/>
                    <a:pt x="53" y="145"/>
                  </a:cubicBezTo>
                  <a:cubicBezTo>
                    <a:pt x="52" y="148"/>
                    <a:pt x="54" y="150"/>
                    <a:pt x="53" y="153"/>
                  </a:cubicBezTo>
                  <a:cubicBezTo>
                    <a:pt x="53" y="156"/>
                    <a:pt x="51" y="159"/>
                    <a:pt x="48" y="161"/>
                  </a:cubicBezTo>
                  <a:cubicBezTo>
                    <a:pt x="42" y="164"/>
                    <a:pt x="34" y="159"/>
                    <a:pt x="32" y="153"/>
                  </a:cubicBezTo>
                  <a:cubicBezTo>
                    <a:pt x="32" y="152"/>
                    <a:pt x="31" y="151"/>
                    <a:pt x="30" y="151"/>
                  </a:cubicBezTo>
                  <a:cubicBezTo>
                    <a:pt x="30" y="151"/>
                    <a:pt x="30" y="151"/>
                    <a:pt x="30" y="150"/>
                  </a:cubicBezTo>
                  <a:cubicBezTo>
                    <a:pt x="40" y="131"/>
                    <a:pt x="45" y="107"/>
                    <a:pt x="51" y="86"/>
                  </a:cubicBezTo>
                  <a:cubicBezTo>
                    <a:pt x="66" y="92"/>
                    <a:pt x="89" y="92"/>
                    <a:pt x="102" y="80"/>
                  </a:cubicBezTo>
                  <a:cubicBezTo>
                    <a:pt x="110" y="97"/>
                    <a:pt x="118" y="115"/>
                    <a:pt x="126" y="133"/>
                  </a:cubicBezTo>
                  <a:cubicBezTo>
                    <a:pt x="127" y="133"/>
                    <a:pt x="127" y="134"/>
                    <a:pt x="128" y="134"/>
                  </a:cubicBezTo>
                  <a:cubicBezTo>
                    <a:pt x="128" y="136"/>
                    <a:pt x="128" y="139"/>
                    <a:pt x="128" y="141"/>
                  </a:cubicBezTo>
                  <a:cubicBezTo>
                    <a:pt x="127" y="144"/>
                    <a:pt x="125" y="146"/>
                    <a:pt x="121" y="147"/>
                  </a:cubicBezTo>
                  <a:cubicBezTo>
                    <a:pt x="114" y="150"/>
                    <a:pt x="110" y="145"/>
                    <a:pt x="104" y="141"/>
                  </a:cubicBezTo>
                  <a:cubicBezTo>
                    <a:pt x="104" y="141"/>
                    <a:pt x="104" y="141"/>
                    <a:pt x="103" y="141"/>
                  </a:cubicBezTo>
                  <a:cubicBezTo>
                    <a:pt x="102" y="139"/>
                    <a:pt x="100" y="139"/>
                    <a:pt x="98" y="141"/>
                  </a:cubicBezTo>
                  <a:cubicBezTo>
                    <a:pt x="93" y="147"/>
                    <a:pt x="88" y="156"/>
                    <a:pt x="80" y="159"/>
                  </a:cubicBezTo>
                  <a:cubicBezTo>
                    <a:pt x="70" y="163"/>
                    <a:pt x="57" y="156"/>
                    <a:pt x="64" y="145"/>
                  </a:cubicBezTo>
                  <a:cubicBezTo>
                    <a:pt x="65" y="142"/>
                    <a:pt x="61" y="139"/>
                    <a:pt x="59" y="141"/>
                  </a:cubicBezTo>
                  <a:close/>
                  <a:moveTo>
                    <a:pt x="80" y="514"/>
                  </a:moveTo>
                  <a:cubicBezTo>
                    <a:pt x="81" y="514"/>
                    <a:pt x="82" y="513"/>
                    <a:pt x="82" y="511"/>
                  </a:cubicBezTo>
                  <a:cubicBezTo>
                    <a:pt x="80" y="451"/>
                    <a:pt x="76" y="392"/>
                    <a:pt x="72" y="332"/>
                  </a:cubicBezTo>
                  <a:cubicBezTo>
                    <a:pt x="69" y="277"/>
                    <a:pt x="68" y="221"/>
                    <a:pt x="62" y="166"/>
                  </a:cubicBezTo>
                  <a:cubicBezTo>
                    <a:pt x="64" y="167"/>
                    <a:pt x="67" y="169"/>
                    <a:pt x="69" y="169"/>
                  </a:cubicBezTo>
                  <a:cubicBezTo>
                    <a:pt x="84" y="173"/>
                    <a:pt x="97" y="162"/>
                    <a:pt x="102" y="149"/>
                  </a:cubicBezTo>
                  <a:cubicBezTo>
                    <a:pt x="102" y="149"/>
                    <a:pt x="102" y="150"/>
                    <a:pt x="103" y="150"/>
                  </a:cubicBezTo>
                  <a:cubicBezTo>
                    <a:pt x="100" y="211"/>
                    <a:pt x="101" y="273"/>
                    <a:pt x="101" y="334"/>
                  </a:cubicBezTo>
                  <a:cubicBezTo>
                    <a:pt x="101" y="393"/>
                    <a:pt x="98" y="452"/>
                    <a:pt x="111" y="510"/>
                  </a:cubicBezTo>
                  <a:cubicBezTo>
                    <a:pt x="100" y="513"/>
                    <a:pt x="90" y="514"/>
                    <a:pt x="80" y="514"/>
                  </a:cubicBezTo>
                  <a:close/>
                  <a:moveTo>
                    <a:pt x="136" y="501"/>
                  </a:moveTo>
                  <a:cubicBezTo>
                    <a:pt x="130" y="503"/>
                    <a:pt x="125" y="506"/>
                    <a:pt x="119" y="508"/>
                  </a:cubicBezTo>
                  <a:cubicBezTo>
                    <a:pt x="108" y="448"/>
                    <a:pt x="110" y="387"/>
                    <a:pt x="109" y="326"/>
                  </a:cubicBezTo>
                  <a:cubicBezTo>
                    <a:pt x="109" y="269"/>
                    <a:pt x="110" y="211"/>
                    <a:pt x="107" y="154"/>
                  </a:cubicBezTo>
                  <a:cubicBezTo>
                    <a:pt x="112" y="157"/>
                    <a:pt x="120" y="158"/>
                    <a:pt x="125" y="156"/>
                  </a:cubicBezTo>
                  <a:cubicBezTo>
                    <a:pt x="126" y="155"/>
                    <a:pt x="127" y="155"/>
                    <a:pt x="128" y="154"/>
                  </a:cubicBezTo>
                  <a:cubicBezTo>
                    <a:pt x="129" y="208"/>
                    <a:pt x="133" y="262"/>
                    <a:pt x="135" y="316"/>
                  </a:cubicBezTo>
                  <a:cubicBezTo>
                    <a:pt x="138" y="378"/>
                    <a:pt x="138" y="439"/>
                    <a:pt x="140" y="501"/>
                  </a:cubicBezTo>
                  <a:cubicBezTo>
                    <a:pt x="139" y="500"/>
                    <a:pt x="138" y="500"/>
                    <a:pt x="136" y="5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8E39C7B0-7A8A-4C73-8633-F727863739BA}"/>
              </a:ext>
            </a:extLst>
          </p:cNvPr>
          <p:cNvSpPr>
            <a:spLocks noEditPoints="1"/>
          </p:cNvSpPr>
          <p:nvPr/>
        </p:nvSpPr>
        <p:spPr bwMode="auto">
          <a:xfrm>
            <a:off x="3581316" y="2106815"/>
            <a:ext cx="2575390" cy="1819787"/>
          </a:xfrm>
          <a:custGeom>
            <a:avLst/>
            <a:gdLst>
              <a:gd name="T0" fmla="*/ 248 w 290"/>
              <a:gd name="T1" fmla="*/ 58 h 204"/>
              <a:gd name="T2" fmla="*/ 206 w 290"/>
              <a:gd name="T3" fmla="*/ 28 h 204"/>
              <a:gd name="T4" fmla="*/ 128 w 290"/>
              <a:gd name="T5" fmla="*/ 3 h 204"/>
              <a:gd name="T6" fmla="*/ 75 w 290"/>
              <a:gd name="T7" fmla="*/ 14 h 204"/>
              <a:gd name="T8" fmla="*/ 13 w 290"/>
              <a:gd name="T9" fmla="*/ 40 h 204"/>
              <a:gd name="T10" fmla="*/ 1 w 290"/>
              <a:gd name="T11" fmla="*/ 96 h 204"/>
              <a:gd name="T12" fmla="*/ 24 w 290"/>
              <a:gd name="T13" fmla="*/ 150 h 204"/>
              <a:gd name="T14" fmla="*/ 38 w 290"/>
              <a:gd name="T15" fmla="*/ 195 h 204"/>
              <a:gd name="T16" fmla="*/ 40 w 290"/>
              <a:gd name="T17" fmla="*/ 203 h 204"/>
              <a:gd name="T18" fmla="*/ 152 w 290"/>
              <a:gd name="T19" fmla="*/ 161 h 204"/>
              <a:gd name="T20" fmla="*/ 201 w 290"/>
              <a:gd name="T21" fmla="*/ 160 h 204"/>
              <a:gd name="T22" fmla="*/ 266 w 290"/>
              <a:gd name="T23" fmla="*/ 103 h 204"/>
              <a:gd name="T24" fmla="*/ 260 w 290"/>
              <a:gd name="T25" fmla="*/ 99 h 204"/>
              <a:gd name="T26" fmla="*/ 259 w 290"/>
              <a:gd name="T27" fmla="*/ 107 h 204"/>
              <a:gd name="T28" fmla="*/ 230 w 290"/>
              <a:gd name="T29" fmla="*/ 144 h 204"/>
              <a:gd name="T30" fmla="*/ 203 w 290"/>
              <a:gd name="T31" fmla="*/ 154 h 204"/>
              <a:gd name="T32" fmla="*/ 197 w 290"/>
              <a:gd name="T33" fmla="*/ 154 h 204"/>
              <a:gd name="T34" fmla="*/ 154 w 290"/>
              <a:gd name="T35" fmla="*/ 154 h 204"/>
              <a:gd name="T36" fmla="*/ 149 w 290"/>
              <a:gd name="T37" fmla="*/ 154 h 204"/>
              <a:gd name="T38" fmla="*/ 107 w 290"/>
              <a:gd name="T39" fmla="*/ 155 h 204"/>
              <a:gd name="T40" fmla="*/ 53 w 290"/>
              <a:gd name="T41" fmla="*/ 191 h 204"/>
              <a:gd name="T42" fmla="*/ 78 w 290"/>
              <a:gd name="T43" fmla="*/ 153 h 204"/>
              <a:gd name="T44" fmla="*/ 40 w 290"/>
              <a:gd name="T45" fmla="*/ 152 h 204"/>
              <a:gd name="T46" fmla="*/ 38 w 290"/>
              <a:gd name="T47" fmla="*/ 122 h 204"/>
              <a:gd name="T48" fmla="*/ 39 w 290"/>
              <a:gd name="T49" fmla="*/ 113 h 204"/>
              <a:gd name="T50" fmla="*/ 28 w 290"/>
              <a:gd name="T51" fmla="*/ 76 h 204"/>
              <a:gd name="T52" fmla="*/ 33 w 290"/>
              <a:gd name="T53" fmla="*/ 75 h 204"/>
              <a:gd name="T54" fmla="*/ 16 w 290"/>
              <a:gd name="T55" fmla="*/ 46 h 204"/>
              <a:gd name="T56" fmla="*/ 54 w 290"/>
              <a:gd name="T57" fmla="*/ 55 h 204"/>
              <a:gd name="T58" fmla="*/ 60 w 290"/>
              <a:gd name="T59" fmla="*/ 55 h 204"/>
              <a:gd name="T60" fmla="*/ 73 w 290"/>
              <a:gd name="T61" fmla="*/ 22 h 204"/>
              <a:gd name="T62" fmla="*/ 109 w 290"/>
              <a:gd name="T63" fmla="*/ 33 h 204"/>
              <a:gd name="T64" fmla="*/ 124 w 290"/>
              <a:gd name="T65" fmla="*/ 11 h 204"/>
              <a:gd name="T66" fmla="*/ 152 w 290"/>
              <a:gd name="T67" fmla="*/ 29 h 204"/>
              <a:gd name="T68" fmla="*/ 200 w 290"/>
              <a:gd name="T69" fmla="*/ 32 h 204"/>
              <a:gd name="T70" fmla="*/ 206 w 290"/>
              <a:gd name="T71" fmla="*/ 36 h 204"/>
              <a:gd name="T72" fmla="*/ 241 w 290"/>
              <a:gd name="T73" fmla="*/ 59 h 204"/>
              <a:gd name="T74" fmla="*/ 245 w 290"/>
              <a:gd name="T75" fmla="*/ 65 h 204"/>
              <a:gd name="T76" fmla="*/ 260 w 290"/>
              <a:gd name="T77" fmla="*/ 99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0" h="204">
                <a:moveTo>
                  <a:pt x="277" y="73"/>
                </a:moveTo>
                <a:cubicBezTo>
                  <a:pt x="272" y="62"/>
                  <a:pt x="260" y="56"/>
                  <a:pt x="248" y="58"/>
                </a:cubicBezTo>
                <a:cubicBezTo>
                  <a:pt x="252" y="48"/>
                  <a:pt x="250" y="35"/>
                  <a:pt x="242" y="27"/>
                </a:cubicBezTo>
                <a:cubicBezTo>
                  <a:pt x="232" y="16"/>
                  <a:pt x="217" y="21"/>
                  <a:pt x="206" y="28"/>
                </a:cubicBezTo>
                <a:cubicBezTo>
                  <a:pt x="204" y="0"/>
                  <a:pt x="167" y="0"/>
                  <a:pt x="153" y="20"/>
                </a:cubicBezTo>
                <a:cubicBezTo>
                  <a:pt x="148" y="11"/>
                  <a:pt x="140" y="1"/>
                  <a:pt x="128" y="3"/>
                </a:cubicBezTo>
                <a:cubicBezTo>
                  <a:pt x="117" y="5"/>
                  <a:pt x="108" y="14"/>
                  <a:pt x="105" y="25"/>
                </a:cubicBezTo>
                <a:cubicBezTo>
                  <a:pt x="98" y="15"/>
                  <a:pt x="88" y="10"/>
                  <a:pt x="75" y="14"/>
                </a:cubicBezTo>
                <a:cubicBezTo>
                  <a:pt x="60" y="19"/>
                  <a:pt x="57" y="31"/>
                  <a:pt x="55" y="44"/>
                </a:cubicBezTo>
                <a:cubicBezTo>
                  <a:pt x="45" y="31"/>
                  <a:pt x="26" y="24"/>
                  <a:pt x="13" y="40"/>
                </a:cubicBezTo>
                <a:cubicBezTo>
                  <a:pt x="4" y="50"/>
                  <a:pt x="11" y="63"/>
                  <a:pt x="20" y="70"/>
                </a:cubicBezTo>
                <a:cubicBezTo>
                  <a:pt x="8" y="72"/>
                  <a:pt x="0" y="82"/>
                  <a:pt x="1" y="96"/>
                </a:cubicBezTo>
                <a:cubicBezTo>
                  <a:pt x="3" y="110"/>
                  <a:pt x="18" y="117"/>
                  <a:pt x="31" y="119"/>
                </a:cubicBezTo>
                <a:cubicBezTo>
                  <a:pt x="19" y="126"/>
                  <a:pt x="12" y="138"/>
                  <a:pt x="24" y="150"/>
                </a:cubicBezTo>
                <a:cubicBezTo>
                  <a:pt x="36" y="162"/>
                  <a:pt x="56" y="161"/>
                  <a:pt x="71" y="156"/>
                </a:cubicBezTo>
                <a:cubicBezTo>
                  <a:pt x="66" y="173"/>
                  <a:pt x="51" y="184"/>
                  <a:pt x="38" y="195"/>
                </a:cubicBezTo>
                <a:cubicBezTo>
                  <a:pt x="38" y="196"/>
                  <a:pt x="37" y="197"/>
                  <a:pt x="37" y="198"/>
                </a:cubicBezTo>
                <a:cubicBezTo>
                  <a:pt x="36" y="200"/>
                  <a:pt x="37" y="204"/>
                  <a:pt x="40" y="203"/>
                </a:cubicBezTo>
                <a:cubicBezTo>
                  <a:pt x="66" y="193"/>
                  <a:pt x="88" y="183"/>
                  <a:pt x="106" y="163"/>
                </a:cubicBezTo>
                <a:cubicBezTo>
                  <a:pt x="117" y="182"/>
                  <a:pt x="141" y="178"/>
                  <a:pt x="152" y="161"/>
                </a:cubicBezTo>
                <a:cubicBezTo>
                  <a:pt x="159" y="169"/>
                  <a:pt x="167" y="176"/>
                  <a:pt x="177" y="177"/>
                </a:cubicBezTo>
                <a:cubicBezTo>
                  <a:pt x="186" y="178"/>
                  <a:pt x="196" y="168"/>
                  <a:pt x="201" y="160"/>
                </a:cubicBezTo>
                <a:cubicBezTo>
                  <a:pt x="211" y="168"/>
                  <a:pt x="232" y="165"/>
                  <a:pt x="234" y="153"/>
                </a:cubicBezTo>
                <a:cubicBezTo>
                  <a:pt x="258" y="167"/>
                  <a:pt x="290" y="122"/>
                  <a:pt x="266" y="103"/>
                </a:cubicBezTo>
                <a:cubicBezTo>
                  <a:pt x="277" y="97"/>
                  <a:pt x="283" y="86"/>
                  <a:pt x="277" y="73"/>
                </a:cubicBezTo>
                <a:close/>
                <a:moveTo>
                  <a:pt x="260" y="99"/>
                </a:moveTo>
                <a:cubicBezTo>
                  <a:pt x="259" y="100"/>
                  <a:pt x="259" y="101"/>
                  <a:pt x="259" y="102"/>
                </a:cubicBezTo>
                <a:cubicBezTo>
                  <a:pt x="258" y="103"/>
                  <a:pt x="257" y="106"/>
                  <a:pt x="259" y="107"/>
                </a:cubicBezTo>
                <a:cubicBezTo>
                  <a:pt x="284" y="120"/>
                  <a:pt x="251" y="163"/>
                  <a:pt x="233" y="144"/>
                </a:cubicBezTo>
                <a:cubicBezTo>
                  <a:pt x="232" y="143"/>
                  <a:pt x="231" y="143"/>
                  <a:pt x="230" y="144"/>
                </a:cubicBezTo>
                <a:cubicBezTo>
                  <a:pt x="228" y="144"/>
                  <a:pt x="226" y="145"/>
                  <a:pt x="227" y="147"/>
                </a:cubicBezTo>
                <a:cubicBezTo>
                  <a:pt x="231" y="161"/>
                  <a:pt x="209" y="161"/>
                  <a:pt x="203" y="154"/>
                </a:cubicBezTo>
                <a:cubicBezTo>
                  <a:pt x="202" y="153"/>
                  <a:pt x="201" y="153"/>
                  <a:pt x="200" y="153"/>
                </a:cubicBezTo>
                <a:cubicBezTo>
                  <a:pt x="199" y="153"/>
                  <a:pt x="198" y="153"/>
                  <a:pt x="197" y="154"/>
                </a:cubicBezTo>
                <a:cubicBezTo>
                  <a:pt x="193" y="162"/>
                  <a:pt x="185" y="170"/>
                  <a:pt x="177" y="170"/>
                </a:cubicBezTo>
                <a:cubicBezTo>
                  <a:pt x="168" y="171"/>
                  <a:pt x="159" y="160"/>
                  <a:pt x="154" y="154"/>
                </a:cubicBezTo>
                <a:cubicBezTo>
                  <a:pt x="153" y="153"/>
                  <a:pt x="152" y="153"/>
                  <a:pt x="151" y="153"/>
                </a:cubicBezTo>
                <a:cubicBezTo>
                  <a:pt x="150" y="153"/>
                  <a:pt x="150" y="153"/>
                  <a:pt x="149" y="154"/>
                </a:cubicBezTo>
                <a:cubicBezTo>
                  <a:pt x="140" y="171"/>
                  <a:pt x="119" y="177"/>
                  <a:pt x="110" y="156"/>
                </a:cubicBezTo>
                <a:cubicBezTo>
                  <a:pt x="109" y="155"/>
                  <a:pt x="108" y="155"/>
                  <a:pt x="107" y="155"/>
                </a:cubicBezTo>
                <a:cubicBezTo>
                  <a:pt x="106" y="155"/>
                  <a:pt x="105" y="155"/>
                  <a:pt x="104" y="156"/>
                </a:cubicBezTo>
                <a:cubicBezTo>
                  <a:pt x="90" y="173"/>
                  <a:pt x="72" y="183"/>
                  <a:pt x="53" y="191"/>
                </a:cubicBezTo>
                <a:cubicBezTo>
                  <a:pt x="64" y="181"/>
                  <a:pt x="75" y="169"/>
                  <a:pt x="78" y="154"/>
                </a:cubicBezTo>
                <a:cubicBezTo>
                  <a:pt x="78" y="153"/>
                  <a:pt x="78" y="153"/>
                  <a:pt x="78" y="153"/>
                </a:cubicBezTo>
                <a:cubicBezTo>
                  <a:pt x="81" y="151"/>
                  <a:pt x="78" y="146"/>
                  <a:pt x="74" y="148"/>
                </a:cubicBezTo>
                <a:cubicBezTo>
                  <a:pt x="64" y="153"/>
                  <a:pt x="52" y="154"/>
                  <a:pt x="40" y="152"/>
                </a:cubicBezTo>
                <a:cubicBezTo>
                  <a:pt x="32" y="150"/>
                  <a:pt x="23" y="143"/>
                  <a:pt x="24" y="134"/>
                </a:cubicBezTo>
                <a:cubicBezTo>
                  <a:pt x="25" y="128"/>
                  <a:pt x="33" y="125"/>
                  <a:pt x="38" y="122"/>
                </a:cubicBezTo>
                <a:cubicBezTo>
                  <a:pt x="39" y="122"/>
                  <a:pt x="40" y="120"/>
                  <a:pt x="40" y="119"/>
                </a:cubicBezTo>
                <a:cubicBezTo>
                  <a:pt x="43" y="118"/>
                  <a:pt x="42" y="113"/>
                  <a:pt x="39" y="113"/>
                </a:cubicBezTo>
                <a:cubicBezTo>
                  <a:pt x="27" y="114"/>
                  <a:pt x="15" y="110"/>
                  <a:pt x="9" y="100"/>
                </a:cubicBezTo>
                <a:cubicBezTo>
                  <a:pt x="1" y="87"/>
                  <a:pt x="15" y="73"/>
                  <a:pt x="28" y="76"/>
                </a:cubicBezTo>
                <a:cubicBezTo>
                  <a:pt x="30" y="76"/>
                  <a:pt x="31" y="76"/>
                  <a:pt x="32" y="75"/>
                </a:cubicBezTo>
                <a:cubicBezTo>
                  <a:pt x="32" y="75"/>
                  <a:pt x="32" y="75"/>
                  <a:pt x="33" y="75"/>
                </a:cubicBezTo>
                <a:cubicBezTo>
                  <a:pt x="36" y="75"/>
                  <a:pt x="38" y="69"/>
                  <a:pt x="34" y="69"/>
                </a:cubicBezTo>
                <a:cubicBezTo>
                  <a:pt x="24" y="67"/>
                  <a:pt x="11" y="57"/>
                  <a:pt x="16" y="46"/>
                </a:cubicBezTo>
                <a:cubicBezTo>
                  <a:pt x="20" y="38"/>
                  <a:pt x="30" y="36"/>
                  <a:pt x="37" y="38"/>
                </a:cubicBezTo>
                <a:cubicBezTo>
                  <a:pt x="45" y="40"/>
                  <a:pt x="51" y="47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9"/>
                  <a:pt x="60" y="59"/>
                  <a:pt x="60" y="55"/>
                </a:cubicBezTo>
                <a:cubicBezTo>
                  <a:pt x="61" y="55"/>
                  <a:pt x="61" y="54"/>
                  <a:pt x="60" y="54"/>
                </a:cubicBezTo>
                <a:cubicBezTo>
                  <a:pt x="61" y="41"/>
                  <a:pt x="61" y="30"/>
                  <a:pt x="73" y="22"/>
                </a:cubicBezTo>
                <a:cubicBezTo>
                  <a:pt x="86" y="14"/>
                  <a:pt x="98" y="22"/>
                  <a:pt x="103" y="34"/>
                </a:cubicBezTo>
                <a:cubicBezTo>
                  <a:pt x="105" y="37"/>
                  <a:pt x="108" y="35"/>
                  <a:pt x="109" y="33"/>
                </a:cubicBezTo>
                <a:cubicBezTo>
                  <a:pt x="110" y="33"/>
                  <a:pt x="110" y="32"/>
                  <a:pt x="110" y="31"/>
                </a:cubicBezTo>
                <a:cubicBezTo>
                  <a:pt x="111" y="22"/>
                  <a:pt x="116" y="15"/>
                  <a:pt x="124" y="11"/>
                </a:cubicBezTo>
                <a:cubicBezTo>
                  <a:pt x="136" y="4"/>
                  <a:pt x="145" y="18"/>
                  <a:pt x="149" y="28"/>
                </a:cubicBezTo>
                <a:cubicBezTo>
                  <a:pt x="150" y="29"/>
                  <a:pt x="151" y="30"/>
                  <a:pt x="152" y="29"/>
                </a:cubicBezTo>
                <a:cubicBezTo>
                  <a:pt x="154" y="29"/>
                  <a:pt x="155" y="29"/>
                  <a:pt x="156" y="28"/>
                </a:cubicBezTo>
                <a:cubicBezTo>
                  <a:pt x="165" y="7"/>
                  <a:pt x="201" y="4"/>
                  <a:pt x="200" y="32"/>
                </a:cubicBezTo>
                <a:cubicBezTo>
                  <a:pt x="200" y="34"/>
                  <a:pt x="200" y="35"/>
                  <a:pt x="201" y="35"/>
                </a:cubicBezTo>
                <a:cubicBezTo>
                  <a:pt x="202" y="36"/>
                  <a:pt x="204" y="37"/>
                  <a:pt x="206" y="36"/>
                </a:cubicBezTo>
                <a:cubicBezTo>
                  <a:pt x="215" y="28"/>
                  <a:pt x="228" y="23"/>
                  <a:pt x="238" y="31"/>
                </a:cubicBezTo>
                <a:cubicBezTo>
                  <a:pt x="245" y="38"/>
                  <a:pt x="245" y="51"/>
                  <a:pt x="241" y="59"/>
                </a:cubicBezTo>
                <a:cubicBezTo>
                  <a:pt x="240" y="60"/>
                  <a:pt x="240" y="62"/>
                  <a:pt x="241" y="63"/>
                </a:cubicBezTo>
                <a:cubicBezTo>
                  <a:pt x="241" y="65"/>
                  <a:pt x="243" y="66"/>
                  <a:pt x="245" y="65"/>
                </a:cubicBezTo>
                <a:cubicBezTo>
                  <a:pt x="255" y="62"/>
                  <a:pt x="265" y="65"/>
                  <a:pt x="271" y="74"/>
                </a:cubicBezTo>
                <a:cubicBezTo>
                  <a:pt x="278" y="85"/>
                  <a:pt x="271" y="95"/>
                  <a:pt x="260" y="99"/>
                </a:cubicBez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F6AE796-7D18-40C5-B4EB-622086F317A9}"/>
              </a:ext>
            </a:extLst>
          </p:cNvPr>
          <p:cNvGrpSpPr/>
          <p:nvPr/>
        </p:nvGrpSpPr>
        <p:grpSpPr>
          <a:xfrm>
            <a:off x="6397262" y="3067700"/>
            <a:ext cx="1644649" cy="1683485"/>
            <a:chOff x="4654551" y="1951038"/>
            <a:chExt cx="2890838" cy="2959101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077D477-7A58-45DF-A351-8AC1048C32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6501" y="2057401"/>
              <a:ext cx="1585913" cy="2806700"/>
            </a:xfrm>
            <a:custGeom>
              <a:avLst/>
              <a:gdLst>
                <a:gd name="T0" fmla="*/ 354 w 373"/>
                <a:gd name="T1" fmla="*/ 166 h 660"/>
                <a:gd name="T2" fmla="*/ 344 w 373"/>
                <a:gd name="T3" fmla="*/ 198 h 660"/>
                <a:gd name="T4" fmla="*/ 230 w 373"/>
                <a:gd name="T5" fmla="*/ 14 h 660"/>
                <a:gd name="T6" fmla="*/ 50 w 373"/>
                <a:gd name="T7" fmla="*/ 77 h 660"/>
                <a:gd name="T8" fmla="*/ 39 w 373"/>
                <a:gd name="T9" fmla="*/ 74 h 660"/>
                <a:gd name="T10" fmla="*/ 25 w 373"/>
                <a:gd name="T11" fmla="*/ 99 h 660"/>
                <a:gd name="T12" fmla="*/ 23 w 373"/>
                <a:gd name="T13" fmla="*/ 164 h 660"/>
                <a:gd name="T14" fmla="*/ 31 w 373"/>
                <a:gd name="T15" fmla="*/ 205 h 660"/>
                <a:gd name="T16" fmla="*/ 53 w 373"/>
                <a:gd name="T17" fmla="*/ 239 h 660"/>
                <a:gd name="T18" fmla="*/ 50 w 373"/>
                <a:gd name="T19" fmla="*/ 512 h 660"/>
                <a:gd name="T20" fmla="*/ 132 w 373"/>
                <a:gd name="T21" fmla="*/ 513 h 660"/>
                <a:gd name="T22" fmla="*/ 82 w 373"/>
                <a:gd name="T23" fmla="*/ 639 h 660"/>
                <a:gd name="T24" fmla="*/ 138 w 373"/>
                <a:gd name="T25" fmla="*/ 645 h 660"/>
                <a:gd name="T26" fmla="*/ 141 w 373"/>
                <a:gd name="T27" fmla="*/ 636 h 660"/>
                <a:gd name="T28" fmla="*/ 140 w 373"/>
                <a:gd name="T29" fmla="*/ 512 h 660"/>
                <a:gd name="T30" fmla="*/ 276 w 373"/>
                <a:gd name="T31" fmla="*/ 634 h 660"/>
                <a:gd name="T32" fmla="*/ 282 w 373"/>
                <a:gd name="T33" fmla="*/ 640 h 660"/>
                <a:gd name="T34" fmla="*/ 337 w 373"/>
                <a:gd name="T35" fmla="*/ 627 h 660"/>
                <a:gd name="T36" fmla="*/ 267 w 373"/>
                <a:gd name="T37" fmla="*/ 502 h 660"/>
                <a:gd name="T38" fmla="*/ 344 w 373"/>
                <a:gd name="T39" fmla="*/ 487 h 660"/>
                <a:gd name="T40" fmla="*/ 241 w 373"/>
                <a:gd name="T41" fmla="*/ 285 h 660"/>
                <a:gd name="T42" fmla="*/ 369 w 373"/>
                <a:gd name="T43" fmla="*/ 191 h 660"/>
                <a:gd name="T44" fmla="*/ 27 w 373"/>
                <a:gd name="T45" fmla="*/ 199 h 660"/>
                <a:gd name="T46" fmla="*/ 24 w 373"/>
                <a:gd name="T47" fmla="*/ 171 h 660"/>
                <a:gd name="T48" fmla="*/ 27 w 373"/>
                <a:gd name="T49" fmla="*/ 199 h 660"/>
                <a:gd name="T50" fmla="*/ 129 w 373"/>
                <a:gd name="T51" fmla="*/ 640 h 660"/>
                <a:gd name="T52" fmla="*/ 307 w 373"/>
                <a:gd name="T53" fmla="*/ 628 h 660"/>
                <a:gd name="T54" fmla="*/ 318 w 373"/>
                <a:gd name="T55" fmla="*/ 634 h 660"/>
                <a:gd name="T56" fmla="*/ 289 w 373"/>
                <a:gd name="T57" fmla="*/ 634 h 660"/>
                <a:gd name="T58" fmla="*/ 31 w 373"/>
                <a:gd name="T59" fmla="*/ 86 h 660"/>
                <a:gd name="T60" fmla="*/ 36 w 373"/>
                <a:gd name="T61" fmla="*/ 100 h 660"/>
                <a:gd name="T62" fmla="*/ 277 w 373"/>
                <a:gd name="T63" fmla="*/ 389 h 660"/>
                <a:gd name="T64" fmla="*/ 64 w 373"/>
                <a:gd name="T65" fmla="*/ 507 h 660"/>
                <a:gd name="T66" fmla="*/ 232 w 373"/>
                <a:gd name="T67" fmla="*/ 288 h 660"/>
                <a:gd name="T68" fmla="*/ 245 w 373"/>
                <a:gd name="T69" fmla="*/ 273 h 660"/>
                <a:gd name="T70" fmla="*/ 51 w 373"/>
                <a:gd name="T71" fmla="*/ 94 h 660"/>
                <a:gd name="T72" fmla="*/ 223 w 373"/>
                <a:gd name="T73" fmla="*/ 16 h 660"/>
                <a:gd name="T74" fmla="*/ 340 w 373"/>
                <a:gd name="T75" fmla="*/ 125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3" h="660">
                  <a:moveTo>
                    <a:pt x="358" y="161"/>
                  </a:moveTo>
                  <a:cubicBezTo>
                    <a:pt x="355" y="160"/>
                    <a:pt x="353" y="164"/>
                    <a:pt x="354" y="166"/>
                  </a:cubicBezTo>
                  <a:cubicBezTo>
                    <a:pt x="358" y="172"/>
                    <a:pt x="362" y="179"/>
                    <a:pt x="360" y="187"/>
                  </a:cubicBezTo>
                  <a:cubicBezTo>
                    <a:pt x="358" y="194"/>
                    <a:pt x="351" y="198"/>
                    <a:pt x="344" y="198"/>
                  </a:cubicBezTo>
                  <a:cubicBezTo>
                    <a:pt x="350" y="184"/>
                    <a:pt x="353" y="168"/>
                    <a:pt x="354" y="151"/>
                  </a:cubicBezTo>
                  <a:cubicBezTo>
                    <a:pt x="355" y="79"/>
                    <a:pt x="292" y="33"/>
                    <a:pt x="230" y="14"/>
                  </a:cubicBezTo>
                  <a:cubicBezTo>
                    <a:pt x="231" y="13"/>
                    <a:pt x="230" y="12"/>
                    <a:pt x="229" y="12"/>
                  </a:cubicBezTo>
                  <a:cubicBezTo>
                    <a:pt x="166" y="0"/>
                    <a:pt x="90" y="26"/>
                    <a:pt x="50" y="77"/>
                  </a:cubicBezTo>
                  <a:cubicBezTo>
                    <a:pt x="50" y="77"/>
                    <a:pt x="50" y="77"/>
                    <a:pt x="49" y="78"/>
                  </a:cubicBezTo>
                  <a:cubicBezTo>
                    <a:pt x="47" y="76"/>
                    <a:pt x="43" y="74"/>
                    <a:pt x="39" y="74"/>
                  </a:cubicBezTo>
                  <a:cubicBezTo>
                    <a:pt x="33" y="74"/>
                    <a:pt x="25" y="77"/>
                    <a:pt x="23" y="83"/>
                  </a:cubicBezTo>
                  <a:cubicBezTo>
                    <a:pt x="20" y="88"/>
                    <a:pt x="22" y="95"/>
                    <a:pt x="25" y="99"/>
                  </a:cubicBezTo>
                  <a:cubicBezTo>
                    <a:pt x="27" y="102"/>
                    <a:pt x="30" y="104"/>
                    <a:pt x="33" y="105"/>
                  </a:cubicBezTo>
                  <a:cubicBezTo>
                    <a:pt x="25" y="124"/>
                    <a:pt x="22" y="144"/>
                    <a:pt x="23" y="164"/>
                  </a:cubicBezTo>
                  <a:cubicBezTo>
                    <a:pt x="13" y="171"/>
                    <a:pt x="0" y="182"/>
                    <a:pt x="5" y="196"/>
                  </a:cubicBezTo>
                  <a:cubicBezTo>
                    <a:pt x="9" y="206"/>
                    <a:pt x="23" y="215"/>
                    <a:pt x="31" y="205"/>
                  </a:cubicBezTo>
                  <a:cubicBezTo>
                    <a:pt x="32" y="205"/>
                    <a:pt x="32" y="204"/>
                    <a:pt x="32" y="204"/>
                  </a:cubicBezTo>
                  <a:cubicBezTo>
                    <a:pt x="37" y="216"/>
                    <a:pt x="44" y="228"/>
                    <a:pt x="53" y="239"/>
                  </a:cubicBezTo>
                  <a:cubicBezTo>
                    <a:pt x="74" y="265"/>
                    <a:pt x="103" y="282"/>
                    <a:pt x="135" y="289"/>
                  </a:cubicBezTo>
                  <a:cubicBezTo>
                    <a:pt x="102" y="361"/>
                    <a:pt x="78" y="438"/>
                    <a:pt x="50" y="512"/>
                  </a:cubicBezTo>
                  <a:cubicBezTo>
                    <a:pt x="49" y="515"/>
                    <a:pt x="52" y="519"/>
                    <a:pt x="56" y="519"/>
                  </a:cubicBezTo>
                  <a:cubicBezTo>
                    <a:pt x="81" y="517"/>
                    <a:pt x="107" y="515"/>
                    <a:pt x="132" y="513"/>
                  </a:cubicBezTo>
                  <a:cubicBezTo>
                    <a:pt x="118" y="551"/>
                    <a:pt x="114" y="597"/>
                    <a:pt x="131" y="635"/>
                  </a:cubicBezTo>
                  <a:cubicBezTo>
                    <a:pt x="116" y="627"/>
                    <a:pt x="97" y="629"/>
                    <a:pt x="82" y="639"/>
                  </a:cubicBezTo>
                  <a:cubicBezTo>
                    <a:pt x="79" y="641"/>
                    <a:pt x="79" y="645"/>
                    <a:pt x="82" y="647"/>
                  </a:cubicBezTo>
                  <a:cubicBezTo>
                    <a:pt x="98" y="657"/>
                    <a:pt x="124" y="660"/>
                    <a:pt x="138" y="645"/>
                  </a:cubicBezTo>
                  <a:cubicBezTo>
                    <a:pt x="139" y="644"/>
                    <a:pt x="139" y="642"/>
                    <a:pt x="139" y="641"/>
                  </a:cubicBezTo>
                  <a:cubicBezTo>
                    <a:pt x="141" y="640"/>
                    <a:pt x="142" y="638"/>
                    <a:pt x="141" y="636"/>
                  </a:cubicBezTo>
                  <a:cubicBezTo>
                    <a:pt x="132" y="593"/>
                    <a:pt x="126" y="556"/>
                    <a:pt x="140" y="513"/>
                  </a:cubicBezTo>
                  <a:cubicBezTo>
                    <a:pt x="140" y="513"/>
                    <a:pt x="140" y="512"/>
                    <a:pt x="140" y="512"/>
                  </a:cubicBezTo>
                  <a:cubicBezTo>
                    <a:pt x="179" y="509"/>
                    <a:pt x="219" y="506"/>
                    <a:pt x="259" y="503"/>
                  </a:cubicBezTo>
                  <a:cubicBezTo>
                    <a:pt x="277" y="546"/>
                    <a:pt x="282" y="587"/>
                    <a:pt x="276" y="634"/>
                  </a:cubicBezTo>
                  <a:cubicBezTo>
                    <a:pt x="276" y="637"/>
                    <a:pt x="278" y="639"/>
                    <a:pt x="281" y="639"/>
                  </a:cubicBezTo>
                  <a:cubicBezTo>
                    <a:pt x="281" y="639"/>
                    <a:pt x="281" y="640"/>
                    <a:pt x="282" y="640"/>
                  </a:cubicBezTo>
                  <a:cubicBezTo>
                    <a:pt x="289" y="649"/>
                    <a:pt x="305" y="647"/>
                    <a:pt x="315" y="644"/>
                  </a:cubicBezTo>
                  <a:cubicBezTo>
                    <a:pt x="323" y="642"/>
                    <a:pt x="337" y="638"/>
                    <a:pt x="337" y="627"/>
                  </a:cubicBezTo>
                  <a:cubicBezTo>
                    <a:pt x="338" y="603"/>
                    <a:pt x="301" y="622"/>
                    <a:pt x="287" y="629"/>
                  </a:cubicBezTo>
                  <a:cubicBezTo>
                    <a:pt x="295" y="586"/>
                    <a:pt x="288" y="540"/>
                    <a:pt x="267" y="502"/>
                  </a:cubicBezTo>
                  <a:cubicBezTo>
                    <a:pt x="291" y="500"/>
                    <a:pt x="315" y="498"/>
                    <a:pt x="339" y="496"/>
                  </a:cubicBezTo>
                  <a:cubicBezTo>
                    <a:pt x="343" y="496"/>
                    <a:pt x="347" y="491"/>
                    <a:pt x="344" y="487"/>
                  </a:cubicBezTo>
                  <a:cubicBezTo>
                    <a:pt x="324" y="454"/>
                    <a:pt x="306" y="420"/>
                    <a:pt x="289" y="386"/>
                  </a:cubicBezTo>
                  <a:cubicBezTo>
                    <a:pt x="272" y="353"/>
                    <a:pt x="259" y="317"/>
                    <a:pt x="241" y="285"/>
                  </a:cubicBezTo>
                  <a:cubicBezTo>
                    <a:pt x="284" y="272"/>
                    <a:pt x="321" y="245"/>
                    <a:pt x="340" y="206"/>
                  </a:cubicBezTo>
                  <a:cubicBezTo>
                    <a:pt x="352" y="208"/>
                    <a:pt x="364" y="202"/>
                    <a:pt x="369" y="191"/>
                  </a:cubicBezTo>
                  <a:cubicBezTo>
                    <a:pt x="373" y="180"/>
                    <a:pt x="369" y="166"/>
                    <a:pt x="358" y="161"/>
                  </a:cubicBezTo>
                  <a:close/>
                  <a:moveTo>
                    <a:pt x="27" y="199"/>
                  </a:moveTo>
                  <a:cubicBezTo>
                    <a:pt x="19" y="203"/>
                    <a:pt x="12" y="194"/>
                    <a:pt x="14" y="187"/>
                  </a:cubicBezTo>
                  <a:cubicBezTo>
                    <a:pt x="15" y="181"/>
                    <a:pt x="19" y="176"/>
                    <a:pt x="24" y="171"/>
                  </a:cubicBezTo>
                  <a:cubicBezTo>
                    <a:pt x="25" y="181"/>
                    <a:pt x="27" y="190"/>
                    <a:pt x="30" y="199"/>
                  </a:cubicBezTo>
                  <a:cubicBezTo>
                    <a:pt x="29" y="199"/>
                    <a:pt x="28" y="199"/>
                    <a:pt x="27" y="199"/>
                  </a:cubicBezTo>
                  <a:close/>
                  <a:moveTo>
                    <a:pt x="96" y="643"/>
                  </a:moveTo>
                  <a:cubicBezTo>
                    <a:pt x="106" y="637"/>
                    <a:pt x="118" y="637"/>
                    <a:pt x="129" y="640"/>
                  </a:cubicBezTo>
                  <a:cubicBezTo>
                    <a:pt x="118" y="644"/>
                    <a:pt x="107" y="647"/>
                    <a:pt x="96" y="643"/>
                  </a:cubicBezTo>
                  <a:close/>
                  <a:moveTo>
                    <a:pt x="307" y="628"/>
                  </a:moveTo>
                  <a:cubicBezTo>
                    <a:pt x="310" y="626"/>
                    <a:pt x="322" y="621"/>
                    <a:pt x="325" y="624"/>
                  </a:cubicBezTo>
                  <a:cubicBezTo>
                    <a:pt x="332" y="630"/>
                    <a:pt x="321" y="633"/>
                    <a:pt x="318" y="634"/>
                  </a:cubicBezTo>
                  <a:cubicBezTo>
                    <a:pt x="315" y="635"/>
                    <a:pt x="312" y="635"/>
                    <a:pt x="309" y="636"/>
                  </a:cubicBezTo>
                  <a:cubicBezTo>
                    <a:pt x="301" y="637"/>
                    <a:pt x="296" y="636"/>
                    <a:pt x="289" y="634"/>
                  </a:cubicBezTo>
                  <a:cubicBezTo>
                    <a:pt x="295" y="632"/>
                    <a:pt x="301" y="630"/>
                    <a:pt x="307" y="628"/>
                  </a:cubicBezTo>
                  <a:close/>
                  <a:moveTo>
                    <a:pt x="31" y="86"/>
                  </a:moveTo>
                  <a:cubicBezTo>
                    <a:pt x="34" y="81"/>
                    <a:pt x="40" y="83"/>
                    <a:pt x="44" y="85"/>
                  </a:cubicBezTo>
                  <a:cubicBezTo>
                    <a:pt x="41" y="90"/>
                    <a:pt x="38" y="95"/>
                    <a:pt x="36" y="100"/>
                  </a:cubicBezTo>
                  <a:cubicBezTo>
                    <a:pt x="31" y="97"/>
                    <a:pt x="27" y="90"/>
                    <a:pt x="31" y="86"/>
                  </a:cubicBezTo>
                  <a:close/>
                  <a:moveTo>
                    <a:pt x="277" y="389"/>
                  </a:moveTo>
                  <a:cubicBezTo>
                    <a:pt x="293" y="421"/>
                    <a:pt x="311" y="453"/>
                    <a:pt x="329" y="485"/>
                  </a:cubicBezTo>
                  <a:cubicBezTo>
                    <a:pt x="241" y="492"/>
                    <a:pt x="153" y="500"/>
                    <a:pt x="64" y="507"/>
                  </a:cubicBezTo>
                  <a:cubicBezTo>
                    <a:pt x="91" y="436"/>
                    <a:pt x="122" y="364"/>
                    <a:pt x="143" y="291"/>
                  </a:cubicBezTo>
                  <a:cubicBezTo>
                    <a:pt x="172" y="297"/>
                    <a:pt x="203" y="295"/>
                    <a:pt x="232" y="288"/>
                  </a:cubicBezTo>
                  <a:cubicBezTo>
                    <a:pt x="242" y="323"/>
                    <a:pt x="261" y="357"/>
                    <a:pt x="277" y="389"/>
                  </a:cubicBezTo>
                  <a:close/>
                  <a:moveTo>
                    <a:pt x="245" y="273"/>
                  </a:moveTo>
                  <a:cubicBezTo>
                    <a:pt x="189" y="294"/>
                    <a:pt x="119" y="289"/>
                    <a:pt x="74" y="247"/>
                  </a:cubicBezTo>
                  <a:cubicBezTo>
                    <a:pt x="31" y="207"/>
                    <a:pt x="19" y="144"/>
                    <a:pt x="51" y="94"/>
                  </a:cubicBezTo>
                  <a:cubicBezTo>
                    <a:pt x="69" y="65"/>
                    <a:pt x="98" y="44"/>
                    <a:pt x="130" y="32"/>
                  </a:cubicBezTo>
                  <a:cubicBezTo>
                    <a:pt x="160" y="21"/>
                    <a:pt x="192" y="20"/>
                    <a:pt x="223" y="16"/>
                  </a:cubicBezTo>
                  <a:cubicBezTo>
                    <a:pt x="222" y="17"/>
                    <a:pt x="223" y="20"/>
                    <a:pt x="225" y="21"/>
                  </a:cubicBezTo>
                  <a:cubicBezTo>
                    <a:pt x="274" y="36"/>
                    <a:pt x="328" y="71"/>
                    <a:pt x="340" y="125"/>
                  </a:cubicBezTo>
                  <a:cubicBezTo>
                    <a:pt x="356" y="192"/>
                    <a:pt x="304" y="250"/>
                    <a:pt x="245" y="27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878DC90-CE48-4338-B0F3-009C40FB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9" y="2232026"/>
              <a:ext cx="174625" cy="204788"/>
            </a:xfrm>
            <a:custGeom>
              <a:avLst/>
              <a:gdLst>
                <a:gd name="T0" fmla="*/ 32 w 41"/>
                <a:gd name="T1" fmla="*/ 11 h 48"/>
                <a:gd name="T2" fmla="*/ 8 w 41"/>
                <a:gd name="T3" fmla="*/ 29 h 48"/>
                <a:gd name="T4" fmla="*/ 13 w 41"/>
                <a:gd name="T5" fmla="*/ 27 h 48"/>
                <a:gd name="T6" fmla="*/ 28 w 41"/>
                <a:gd name="T7" fmla="*/ 20 h 48"/>
                <a:gd name="T8" fmla="*/ 26 w 41"/>
                <a:gd name="T9" fmla="*/ 32 h 48"/>
                <a:gd name="T10" fmla="*/ 18 w 41"/>
                <a:gd name="T11" fmla="*/ 39 h 48"/>
                <a:gd name="T12" fmla="*/ 19 w 41"/>
                <a:gd name="T13" fmla="*/ 44 h 48"/>
                <a:gd name="T14" fmla="*/ 37 w 41"/>
                <a:gd name="T15" fmla="*/ 33 h 48"/>
                <a:gd name="T16" fmla="*/ 32 w 41"/>
                <a:gd name="T17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8">
                  <a:moveTo>
                    <a:pt x="32" y="11"/>
                  </a:moveTo>
                  <a:cubicBezTo>
                    <a:pt x="19" y="0"/>
                    <a:pt x="0" y="15"/>
                    <a:pt x="8" y="29"/>
                  </a:cubicBezTo>
                  <a:cubicBezTo>
                    <a:pt x="9" y="32"/>
                    <a:pt x="14" y="30"/>
                    <a:pt x="13" y="27"/>
                  </a:cubicBezTo>
                  <a:cubicBezTo>
                    <a:pt x="10" y="17"/>
                    <a:pt x="23" y="11"/>
                    <a:pt x="28" y="20"/>
                  </a:cubicBezTo>
                  <a:cubicBezTo>
                    <a:pt x="31" y="24"/>
                    <a:pt x="30" y="29"/>
                    <a:pt x="26" y="32"/>
                  </a:cubicBezTo>
                  <a:cubicBezTo>
                    <a:pt x="24" y="35"/>
                    <a:pt x="20" y="36"/>
                    <a:pt x="18" y="39"/>
                  </a:cubicBezTo>
                  <a:cubicBezTo>
                    <a:pt x="17" y="41"/>
                    <a:pt x="17" y="43"/>
                    <a:pt x="19" y="44"/>
                  </a:cubicBezTo>
                  <a:cubicBezTo>
                    <a:pt x="26" y="48"/>
                    <a:pt x="34" y="39"/>
                    <a:pt x="37" y="33"/>
                  </a:cubicBezTo>
                  <a:cubicBezTo>
                    <a:pt x="41" y="25"/>
                    <a:pt x="38" y="16"/>
                    <a:pt x="32" y="1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18E0E749-2FDB-4B38-A55B-47C4DCC58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3476" y="2062163"/>
              <a:ext cx="207963" cy="301625"/>
            </a:xfrm>
            <a:custGeom>
              <a:avLst/>
              <a:gdLst>
                <a:gd name="T0" fmla="*/ 47 w 49"/>
                <a:gd name="T1" fmla="*/ 63 h 71"/>
                <a:gd name="T2" fmla="*/ 9 w 49"/>
                <a:gd name="T3" fmla="*/ 4 h 71"/>
                <a:gd name="T4" fmla="*/ 2 w 49"/>
                <a:gd name="T5" fmla="*/ 9 h 71"/>
                <a:gd name="T6" fmla="*/ 41 w 49"/>
                <a:gd name="T7" fmla="*/ 67 h 71"/>
                <a:gd name="T8" fmla="*/ 47 w 49"/>
                <a:gd name="T9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1">
                  <a:moveTo>
                    <a:pt x="47" y="63"/>
                  </a:moveTo>
                  <a:cubicBezTo>
                    <a:pt x="34" y="44"/>
                    <a:pt x="21" y="24"/>
                    <a:pt x="9" y="4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12" y="30"/>
                    <a:pt x="25" y="50"/>
                    <a:pt x="41" y="67"/>
                  </a:cubicBezTo>
                  <a:cubicBezTo>
                    <a:pt x="44" y="71"/>
                    <a:pt x="49" y="66"/>
                    <a:pt x="47" y="6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C870658C-CD9B-471F-ACDA-96C881BB2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314" y="2189163"/>
              <a:ext cx="288925" cy="187325"/>
            </a:xfrm>
            <a:custGeom>
              <a:avLst/>
              <a:gdLst>
                <a:gd name="T0" fmla="*/ 66 w 68"/>
                <a:gd name="T1" fmla="*/ 39 h 44"/>
                <a:gd name="T2" fmla="*/ 7 w 68"/>
                <a:gd name="T3" fmla="*/ 2 h 44"/>
                <a:gd name="T4" fmla="*/ 4 w 68"/>
                <a:gd name="T5" fmla="*/ 9 h 44"/>
                <a:gd name="T6" fmla="*/ 63 w 68"/>
                <a:gd name="T7" fmla="*/ 43 h 44"/>
                <a:gd name="T8" fmla="*/ 66 w 68"/>
                <a:gd name="T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4">
                  <a:moveTo>
                    <a:pt x="66" y="39"/>
                  </a:moveTo>
                  <a:cubicBezTo>
                    <a:pt x="49" y="24"/>
                    <a:pt x="28" y="10"/>
                    <a:pt x="7" y="2"/>
                  </a:cubicBezTo>
                  <a:cubicBezTo>
                    <a:pt x="2" y="0"/>
                    <a:pt x="0" y="7"/>
                    <a:pt x="4" y="9"/>
                  </a:cubicBezTo>
                  <a:cubicBezTo>
                    <a:pt x="22" y="21"/>
                    <a:pt x="43" y="32"/>
                    <a:pt x="63" y="43"/>
                  </a:cubicBezTo>
                  <a:cubicBezTo>
                    <a:pt x="65" y="44"/>
                    <a:pt x="68" y="41"/>
                    <a:pt x="66" y="3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612E1CE5-4607-404A-BE23-FFD230A20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551" y="2384426"/>
              <a:ext cx="387350" cy="77788"/>
            </a:xfrm>
            <a:custGeom>
              <a:avLst/>
              <a:gdLst>
                <a:gd name="T0" fmla="*/ 88 w 91"/>
                <a:gd name="T1" fmla="*/ 13 h 18"/>
                <a:gd name="T2" fmla="*/ 3 w 91"/>
                <a:gd name="T3" fmla="*/ 4 h 18"/>
                <a:gd name="T4" fmla="*/ 3 w 91"/>
                <a:gd name="T5" fmla="*/ 11 h 18"/>
                <a:gd name="T6" fmla="*/ 43 w 91"/>
                <a:gd name="T7" fmla="*/ 14 h 18"/>
                <a:gd name="T8" fmla="*/ 87 w 91"/>
                <a:gd name="T9" fmla="*/ 18 h 18"/>
                <a:gd name="T10" fmla="*/ 88 w 91"/>
                <a:gd name="T1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18">
                  <a:moveTo>
                    <a:pt x="88" y="13"/>
                  </a:moveTo>
                  <a:cubicBezTo>
                    <a:pt x="62" y="7"/>
                    <a:pt x="29" y="0"/>
                    <a:pt x="3" y="4"/>
                  </a:cubicBezTo>
                  <a:cubicBezTo>
                    <a:pt x="0" y="5"/>
                    <a:pt x="0" y="10"/>
                    <a:pt x="3" y="11"/>
                  </a:cubicBezTo>
                  <a:cubicBezTo>
                    <a:pt x="16" y="15"/>
                    <a:pt x="30" y="14"/>
                    <a:pt x="43" y="14"/>
                  </a:cubicBezTo>
                  <a:cubicBezTo>
                    <a:pt x="57" y="15"/>
                    <a:pt x="72" y="17"/>
                    <a:pt x="87" y="18"/>
                  </a:cubicBezTo>
                  <a:cubicBezTo>
                    <a:pt x="90" y="18"/>
                    <a:pt x="91" y="13"/>
                    <a:pt x="88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5610044C-A874-4554-A981-6619E32CA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614" y="2487613"/>
              <a:ext cx="306388" cy="144463"/>
            </a:xfrm>
            <a:custGeom>
              <a:avLst/>
              <a:gdLst>
                <a:gd name="T0" fmla="*/ 66 w 72"/>
                <a:gd name="T1" fmla="*/ 0 h 34"/>
                <a:gd name="T2" fmla="*/ 3 w 72"/>
                <a:gd name="T3" fmla="*/ 26 h 34"/>
                <a:gd name="T4" fmla="*/ 6 w 72"/>
                <a:gd name="T5" fmla="*/ 32 h 34"/>
                <a:gd name="T6" fmla="*/ 68 w 72"/>
                <a:gd name="T7" fmla="*/ 6 h 34"/>
                <a:gd name="T8" fmla="*/ 66 w 72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4">
                  <a:moveTo>
                    <a:pt x="66" y="0"/>
                  </a:moveTo>
                  <a:cubicBezTo>
                    <a:pt x="44" y="4"/>
                    <a:pt x="20" y="11"/>
                    <a:pt x="3" y="26"/>
                  </a:cubicBezTo>
                  <a:cubicBezTo>
                    <a:pt x="0" y="28"/>
                    <a:pt x="3" y="34"/>
                    <a:pt x="6" y="32"/>
                  </a:cubicBezTo>
                  <a:cubicBezTo>
                    <a:pt x="27" y="23"/>
                    <a:pt x="46" y="13"/>
                    <a:pt x="68" y="6"/>
                  </a:cubicBezTo>
                  <a:cubicBezTo>
                    <a:pt x="72" y="5"/>
                    <a:pt x="70" y="0"/>
                    <a:pt x="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CB0475CE-14EA-41BF-8563-94D8A5B31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189" y="1951038"/>
              <a:ext cx="127000" cy="280988"/>
            </a:xfrm>
            <a:custGeom>
              <a:avLst/>
              <a:gdLst>
                <a:gd name="T0" fmla="*/ 23 w 30"/>
                <a:gd name="T1" fmla="*/ 4 h 66"/>
                <a:gd name="T2" fmla="*/ 2 w 30"/>
                <a:gd name="T3" fmla="*/ 61 h 66"/>
                <a:gd name="T4" fmla="*/ 8 w 30"/>
                <a:gd name="T5" fmla="*/ 63 h 66"/>
                <a:gd name="T6" fmla="*/ 29 w 30"/>
                <a:gd name="T7" fmla="*/ 6 h 66"/>
                <a:gd name="T8" fmla="*/ 23 w 30"/>
                <a:gd name="T9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6">
                  <a:moveTo>
                    <a:pt x="23" y="4"/>
                  </a:moveTo>
                  <a:cubicBezTo>
                    <a:pt x="15" y="22"/>
                    <a:pt x="8" y="42"/>
                    <a:pt x="2" y="61"/>
                  </a:cubicBezTo>
                  <a:cubicBezTo>
                    <a:pt x="0" y="65"/>
                    <a:pt x="7" y="66"/>
                    <a:pt x="8" y="63"/>
                  </a:cubicBezTo>
                  <a:cubicBezTo>
                    <a:pt x="16" y="44"/>
                    <a:pt x="24" y="26"/>
                    <a:pt x="29" y="6"/>
                  </a:cubicBezTo>
                  <a:cubicBezTo>
                    <a:pt x="30" y="3"/>
                    <a:pt x="25" y="0"/>
                    <a:pt x="23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CA4B6B8A-5BAE-4F74-B84E-647C895D4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214" y="2044701"/>
              <a:ext cx="220663" cy="225425"/>
            </a:xfrm>
            <a:custGeom>
              <a:avLst/>
              <a:gdLst>
                <a:gd name="T0" fmla="*/ 44 w 52"/>
                <a:gd name="T1" fmla="*/ 2 h 53"/>
                <a:gd name="T2" fmla="*/ 2 w 52"/>
                <a:gd name="T3" fmla="*/ 46 h 53"/>
                <a:gd name="T4" fmla="*/ 7 w 52"/>
                <a:gd name="T5" fmla="*/ 50 h 53"/>
                <a:gd name="T6" fmla="*/ 49 w 52"/>
                <a:gd name="T7" fmla="*/ 6 h 53"/>
                <a:gd name="T8" fmla="*/ 44 w 52"/>
                <a:gd name="T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44" y="2"/>
                  </a:moveTo>
                  <a:cubicBezTo>
                    <a:pt x="29" y="15"/>
                    <a:pt x="16" y="31"/>
                    <a:pt x="2" y="46"/>
                  </a:cubicBezTo>
                  <a:cubicBezTo>
                    <a:pt x="0" y="49"/>
                    <a:pt x="4" y="53"/>
                    <a:pt x="7" y="50"/>
                  </a:cubicBezTo>
                  <a:cubicBezTo>
                    <a:pt x="21" y="36"/>
                    <a:pt x="37" y="22"/>
                    <a:pt x="49" y="6"/>
                  </a:cubicBezTo>
                  <a:cubicBezTo>
                    <a:pt x="52" y="3"/>
                    <a:pt x="47" y="0"/>
                    <a:pt x="44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209FC49D-6C39-4CD3-90C1-F10BFF7B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1" y="2206626"/>
              <a:ext cx="314325" cy="123825"/>
            </a:xfrm>
            <a:custGeom>
              <a:avLst/>
              <a:gdLst>
                <a:gd name="T0" fmla="*/ 67 w 74"/>
                <a:gd name="T1" fmla="*/ 1 h 29"/>
                <a:gd name="T2" fmla="*/ 3 w 74"/>
                <a:gd name="T3" fmla="*/ 23 h 29"/>
                <a:gd name="T4" fmla="*/ 5 w 74"/>
                <a:gd name="T5" fmla="*/ 28 h 29"/>
                <a:gd name="T6" fmla="*/ 70 w 74"/>
                <a:gd name="T7" fmla="*/ 8 h 29"/>
                <a:gd name="T8" fmla="*/ 67 w 74"/>
                <a:gd name="T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9">
                  <a:moveTo>
                    <a:pt x="67" y="1"/>
                  </a:moveTo>
                  <a:cubicBezTo>
                    <a:pt x="46" y="6"/>
                    <a:pt x="24" y="15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26" y="22"/>
                    <a:pt x="49" y="16"/>
                    <a:pt x="70" y="8"/>
                  </a:cubicBezTo>
                  <a:cubicBezTo>
                    <a:pt x="74" y="6"/>
                    <a:pt x="71" y="0"/>
                    <a:pt x="6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6D9C642C-1792-40E8-BB23-80F232D72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1" y="2359026"/>
              <a:ext cx="314325" cy="103188"/>
            </a:xfrm>
            <a:custGeom>
              <a:avLst/>
              <a:gdLst>
                <a:gd name="T0" fmla="*/ 70 w 74"/>
                <a:gd name="T1" fmla="*/ 16 h 24"/>
                <a:gd name="T2" fmla="*/ 4 w 74"/>
                <a:gd name="T3" fmla="*/ 0 h 24"/>
                <a:gd name="T4" fmla="*/ 4 w 74"/>
                <a:gd name="T5" fmla="*/ 6 h 24"/>
                <a:gd name="T6" fmla="*/ 67 w 74"/>
                <a:gd name="T7" fmla="*/ 23 h 24"/>
                <a:gd name="T8" fmla="*/ 70 w 74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4">
                  <a:moveTo>
                    <a:pt x="70" y="16"/>
                  </a:moveTo>
                  <a:cubicBezTo>
                    <a:pt x="50" y="6"/>
                    <a:pt x="26" y="1"/>
                    <a:pt x="4" y="0"/>
                  </a:cubicBezTo>
                  <a:cubicBezTo>
                    <a:pt x="0" y="0"/>
                    <a:pt x="0" y="5"/>
                    <a:pt x="4" y="6"/>
                  </a:cubicBezTo>
                  <a:cubicBezTo>
                    <a:pt x="27" y="9"/>
                    <a:pt x="46" y="15"/>
                    <a:pt x="67" y="23"/>
                  </a:cubicBezTo>
                  <a:cubicBezTo>
                    <a:pt x="71" y="24"/>
                    <a:pt x="74" y="18"/>
                    <a:pt x="70" y="1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00AFE650-C843-418E-908B-F2C4D2064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2726" y="2827338"/>
              <a:ext cx="1028700" cy="327025"/>
            </a:xfrm>
            <a:custGeom>
              <a:avLst/>
              <a:gdLst>
                <a:gd name="T0" fmla="*/ 231 w 242"/>
                <a:gd name="T1" fmla="*/ 5 h 77"/>
                <a:gd name="T2" fmla="*/ 122 w 242"/>
                <a:gd name="T3" fmla="*/ 61 h 77"/>
                <a:gd name="T4" fmla="*/ 62 w 242"/>
                <a:gd name="T5" fmla="*/ 50 h 77"/>
                <a:gd name="T6" fmla="*/ 12 w 242"/>
                <a:gd name="T7" fmla="*/ 19 h 77"/>
                <a:gd name="T8" fmla="*/ 11 w 242"/>
                <a:gd name="T9" fmla="*/ 18 h 77"/>
                <a:gd name="T10" fmla="*/ 4 w 242"/>
                <a:gd name="T11" fmla="*/ 19 h 77"/>
                <a:gd name="T12" fmla="*/ 2 w 242"/>
                <a:gd name="T13" fmla="*/ 25 h 77"/>
                <a:gd name="T14" fmla="*/ 134 w 242"/>
                <a:gd name="T15" fmla="*/ 74 h 77"/>
                <a:gd name="T16" fmla="*/ 240 w 242"/>
                <a:gd name="T17" fmla="*/ 9 h 77"/>
                <a:gd name="T18" fmla="*/ 231 w 242"/>
                <a:gd name="T19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77">
                  <a:moveTo>
                    <a:pt x="231" y="5"/>
                  </a:moveTo>
                  <a:cubicBezTo>
                    <a:pt x="210" y="45"/>
                    <a:pt x="166" y="61"/>
                    <a:pt x="122" y="61"/>
                  </a:cubicBezTo>
                  <a:cubicBezTo>
                    <a:pt x="102" y="61"/>
                    <a:pt x="82" y="57"/>
                    <a:pt x="62" y="50"/>
                  </a:cubicBezTo>
                  <a:cubicBezTo>
                    <a:pt x="58" y="48"/>
                    <a:pt x="7" y="22"/>
                    <a:pt x="12" y="19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7" y="17"/>
                    <a:pt x="8" y="17"/>
                    <a:pt x="4" y="19"/>
                  </a:cubicBezTo>
                  <a:cubicBezTo>
                    <a:pt x="1" y="20"/>
                    <a:pt x="0" y="23"/>
                    <a:pt x="2" y="25"/>
                  </a:cubicBezTo>
                  <a:cubicBezTo>
                    <a:pt x="35" y="61"/>
                    <a:pt x="87" y="77"/>
                    <a:pt x="134" y="74"/>
                  </a:cubicBezTo>
                  <a:cubicBezTo>
                    <a:pt x="175" y="71"/>
                    <a:pt x="229" y="53"/>
                    <a:pt x="240" y="9"/>
                  </a:cubicBezTo>
                  <a:cubicBezTo>
                    <a:pt x="242" y="3"/>
                    <a:pt x="234" y="0"/>
                    <a:pt x="231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DFDBF093-8833-4122-9312-A497930B6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14" y="2682876"/>
              <a:ext cx="195263" cy="207963"/>
            </a:xfrm>
            <a:custGeom>
              <a:avLst/>
              <a:gdLst>
                <a:gd name="T0" fmla="*/ 39 w 46"/>
                <a:gd name="T1" fmla="*/ 25 h 49"/>
                <a:gd name="T2" fmla="*/ 19 w 46"/>
                <a:gd name="T3" fmla="*/ 31 h 49"/>
                <a:gd name="T4" fmla="*/ 29 w 46"/>
                <a:gd name="T5" fmla="*/ 13 h 49"/>
                <a:gd name="T6" fmla="*/ 31 w 46"/>
                <a:gd name="T7" fmla="*/ 8 h 49"/>
                <a:gd name="T8" fmla="*/ 9 w 46"/>
                <a:gd name="T9" fmla="*/ 35 h 49"/>
                <a:gd name="T10" fmla="*/ 46 w 46"/>
                <a:gd name="T11" fmla="*/ 28 h 49"/>
                <a:gd name="T12" fmla="*/ 39 w 46"/>
                <a:gd name="T13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9">
                  <a:moveTo>
                    <a:pt x="39" y="25"/>
                  </a:moveTo>
                  <a:cubicBezTo>
                    <a:pt x="35" y="31"/>
                    <a:pt x="26" y="37"/>
                    <a:pt x="19" y="31"/>
                  </a:cubicBezTo>
                  <a:cubicBezTo>
                    <a:pt x="11" y="25"/>
                    <a:pt x="21" y="11"/>
                    <a:pt x="29" y="13"/>
                  </a:cubicBezTo>
                  <a:cubicBezTo>
                    <a:pt x="32" y="13"/>
                    <a:pt x="35" y="9"/>
                    <a:pt x="31" y="8"/>
                  </a:cubicBezTo>
                  <a:cubicBezTo>
                    <a:pt x="15" y="0"/>
                    <a:pt x="0" y="21"/>
                    <a:pt x="9" y="35"/>
                  </a:cubicBezTo>
                  <a:cubicBezTo>
                    <a:pt x="18" y="49"/>
                    <a:pt x="44" y="45"/>
                    <a:pt x="46" y="28"/>
                  </a:cubicBezTo>
                  <a:cubicBezTo>
                    <a:pt x="46" y="25"/>
                    <a:pt x="41" y="23"/>
                    <a:pt x="39" y="2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85518F2D-2E32-4A99-9D33-F6DF83642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964" y="2533651"/>
              <a:ext cx="166688" cy="141288"/>
            </a:xfrm>
            <a:custGeom>
              <a:avLst/>
              <a:gdLst>
                <a:gd name="T0" fmla="*/ 13 w 39"/>
                <a:gd name="T1" fmla="*/ 4 h 33"/>
                <a:gd name="T2" fmla="*/ 5 w 39"/>
                <a:gd name="T3" fmla="*/ 30 h 33"/>
                <a:gd name="T4" fmla="*/ 11 w 39"/>
                <a:gd name="T5" fmla="*/ 27 h 33"/>
                <a:gd name="T6" fmla="*/ 17 w 39"/>
                <a:gd name="T7" fmla="*/ 13 h 33"/>
                <a:gd name="T8" fmla="*/ 31 w 39"/>
                <a:gd name="T9" fmla="*/ 20 h 33"/>
                <a:gd name="T10" fmla="*/ 39 w 39"/>
                <a:gd name="T11" fmla="*/ 18 h 33"/>
                <a:gd name="T12" fmla="*/ 13 w 39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3">
                  <a:moveTo>
                    <a:pt x="13" y="4"/>
                  </a:moveTo>
                  <a:cubicBezTo>
                    <a:pt x="4" y="8"/>
                    <a:pt x="0" y="21"/>
                    <a:pt x="5" y="30"/>
                  </a:cubicBezTo>
                  <a:cubicBezTo>
                    <a:pt x="7" y="33"/>
                    <a:pt x="12" y="31"/>
                    <a:pt x="11" y="27"/>
                  </a:cubicBezTo>
                  <a:cubicBezTo>
                    <a:pt x="9" y="22"/>
                    <a:pt x="11" y="15"/>
                    <a:pt x="17" y="13"/>
                  </a:cubicBezTo>
                  <a:cubicBezTo>
                    <a:pt x="23" y="11"/>
                    <a:pt x="28" y="15"/>
                    <a:pt x="31" y="20"/>
                  </a:cubicBezTo>
                  <a:cubicBezTo>
                    <a:pt x="33" y="23"/>
                    <a:pt x="39" y="22"/>
                    <a:pt x="39" y="18"/>
                  </a:cubicBezTo>
                  <a:cubicBezTo>
                    <a:pt x="38" y="6"/>
                    <a:pt x="24" y="0"/>
                    <a:pt x="13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C46C5AD4-C092-43AA-B85E-AAF53206C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801" y="2508251"/>
              <a:ext cx="195263" cy="136525"/>
            </a:xfrm>
            <a:custGeom>
              <a:avLst/>
              <a:gdLst>
                <a:gd name="T0" fmla="*/ 20 w 46"/>
                <a:gd name="T1" fmla="*/ 0 h 32"/>
                <a:gd name="T2" fmla="*/ 0 w 46"/>
                <a:gd name="T3" fmla="*/ 27 h 32"/>
                <a:gd name="T4" fmla="*/ 8 w 46"/>
                <a:gd name="T5" fmla="*/ 27 h 32"/>
                <a:gd name="T6" fmla="*/ 18 w 46"/>
                <a:gd name="T7" fmla="*/ 11 h 32"/>
                <a:gd name="T8" fmla="*/ 27 w 46"/>
                <a:gd name="T9" fmla="*/ 12 h 32"/>
                <a:gd name="T10" fmla="*/ 31 w 46"/>
                <a:gd name="T11" fmla="*/ 21 h 32"/>
                <a:gd name="T12" fmla="*/ 39 w 46"/>
                <a:gd name="T13" fmla="*/ 24 h 32"/>
                <a:gd name="T14" fmla="*/ 20 w 4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32">
                  <a:moveTo>
                    <a:pt x="20" y="0"/>
                  </a:moveTo>
                  <a:cubicBezTo>
                    <a:pt x="7" y="1"/>
                    <a:pt x="0" y="15"/>
                    <a:pt x="0" y="27"/>
                  </a:cubicBezTo>
                  <a:cubicBezTo>
                    <a:pt x="0" y="32"/>
                    <a:pt x="8" y="32"/>
                    <a:pt x="8" y="27"/>
                  </a:cubicBezTo>
                  <a:cubicBezTo>
                    <a:pt x="8" y="21"/>
                    <a:pt x="11" y="13"/>
                    <a:pt x="18" y="11"/>
                  </a:cubicBezTo>
                  <a:cubicBezTo>
                    <a:pt x="21" y="9"/>
                    <a:pt x="24" y="10"/>
                    <a:pt x="27" y="12"/>
                  </a:cubicBezTo>
                  <a:cubicBezTo>
                    <a:pt x="30" y="15"/>
                    <a:pt x="30" y="17"/>
                    <a:pt x="31" y="21"/>
                  </a:cubicBezTo>
                  <a:cubicBezTo>
                    <a:pt x="31" y="26"/>
                    <a:pt x="37" y="28"/>
                    <a:pt x="39" y="24"/>
                  </a:cubicBezTo>
                  <a:cubicBezTo>
                    <a:pt x="46" y="12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4F91C3EB-4557-472D-A8C0-C7C540C35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164" y="3248026"/>
              <a:ext cx="858838" cy="293688"/>
            </a:xfrm>
            <a:custGeom>
              <a:avLst/>
              <a:gdLst>
                <a:gd name="T0" fmla="*/ 194 w 202"/>
                <a:gd name="T1" fmla="*/ 4 h 69"/>
                <a:gd name="T2" fmla="*/ 187 w 202"/>
                <a:gd name="T3" fmla="*/ 6 h 69"/>
                <a:gd name="T4" fmla="*/ 192 w 202"/>
                <a:gd name="T5" fmla="*/ 56 h 69"/>
                <a:gd name="T6" fmla="*/ 173 w 202"/>
                <a:gd name="T7" fmla="*/ 38 h 69"/>
                <a:gd name="T8" fmla="*/ 181 w 202"/>
                <a:gd name="T9" fmla="*/ 6 h 69"/>
                <a:gd name="T10" fmla="*/ 176 w 202"/>
                <a:gd name="T11" fmla="*/ 3 h 69"/>
                <a:gd name="T12" fmla="*/ 163 w 202"/>
                <a:gd name="T13" fmla="*/ 32 h 69"/>
                <a:gd name="T14" fmla="*/ 162 w 202"/>
                <a:gd name="T15" fmla="*/ 32 h 69"/>
                <a:gd name="T16" fmla="*/ 86 w 202"/>
                <a:gd name="T17" fmla="*/ 46 h 69"/>
                <a:gd name="T18" fmla="*/ 6 w 202"/>
                <a:gd name="T19" fmla="*/ 28 h 69"/>
                <a:gd name="T20" fmla="*/ 3 w 202"/>
                <a:gd name="T21" fmla="*/ 32 h 69"/>
                <a:gd name="T22" fmla="*/ 163 w 202"/>
                <a:gd name="T23" fmla="*/ 40 h 69"/>
                <a:gd name="T24" fmla="*/ 166 w 202"/>
                <a:gd name="T25" fmla="*/ 50 h 69"/>
                <a:gd name="T26" fmla="*/ 198 w 202"/>
                <a:gd name="T27" fmla="*/ 65 h 69"/>
                <a:gd name="T28" fmla="*/ 201 w 202"/>
                <a:gd name="T29" fmla="*/ 60 h 69"/>
                <a:gd name="T30" fmla="*/ 194 w 202"/>
                <a:gd name="T31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" h="69">
                  <a:moveTo>
                    <a:pt x="194" y="4"/>
                  </a:moveTo>
                  <a:cubicBezTo>
                    <a:pt x="192" y="0"/>
                    <a:pt x="186" y="2"/>
                    <a:pt x="187" y="6"/>
                  </a:cubicBezTo>
                  <a:cubicBezTo>
                    <a:pt x="190" y="23"/>
                    <a:pt x="193" y="39"/>
                    <a:pt x="192" y="56"/>
                  </a:cubicBezTo>
                  <a:cubicBezTo>
                    <a:pt x="182" y="57"/>
                    <a:pt x="174" y="48"/>
                    <a:pt x="173" y="38"/>
                  </a:cubicBezTo>
                  <a:cubicBezTo>
                    <a:pt x="172" y="27"/>
                    <a:pt x="176" y="16"/>
                    <a:pt x="181" y="6"/>
                  </a:cubicBezTo>
                  <a:cubicBezTo>
                    <a:pt x="183" y="3"/>
                    <a:pt x="178" y="0"/>
                    <a:pt x="176" y="3"/>
                  </a:cubicBezTo>
                  <a:cubicBezTo>
                    <a:pt x="170" y="12"/>
                    <a:pt x="164" y="2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37" y="39"/>
                    <a:pt x="113" y="46"/>
                    <a:pt x="86" y="46"/>
                  </a:cubicBezTo>
                  <a:cubicBezTo>
                    <a:pt x="59" y="46"/>
                    <a:pt x="31" y="39"/>
                    <a:pt x="6" y="28"/>
                  </a:cubicBezTo>
                  <a:cubicBezTo>
                    <a:pt x="3" y="27"/>
                    <a:pt x="0" y="31"/>
                    <a:pt x="3" y="32"/>
                  </a:cubicBezTo>
                  <a:cubicBezTo>
                    <a:pt x="49" y="58"/>
                    <a:pt x="115" y="66"/>
                    <a:pt x="163" y="40"/>
                  </a:cubicBezTo>
                  <a:cubicBezTo>
                    <a:pt x="163" y="43"/>
                    <a:pt x="164" y="47"/>
                    <a:pt x="166" y="50"/>
                  </a:cubicBezTo>
                  <a:cubicBezTo>
                    <a:pt x="172" y="62"/>
                    <a:pt x="185" y="69"/>
                    <a:pt x="198" y="65"/>
                  </a:cubicBezTo>
                  <a:cubicBezTo>
                    <a:pt x="200" y="64"/>
                    <a:pt x="201" y="62"/>
                    <a:pt x="201" y="60"/>
                  </a:cubicBezTo>
                  <a:cubicBezTo>
                    <a:pt x="202" y="41"/>
                    <a:pt x="201" y="22"/>
                    <a:pt x="194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30B8333E-8F00-4100-9649-32AFD6B91A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3076" y="2082801"/>
              <a:ext cx="722313" cy="2827338"/>
            </a:xfrm>
            <a:custGeom>
              <a:avLst/>
              <a:gdLst>
                <a:gd name="T0" fmla="*/ 157 w 170"/>
                <a:gd name="T1" fmla="*/ 566 h 665"/>
                <a:gd name="T2" fmla="*/ 153 w 170"/>
                <a:gd name="T3" fmla="*/ 535 h 665"/>
                <a:gd name="T4" fmla="*/ 151 w 170"/>
                <a:gd name="T5" fmla="*/ 506 h 665"/>
                <a:gd name="T6" fmla="*/ 146 w 170"/>
                <a:gd name="T7" fmla="*/ 312 h 665"/>
                <a:gd name="T8" fmla="*/ 136 w 170"/>
                <a:gd name="T9" fmla="*/ 131 h 665"/>
                <a:gd name="T10" fmla="*/ 73 w 170"/>
                <a:gd name="T11" fmla="*/ 4 h 665"/>
                <a:gd name="T12" fmla="*/ 43 w 170"/>
                <a:gd name="T13" fmla="*/ 81 h 665"/>
                <a:gd name="T14" fmla="*/ 22 w 170"/>
                <a:gd name="T15" fmla="*/ 153 h 665"/>
                <a:gd name="T16" fmla="*/ 32 w 170"/>
                <a:gd name="T17" fmla="*/ 263 h 665"/>
                <a:gd name="T18" fmla="*/ 50 w 170"/>
                <a:gd name="T19" fmla="*/ 168 h 665"/>
                <a:gd name="T20" fmla="*/ 65 w 170"/>
                <a:gd name="T21" fmla="*/ 332 h 665"/>
                <a:gd name="T22" fmla="*/ 77 w 170"/>
                <a:gd name="T23" fmla="*/ 514 h 665"/>
                <a:gd name="T24" fmla="*/ 40 w 170"/>
                <a:gd name="T25" fmla="*/ 353 h 665"/>
                <a:gd name="T26" fmla="*/ 36 w 170"/>
                <a:gd name="T27" fmla="*/ 512 h 665"/>
                <a:gd name="T28" fmla="*/ 140 w 170"/>
                <a:gd name="T29" fmla="*/ 508 h 665"/>
                <a:gd name="T30" fmla="*/ 145 w 170"/>
                <a:gd name="T31" fmla="*/ 510 h 665"/>
                <a:gd name="T32" fmla="*/ 92 w 170"/>
                <a:gd name="T33" fmla="*/ 539 h 665"/>
                <a:gd name="T34" fmla="*/ 53 w 170"/>
                <a:gd name="T35" fmla="*/ 538 h 665"/>
                <a:gd name="T36" fmla="*/ 29 w 170"/>
                <a:gd name="T37" fmla="*/ 520 h 665"/>
                <a:gd name="T38" fmla="*/ 147 w 170"/>
                <a:gd name="T39" fmla="*/ 540 h 665"/>
                <a:gd name="T40" fmla="*/ 59 w 170"/>
                <a:gd name="T41" fmla="*/ 569 h 665"/>
                <a:gd name="T42" fmla="*/ 39 w 170"/>
                <a:gd name="T43" fmla="*/ 565 h 665"/>
                <a:gd name="T44" fmla="*/ 35 w 170"/>
                <a:gd name="T45" fmla="*/ 542 h 665"/>
                <a:gd name="T46" fmla="*/ 83 w 170"/>
                <a:gd name="T47" fmla="*/ 581 h 665"/>
                <a:gd name="T48" fmla="*/ 154 w 170"/>
                <a:gd name="T49" fmla="*/ 626 h 665"/>
                <a:gd name="T50" fmla="*/ 114 w 170"/>
                <a:gd name="T51" fmla="*/ 651 h 665"/>
                <a:gd name="T52" fmla="*/ 46 w 170"/>
                <a:gd name="T53" fmla="*/ 607 h 665"/>
                <a:gd name="T54" fmla="*/ 37 w 170"/>
                <a:gd name="T55" fmla="*/ 580 h 665"/>
                <a:gd name="T56" fmla="*/ 45 w 170"/>
                <a:gd name="T57" fmla="*/ 650 h 665"/>
                <a:gd name="T58" fmla="*/ 166 w 170"/>
                <a:gd name="T59" fmla="*/ 647 h 665"/>
                <a:gd name="T60" fmla="*/ 70 w 170"/>
                <a:gd name="T61" fmla="*/ 19 h 665"/>
                <a:gd name="T62" fmla="*/ 79 w 170"/>
                <a:gd name="T63" fmla="*/ 81 h 665"/>
                <a:gd name="T64" fmla="*/ 53 w 170"/>
                <a:gd name="T65" fmla="*/ 80 h 665"/>
                <a:gd name="T66" fmla="*/ 59 w 170"/>
                <a:gd name="T67" fmla="*/ 141 h 665"/>
                <a:gd name="T68" fmla="*/ 57 w 170"/>
                <a:gd name="T69" fmla="*/ 143 h 665"/>
                <a:gd name="T70" fmla="*/ 53 w 170"/>
                <a:gd name="T71" fmla="*/ 153 h 665"/>
                <a:gd name="T72" fmla="*/ 32 w 170"/>
                <a:gd name="T73" fmla="*/ 153 h 665"/>
                <a:gd name="T74" fmla="*/ 30 w 170"/>
                <a:gd name="T75" fmla="*/ 150 h 665"/>
                <a:gd name="T76" fmla="*/ 102 w 170"/>
                <a:gd name="T77" fmla="*/ 80 h 665"/>
                <a:gd name="T78" fmla="*/ 128 w 170"/>
                <a:gd name="T79" fmla="*/ 134 h 665"/>
                <a:gd name="T80" fmla="*/ 121 w 170"/>
                <a:gd name="T81" fmla="*/ 147 h 665"/>
                <a:gd name="T82" fmla="*/ 103 w 170"/>
                <a:gd name="T83" fmla="*/ 141 h 665"/>
                <a:gd name="T84" fmla="*/ 80 w 170"/>
                <a:gd name="T85" fmla="*/ 159 h 665"/>
                <a:gd name="T86" fmla="*/ 59 w 170"/>
                <a:gd name="T87" fmla="*/ 141 h 665"/>
                <a:gd name="T88" fmla="*/ 82 w 170"/>
                <a:gd name="T89" fmla="*/ 511 h 665"/>
                <a:gd name="T90" fmla="*/ 62 w 170"/>
                <a:gd name="T91" fmla="*/ 166 h 665"/>
                <a:gd name="T92" fmla="*/ 102 w 170"/>
                <a:gd name="T93" fmla="*/ 149 h 665"/>
                <a:gd name="T94" fmla="*/ 101 w 170"/>
                <a:gd name="T95" fmla="*/ 334 h 665"/>
                <a:gd name="T96" fmla="*/ 80 w 170"/>
                <a:gd name="T97" fmla="*/ 514 h 665"/>
                <a:gd name="T98" fmla="*/ 119 w 170"/>
                <a:gd name="T99" fmla="*/ 508 h 665"/>
                <a:gd name="T100" fmla="*/ 107 w 170"/>
                <a:gd name="T101" fmla="*/ 154 h 665"/>
                <a:gd name="T102" fmla="*/ 128 w 170"/>
                <a:gd name="T103" fmla="*/ 154 h 665"/>
                <a:gd name="T104" fmla="*/ 140 w 170"/>
                <a:gd name="T105" fmla="*/ 501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0" h="665">
                  <a:moveTo>
                    <a:pt x="163" y="612"/>
                  </a:moveTo>
                  <a:cubicBezTo>
                    <a:pt x="161" y="596"/>
                    <a:pt x="159" y="581"/>
                    <a:pt x="157" y="566"/>
                  </a:cubicBezTo>
                  <a:cubicBezTo>
                    <a:pt x="157" y="564"/>
                    <a:pt x="156" y="563"/>
                    <a:pt x="155" y="563"/>
                  </a:cubicBezTo>
                  <a:cubicBezTo>
                    <a:pt x="161" y="554"/>
                    <a:pt x="161" y="542"/>
                    <a:pt x="153" y="535"/>
                  </a:cubicBezTo>
                  <a:cubicBezTo>
                    <a:pt x="160" y="526"/>
                    <a:pt x="160" y="515"/>
                    <a:pt x="152" y="507"/>
                  </a:cubicBezTo>
                  <a:cubicBezTo>
                    <a:pt x="152" y="506"/>
                    <a:pt x="151" y="506"/>
                    <a:pt x="151" y="506"/>
                  </a:cubicBezTo>
                  <a:cubicBezTo>
                    <a:pt x="151" y="506"/>
                    <a:pt x="151" y="506"/>
                    <a:pt x="151" y="505"/>
                  </a:cubicBezTo>
                  <a:cubicBezTo>
                    <a:pt x="152" y="441"/>
                    <a:pt x="149" y="376"/>
                    <a:pt x="146" y="312"/>
                  </a:cubicBezTo>
                  <a:cubicBezTo>
                    <a:pt x="143" y="257"/>
                    <a:pt x="141" y="202"/>
                    <a:pt x="135" y="147"/>
                  </a:cubicBezTo>
                  <a:cubicBezTo>
                    <a:pt x="138" y="142"/>
                    <a:pt x="139" y="136"/>
                    <a:pt x="136" y="131"/>
                  </a:cubicBezTo>
                  <a:cubicBezTo>
                    <a:pt x="136" y="131"/>
                    <a:pt x="136" y="130"/>
                    <a:pt x="136" y="128"/>
                  </a:cubicBezTo>
                  <a:cubicBezTo>
                    <a:pt x="118" y="85"/>
                    <a:pt x="96" y="44"/>
                    <a:pt x="73" y="4"/>
                  </a:cubicBezTo>
                  <a:cubicBezTo>
                    <a:pt x="71" y="0"/>
                    <a:pt x="65" y="1"/>
                    <a:pt x="64" y="5"/>
                  </a:cubicBezTo>
                  <a:cubicBezTo>
                    <a:pt x="57" y="30"/>
                    <a:pt x="50" y="56"/>
                    <a:pt x="43" y="81"/>
                  </a:cubicBezTo>
                  <a:cubicBezTo>
                    <a:pt x="37" y="103"/>
                    <a:pt x="28" y="126"/>
                    <a:pt x="27" y="149"/>
                  </a:cubicBezTo>
                  <a:cubicBezTo>
                    <a:pt x="25" y="149"/>
                    <a:pt x="22" y="151"/>
                    <a:pt x="22" y="153"/>
                  </a:cubicBezTo>
                  <a:cubicBezTo>
                    <a:pt x="23" y="190"/>
                    <a:pt x="23" y="227"/>
                    <a:pt x="27" y="263"/>
                  </a:cubicBezTo>
                  <a:cubicBezTo>
                    <a:pt x="28" y="266"/>
                    <a:pt x="32" y="266"/>
                    <a:pt x="32" y="263"/>
                  </a:cubicBezTo>
                  <a:cubicBezTo>
                    <a:pt x="34" y="230"/>
                    <a:pt x="33" y="196"/>
                    <a:pt x="31" y="163"/>
                  </a:cubicBezTo>
                  <a:cubicBezTo>
                    <a:pt x="36" y="168"/>
                    <a:pt x="43" y="171"/>
                    <a:pt x="50" y="168"/>
                  </a:cubicBezTo>
                  <a:cubicBezTo>
                    <a:pt x="52" y="167"/>
                    <a:pt x="54" y="166"/>
                    <a:pt x="56" y="164"/>
                  </a:cubicBezTo>
                  <a:cubicBezTo>
                    <a:pt x="56" y="220"/>
                    <a:pt x="61" y="276"/>
                    <a:pt x="65" y="332"/>
                  </a:cubicBezTo>
                  <a:cubicBezTo>
                    <a:pt x="68" y="392"/>
                    <a:pt x="71" y="451"/>
                    <a:pt x="75" y="511"/>
                  </a:cubicBezTo>
                  <a:cubicBezTo>
                    <a:pt x="75" y="513"/>
                    <a:pt x="76" y="514"/>
                    <a:pt x="77" y="514"/>
                  </a:cubicBezTo>
                  <a:cubicBezTo>
                    <a:pt x="67" y="514"/>
                    <a:pt x="56" y="512"/>
                    <a:pt x="45" y="508"/>
                  </a:cubicBezTo>
                  <a:cubicBezTo>
                    <a:pt x="45" y="457"/>
                    <a:pt x="42" y="405"/>
                    <a:pt x="40" y="353"/>
                  </a:cubicBezTo>
                  <a:cubicBezTo>
                    <a:pt x="40" y="349"/>
                    <a:pt x="34" y="349"/>
                    <a:pt x="33" y="353"/>
                  </a:cubicBezTo>
                  <a:cubicBezTo>
                    <a:pt x="27" y="405"/>
                    <a:pt x="28" y="461"/>
                    <a:pt x="36" y="512"/>
                  </a:cubicBezTo>
                  <a:cubicBezTo>
                    <a:pt x="36" y="516"/>
                    <a:pt x="41" y="517"/>
                    <a:pt x="43" y="515"/>
                  </a:cubicBezTo>
                  <a:cubicBezTo>
                    <a:pt x="73" y="529"/>
                    <a:pt x="113" y="527"/>
                    <a:pt x="140" y="508"/>
                  </a:cubicBezTo>
                  <a:cubicBezTo>
                    <a:pt x="140" y="508"/>
                    <a:pt x="141" y="507"/>
                    <a:pt x="141" y="507"/>
                  </a:cubicBezTo>
                  <a:cubicBezTo>
                    <a:pt x="141" y="509"/>
                    <a:pt x="143" y="510"/>
                    <a:pt x="145" y="510"/>
                  </a:cubicBezTo>
                  <a:cubicBezTo>
                    <a:pt x="145" y="511"/>
                    <a:pt x="145" y="511"/>
                    <a:pt x="145" y="512"/>
                  </a:cubicBezTo>
                  <a:cubicBezTo>
                    <a:pt x="164" y="538"/>
                    <a:pt x="103" y="539"/>
                    <a:pt x="92" y="539"/>
                  </a:cubicBezTo>
                  <a:cubicBezTo>
                    <a:pt x="84" y="539"/>
                    <a:pt x="76" y="539"/>
                    <a:pt x="69" y="538"/>
                  </a:cubicBezTo>
                  <a:cubicBezTo>
                    <a:pt x="64" y="538"/>
                    <a:pt x="58" y="538"/>
                    <a:pt x="53" y="538"/>
                  </a:cubicBezTo>
                  <a:cubicBezTo>
                    <a:pt x="44" y="538"/>
                    <a:pt x="37" y="533"/>
                    <a:pt x="33" y="523"/>
                  </a:cubicBezTo>
                  <a:cubicBezTo>
                    <a:pt x="34" y="521"/>
                    <a:pt x="31" y="518"/>
                    <a:pt x="29" y="520"/>
                  </a:cubicBezTo>
                  <a:cubicBezTo>
                    <a:pt x="0" y="548"/>
                    <a:pt x="92" y="548"/>
                    <a:pt x="99" y="548"/>
                  </a:cubicBezTo>
                  <a:cubicBezTo>
                    <a:pt x="113" y="548"/>
                    <a:pt x="134" y="549"/>
                    <a:pt x="147" y="540"/>
                  </a:cubicBezTo>
                  <a:cubicBezTo>
                    <a:pt x="164" y="568"/>
                    <a:pt x="111" y="573"/>
                    <a:pt x="94" y="573"/>
                  </a:cubicBezTo>
                  <a:cubicBezTo>
                    <a:pt x="82" y="572"/>
                    <a:pt x="70" y="571"/>
                    <a:pt x="59" y="569"/>
                  </a:cubicBezTo>
                  <a:cubicBezTo>
                    <a:pt x="54" y="569"/>
                    <a:pt x="50" y="568"/>
                    <a:pt x="46" y="567"/>
                  </a:cubicBezTo>
                  <a:cubicBezTo>
                    <a:pt x="43" y="566"/>
                    <a:pt x="41" y="566"/>
                    <a:pt x="39" y="565"/>
                  </a:cubicBezTo>
                  <a:cubicBezTo>
                    <a:pt x="31" y="563"/>
                    <a:pt x="30" y="557"/>
                    <a:pt x="35" y="546"/>
                  </a:cubicBezTo>
                  <a:cubicBezTo>
                    <a:pt x="38" y="546"/>
                    <a:pt x="38" y="542"/>
                    <a:pt x="35" y="542"/>
                  </a:cubicBezTo>
                  <a:cubicBezTo>
                    <a:pt x="25" y="542"/>
                    <a:pt x="19" y="553"/>
                    <a:pt x="23" y="562"/>
                  </a:cubicBezTo>
                  <a:cubicBezTo>
                    <a:pt x="32" y="580"/>
                    <a:pt x="67" y="580"/>
                    <a:pt x="83" y="581"/>
                  </a:cubicBezTo>
                  <a:cubicBezTo>
                    <a:pt x="102" y="582"/>
                    <a:pt x="131" y="584"/>
                    <a:pt x="148" y="571"/>
                  </a:cubicBezTo>
                  <a:cubicBezTo>
                    <a:pt x="150" y="589"/>
                    <a:pt x="152" y="608"/>
                    <a:pt x="154" y="626"/>
                  </a:cubicBezTo>
                  <a:cubicBezTo>
                    <a:pt x="156" y="639"/>
                    <a:pt x="159" y="641"/>
                    <a:pt x="148" y="646"/>
                  </a:cubicBezTo>
                  <a:cubicBezTo>
                    <a:pt x="137" y="650"/>
                    <a:pt x="125" y="651"/>
                    <a:pt x="114" y="651"/>
                  </a:cubicBezTo>
                  <a:cubicBezTo>
                    <a:pt x="96" y="652"/>
                    <a:pt x="59" y="655"/>
                    <a:pt x="50" y="636"/>
                  </a:cubicBezTo>
                  <a:cubicBezTo>
                    <a:pt x="47" y="628"/>
                    <a:pt x="48" y="616"/>
                    <a:pt x="46" y="607"/>
                  </a:cubicBezTo>
                  <a:cubicBezTo>
                    <a:pt x="45" y="598"/>
                    <a:pt x="43" y="589"/>
                    <a:pt x="42" y="579"/>
                  </a:cubicBezTo>
                  <a:cubicBezTo>
                    <a:pt x="41" y="577"/>
                    <a:pt x="37" y="577"/>
                    <a:pt x="37" y="580"/>
                  </a:cubicBezTo>
                  <a:cubicBezTo>
                    <a:pt x="37" y="597"/>
                    <a:pt x="38" y="613"/>
                    <a:pt x="40" y="630"/>
                  </a:cubicBezTo>
                  <a:cubicBezTo>
                    <a:pt x="40" y="637"/>
                    <a:pt x="40" y="644"/>
                    <a:pt x="45" y="650"/>
                  </a:cubicBezTo>
                  <a:cubicBezTo>
                    <a:pt x="57" y="665"/>
                    <a:pt x="97" y="663"/>
                    <a:pt x="114" y="662"/>
                  </a:cubicBezTo>
                  <a:cubicBezTo>
                    <a:pt x="128" y="661"/>
                    <a:pt x="159" y="661"/>
                    <a:pt x="166" y="647"/>
                  </a:cubicBezTo>
                  <a:cubicBezTo>
                    <a:pt x="170" y="639"/>
                    <a:pt x="164" y="621"/>
                    <a:pt x="163" y="612"/>
                  </a:cubicBezTo>
                  <a:close/>
                  <a:moveTo>
                    <a:pt x="70" y="19"/>
                  </a:moveTo>
                  <a:cubicBezTo>
                    <a:pt x="80" y="36"/>
                    <a:pt x="89" y="54"/>
                    <a:pt x="97" y="71"/>
                  </a:cubicBezTo>
                  <a:cubicBezTo>
                    <a:pt x="91" y="75"/>
                    <a:pt x="86" y="79"/>
                    <a:pt x="79" y="81"/>
                  </a:cubicBezTo>
                  <a:cubicBezTo>
                    <a:pt x="70" y="84"/>
                    <a:pt x="61" y="83"/>
                    <a:pt x="53" y="80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58" y="60"/>
                    <a:pt x="64" y="39"/>
                    <a:pt x="70" y="19"/>
                  </a:cubicBezTo>
                  <a:close/>
                  <a:moveTo>
                    <a:pt x="59" y="141"/>
                  </a:moveTo>
                  <a:cubicBezTo>
                    <a:pt x="59" y="142"/>
                    <a:pt x="58" y="143"/>
                    <a:pt x="58" y="144"/>
                  </a:cubicBezTo>
                  <a:cubicBezTo>
                    <a:pt x="58" y="144"/>
                    <a:pt x="58" y="143"/>
                    <a:pt x="57" y="143"/>
                  </a:cubicBezTo>
                  <a:cubicBezTo>
                    <a:pt x="56" y="143"/>
                    <a:pt x="54" y="143"/>
                    <a:pt x="53" y="145"/>
                  </a:cubicBezTo>
                  <a:cubicBezTo>
                    <a:pt x="52" y="148"/>
                    <a:pt x="54" y="150"/>
                    <a:pt x="53" y="153"/>
                  </a:cubicBezTo>
                  <a:cubicBezTo>
                    <a:pt x="53" y="156"/>
                    <a:pt x="51" y="159"/>
                    <a:pt x="48" y="161"/>
                  </a:cubicBezTo>
                  <a:cubicBezTo>
                    <a:pt x="42" y="164"/>
                    <a:pt x="34" y="159"/>
                    <a:pt x="32" y="153"/>
                  </a:cubicBezTo>
                  <a:cubicBezTo>
                    <a:pt x="32" y="152"/>
                    <a:pt x="31" y="151"/>
                    <a:pt x="30" y="151"/>
                  </a:cubicBezTo>
                  <a:cubicBezTo>
                    <a:pt x="30" y="151"/>
                    <a:pt x="30" y="151"/>
                    <a:pt x="30" y="150"/>
                  </a:cubicBezTo>
                  <a:cubicBezTo>
                    <a:pt x="40" y="131"/>
                    <a:pt x="45" y="107"/>
                    <a:pt x="51" y="86"/>
                  </a:cubicBezTo>
                  <a:cubicBezTo>
                    <a:pt x="66" y="92"/>
                    <a:pt x="89" y="92"/>
                    <a:pt x="102" y="80"/>
                  </a:cubicBezTo>
                  <a:cubicBezTo>
                    <a:pt x="110" y="97"/>
                    <a:pt x="118" y="115"/>
                    <a:pt x="126" y="133"/>
                  </a:cubicBezTo>
                  <a:cubicBezTo>
                    <a:pt x="127" y="133"/>
                    <a:pt x="127" y="134"/>
                    <a:pt x="128" y="134"/>
                  </a:cubicBezTo>
                  <a:cubicBezTo>
                    <a:pt x="128" y="136"/>
                    <a:pt x="128" y="139"/>
                    <a:pt x="128" y="141"/>
                  </a:cubicBezTo>
                  <a:cubicBezTo>
                    <a:pt x="127" y="144"/>
                    <a:pt x="125" y="146"/>
                    <a:pt x="121" y="147"/>
                  </a:cubicBezTo>
                  <a:cubicBezTo>
                    <a:pt x="114" y="150"/>
                    <a:pt x="110" y="145"/>
                    <a:pt x="104" y="141"/>
                  </a:cubicBezTo>
                  <a:cubicBezTo>
                    <a:pt x="104" y="141"/>
                    <a:pt x="104" y="141"/>
                    <a:pt x="103" y="141"/>
                  </a:cubicBezTo>
                  <a:cubicBezTo>
                    <a:pt x="102" y="139"/>
                    <a:pt x="100" y="139"/>
                    <a:pt x="98" y="141"/>
                  </a:cubicBezTo>
                  <a:cubicBezTo>
                    <a:pt x="93" y="147"/>
                    <a:pt x="88" y="156"/>
                    <a:pt x="80" y="159"/>
                  </a:cubicBezTo>
                  <a:cubicBezTo>
                    <a:pt x="70" y="163"/>
                    <a:pt x="57" y="156"/>
                    <a:pt x="64" y="145"/>
                  </a:cubicBezTo>
                  <a:cubicBezTo>
                    <a:pt x="65" y="142"/>
                    <a:pt x="61" y="139"/>
                    <a:pt x="59" y="141"/>
                  </a:cubicBezTo>
                  <a:close/>
                  <a:moveTo>
                    <a:pt x="80" y="514"/>
                  </a:moveTo>
                  <a:cubicBezTo>
                    <a:pt x="81" y="514"/>
                    <a:pt x="82" y="513"/>
                    <a:pt x="82" y="511"/>
                  </a:cubicBezTo>
                  <a:cubicBezTo>
                    <a:pt x="80" y="451"/>
                    <a:pt x="76" y="392"/>
                    <a:pt x="72" y="332"/>
                  </a:cubicBezTo>
                  <a:cubicBezTo>
                    <a:pt x="69" y="277"/>
                    <a:pt x="68" y="221"/>
                    <a:pt x="62" y="166"/>
                  </a:cubicBezTo>
                  <a:cubicBezTo>
                    <a:pt x="64" y="167"/>
                    <a:pt x="67" y="169"/>
                    <a:pt x="69" y="169"/>
                  </a:cubicBezTo>
                  <a:cubicBezTo>
                    <a:pt x="84" y="173"/>
                    <a:pt x="97" y="162"/>
                    <a:pt x="102" y="149"/>
                  </a:cubicBezTo>
                  <a:cubicBezTo>
                    <a:pt x="102" y="149"/>
                    <a:pt x="102" y="150"/>
                    <a:pt x="103" y="150"/>
                  </a:cubicBezTo>
                  <a:cubicBezTo>
                    <a:pt x="100" y="211"/>
                    <a:pt x="101" y="273"/>
                    <a:pt x="101" y="334"/>
                  </a:cubicBezTo>
                  <a:cubicBezTo>
                    <a:pt x="101" y="393"/>
                    <a:pt x="98" y="452"/>
                    <a:pt x="111" y="510"/>
                  </a:cubicBezTo>
                  <a:cubicBezTo>
                    <a:pt x="100" y="513"/>
                    <a:pt x="90" y="514"/>
                    <a:pt x="80" y="514"/>
                  </a:cubicBezTo>
                  <a:close/>
                  <a:moveTo>
                    <a:pt x="136" y="501"/>
                  </a:moveTo>
                  <a:cubicBezTo>
                    <a:pt x="130" y="503"/>
                    <a:pt x="125" y="506"/>
                    <a:pt x="119" y="508"/>
                  </a:cubicBezTo>
                  <a:cubicBezTo>
                    <a:pt x="108" y="448"/>
                    <a:pt x="110" y="387"/>
                    <a:pt x="109" y="326"/>
                  </a:cubicBezTo>
                  <a:cubicBezTo>
                    <a:pt x="109" y="269"/>
                    <a:pt x="110" y="211"/>
                    <a:pt x="107" y="154"/>
                  </a:cubicBezTo>
                  <a:cubicBezTo>
                    <a:pt x="112" y="157"/>
                    <a:pt x="120" y="158"/>
                    <a:pt x="125" y="156"/>
                  </a:cubicBezTo>
                  <a:cubicBezTo>
                    <a:pt x="126" y="155"/>
                    <a:pt x="127" y="155"/>
                    <a:pt x="128" y="154"/>
                  </a:cubicBezTo>
                  <a:cubicBezTo>
                    <a:pt x="129" y="208"/>
                    <a:pt x="133" y="262"/>
                    <a:pt x="135" y="316"/>
                  </a:cubicBezTo>
                  <a:cubicBezTo>
                    <a:pt x="138" y="378"/>
                    <a:pt x="138" y="439"/>
                    <a:pt x="140" y="501"/>
                  </a:cubicBezTo>
                  <a:cubicBezTo>
                    <a:pt x="139" y="500"/>
                    <a:pt x="138" y="500"/>
                    <a:pt x="136" y="5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40" name="Freeform 5">
            <a:extLst>
              <a:ext uri="{FF2B5EF4-FFF2-40B4-BE49-F238E27FC236}">
                <a16:creationId xmlns:a16="http://schemas.microsoft.com/office/drawing/2014/main" id="{57BAF6B5-9F30-4D77-930B-303C26F370F6}"/>
              </a:ext>
            </a:extLst>
          </p:cNvPr>
          <p:cNvSpPr>
            <a:spLocks noEditPoints="1"/>
          </p:cNvSpPr>
          <p:nvPr/>
        </p:nvSpPr>
        <p:spPr bwMode="auto">
          <a:xfrm>
            <a:off x="8286666" y="2106815"/>
            <a:ext cx="2575390" cy="1819787"/>
          </a:xfrm>
          <a:custGeom>
            <a:avLst/>
            <a:gdLst>
              <a:gd name="T0" fmla="*/ 248 w 290"/>
              <a:gd name="T1" fmla="*/ 58 h 204"/>
              <a:gd name="T2" fmla="*/ 206 w 290"/>
              <a:gd name="T3" fmla="*/ 28 h 204"/>
              <a:gd name="T4" fmla="*/ 128 w 290"/>
              <a:gd name="T5" fmla="*/ 3 h 204"/>
              <a:gd name="T6" fmla="*/ 75 w 290"/>
              <a:gd name="T7" fmla="*/ 14 h 204"/>
              <a:gd name="T8" fmla="*/ 13 w 290"/>
              <a:gd name="T9" fmla="*/ 40 h 204"/>
              <a:gd name="T10" fmla="*/ 1 w 290"/>
              <a:gd name="T11" fmla="*/ 96 h 204"/>
              <a:gd name="T12" fmla="*/ 24 w 290"/>
              <a:gd name="T13" fmla="*/ 150 h 204"/>
              <a:gd name="T14" fmla="*/ 38 w 290"/>
              <a:gd name="T15" fmla="*/ 195 h 204"/>
              <a:gd name="T16" fmla="*/ 40 w 290"/>
              <a:gd name="T17" fmla="*/ 203 h 204"/>
              <a:gd name="T18" fmla="*/ 152 w 290"/>
              <a:gd name="T19" fmla="*/ 161 h 204"/>
              <a:gd name="T20" fmla="*/ 201 w 290"/>
              <a:gd name="T21" fmla="*/ 160 h 204"/>
              <a:gd name="T22" fmla="*/ 266 w 290"/>
              <a:gd name="T23" fmla="*/ 103 h 204"/>
              <a:gd name="T24" fmla="*/ 260 w 290"/>
              <a:gd name="T25" fmla="*/ 99 h 204"/>
              <a:gd name="T26" fmla="*/ 259 w 290"/>
              <a:gd name="T27" fmla="*/ 107 h 204"/>
              <a:gd name="T28" fmla="*/ 230 w 290"/>
              <a:gd name="T29" fmla="*/ 144 h 204"/>
              <a:gd name="T30" fmla="*/ 203 w 290"/>
              <a:gd name="T31" fmla="*/ 154 h 204"/>
              <a:gd name="T32" fmla="*/ 197 w 290"/>
              <a:gd name="T33" fmla="*/ 154 h 204"/>
              <a:gd name="T34" fmla="*/ 154 w 290"/>
              <a:gd name="T35" fmla="*/ 154 h 204"/>
              <a:gd name="T36" fmla="*/ 149 w 290"/>
              <a:gd name="T37" fmla="*/ 154 h 204"/>
              <a:gd name="T38" fmla="*/ 107 w 290"/>
              <a:gd name="T39" fmla="*/ 155 h 204"/>
              <a:gd name="T40" fmla="*/ 53 w 290"/>
              <a:gd name="T41" fmla="*/ 191 h 204"/>
              <a:gd name="T42" fmla="*/ 78 w 290"/>
              <a:gd name="T43" fmla="*/ 153 h 204"/>
              <a:gd name="T44" fmla="*/ 40 w 290"/>
              <a:gd name="T45" fmla="*/ 152 h 204"/>
              <a:gd name="T46" fmla="*/ 38 w 290"/>
              <a:gd name="T47" fmla="*/ 122 h 204"/>
              <a:gd name="T48" fmla="*/ 39 w 290"/>
              <a:gd name="T49" fmla="*/ 113 h 204"/>
              <a:gd name="T50" fmla="*/ 28 w 290"/>
              <a:gd name="T51" fmla="*/ 76 h 204"/>
              <a:gd name="T52" fmla="*/ 33 w 290"/>
              <a:gd name="T53" fmla="*/ 75 h 204"/>
              <a:gd name="T54" fmla="*/ 16 w 290"/>
              <a:gd name="T55" fmla="*/ 46 h 204"/>
              <a:gd name="T56" fmla="*/ 54 w 290"/>
              <a:gd name="T57" fmla="*/ 55 h 204"/>
              <a:gd name="T58" fmla="*/ 60 w 290"/>
              <a:gd name="T59" fmla="*/ 55 h 204"/>
              <a:gd name="T60" fmla="*/ 73 w 290"/>
              <a:gd name="T61" fmla="*/ 22 h 204"/>
              <a:gd name="T62" fmla="*/ 109 w 290"/>
              <a:gd name="T63" fmla="*/ 33 h 204"/>
              <a:gd name="T64" fmla="*/ 124 w 290"/>
              <a:gd name="T65" fmla="*/ 11 h 204"/>
              <a:gd name="T66" fmla="*/ 152 w 290"/>
              <a:gd name="T67" fmla="*/ 29 h 204"/>
              <a:gd name="T68" fmla="*/ 200 w 290"/>
              <a:gd name="T69" fmla="*/ 32 h 204"/>
              <a:gd name="T70" fmla="*/ 206 w 290"/>
              <a:gd name="T71" fmla="*/ 36 h 204"/>
              <a:gd name="T72" fmla="*/ 241 w 290"/>
              <a:gd name="T73" fmla="*/ 59 h 204"/>
              <a:gd name="T74" fmla="*/ 245 w 290"/>
              <a:gd name="T75" fmla="*/ 65 h 204"/>
              <a:gd name="T76" fmla="*/ 260 w 290"/>
              <a:gd name="T77" fmla="*/ 99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0" h="204">
                <a:moveTo>
                  <a:pt x="277" y="73"/>
                </a:moveTo>
                <a:cubicBezTo>
                  <a:pt x="272" y="62"/>
                  <a:pt x="260" y="56"/>
                  <a:pt x="248" y="58"/>
                </a:cubicBezTo>
                <a:cubicBezTo>
                  <a:pt x="252" y="48"/>
                  <a:pt x="250" y="35"/>
                  <a:pt x="242" y="27"/>
                </a:cubicBezTo>
                <a:cubicBezTo>
                  <a:pt x="232" y="16"/>
                  <a:pt x="217" y="21"/>
                  <a:pt x="206" y="28"/>
                </a:cubicBezTo>
                <a:cubicBezTo>
                  <a:pt x="204" y="0"/>
                  <a:pt x="167" y="0"/>
                  <a:pt x="153" y="20"/>
                </a:cubicBezTo>
                <a:cubicBezTo>
                  <a:pt x="148" y="11"/>
                  <a:pt x="140" y="1"/>
                  <a:pt x="128" y="3"/>
                </a:cubicBezTo>
                <a:cubicBezTo>
                  <a:pt x="117" y="5"/>
                  <a:pt x="108" y="14"/>
                  <a:pt x="105" y="25"/>
                </a:cubicBezTo>
                <a:cubicBezTo>
                  <a:pt x="98" y="15"/>
                  <a:pt x="88" y="10"/>
                  <a:pt x="75" y="14"/>
                </a:cubicBezTo>
                <a:cubicBezTo>
                  <a:pt x="60" y="19"/>
                  <a:pt x="57" y="31"/>
                  <a:pt x="55" y="44"/>
                </a:cubicBezTo>
                <a:cubicBezTo>
                  <a:pt x="45" y="31"/>
                  <a:pt x="26" y="24"/>
                  <a:pt x="13" y="40"/>
                </a:cubicBezTo>
                <a:cubicBezTo>
                  <a:pt x="4" y="50"/>
                  <a:pt x="11" y="63"/>
                  <a:pt x="20" y="70"/>
                </a:cubicBezTo>
                <a:cubicBezTo>
                  <a:pt x="8" y="72"/>
                  <a:pt x="0" y="82"/>
                  <a:pt x="1" y="96"/>
                </a:cubicBezTo>
                <a:cubicBezTo>
                  <a:pt x="3" y="110"/>
                  <a:pt x="18" y="117"/>
                  <a:pt x="31" y="119"/>
                </a:cubicBezTo>
                <a:cubicBezTo>
                  <a:pt x="19" y="126"/>
                  <a:pt x="12" y="138"/>
                  <a:pt x="24" y="150"/>
                </a:cubicBezTo>
                <a:cubicBezTo>
                  <a:pt x="36" y="162"/>
                  <a:pt x="56" y="161"/>
                  <a:pt x="71" y="156"/>
                </a:cubicBezTo>
                <a:cubicBezTo>
                  <a:pt x="66" y="173"/>
                  <a:pt x="51" y="184"/>
                  <a:pt x="38" y="195"/>
                </a:cubicBezTo>
                <a:cubicBezTo>
                  <a:pt x="38" y="196"/>
                  <a:pt x="37" y="197"/>
                  <a:pt x="37" y="198"/>
                </a:cubicBezTo>
                <a:cubicBezTo>
                  <a:pt x="36" y="200"/>
                  <a:pt x="37" y="204"/>
                  <a:pt x="40" y="203"/>
                </a:cubicBezTo>
                <a:cubicBezTo>
                  <a:pt x="66" y="193"/>
                  <a:pt x="88" y="183"/>
                  <a:pt x="106" y="163"/>
                </a:cubicBezTo>
                <a:cubicBezTo>
                  <a:pt x="117" y="182"/>
                  <a:pt x="141" y="178"/>
                  <a:pt x="152" y="161"/>
                </a:cubicBezTo>
                <a:cubicBezTo>
                  <a:pt x="159" y="169"/>
                  <a:pt x="167" y="176"/>
                  <a:pt x="177" y="177"/>
                </a:cubicBezTo>
                <a:cubicBezTo>
                  <a:pt x="186" y="178"/>
                  <a:pt x="196" y="168"/>
                  <a:pt x="201" y="160"/>
                </a:cubicBezTo>
                <a:cubicBezTo>
                  <a:pt x="211" y="168"/>
                  <a:pt x="232" y="165"/>
                  <a:pt x="234" y="153"/>
                </a:cubicBezTo>
                <a:cubicBezTo>
                  <a:pt x="258" y="167"/>
                  <a:pt x="290" y="122"/>
                  <a:pt x="266" y="103"/>
                </a:cubicBezTo>
                <a:cubicBezTo>
                  <a:pt x="277" y="97"/>
                  <a:pt x="283" y="86"/>
                  <a:pt x="277" y="73"/>
                </a:cubicBezTo>
                <a:close/>
                <a:moveTo>
                  <a:pt x="260" y="99"/>
                </a:moveTo>
                <a:cubicBezTo>
                  <a:pt x="259" y="100"/>
                  <a:pt x="259" y="101"/>
                  <a:pt x="259" y="102"/>
                </a:cubicBezTo>
                <a:cubicBezTo>
                  <a:pt x="258" y="103"/>
                  <a:pt x="257" y="106"/>
                  <a:pt x="259" y="107"/>
                </a:cubicBezTo>
                <a:cubicBezTo>
                  <a:pt x="284" y="120"/>
                  <a:pt x="251" y="163"/>
                  <a:pt x="233" y="144"/>
                </a:cubicBezTo>
                <a:cubicBezTo>
                  <a:pt x="232" y="143"/>
                  <a:pt x="231" y="143"/>
                  <a:pt x="230" y="144"/>
                </a:cubicBezTo>
                <a:cubicBezTo>
                  <a:pt x="228" y="144"/>
                  <a:pt x="226" y="145"/>
                  <a:pt x="227" y="147"/>
                </a:cubicBezTo>
                <a:cubicBezTo>
                  <a:pt x="231" y="161"/>
                  <a:pt x="209" y="161"/>
                  <a:pt x="203" y="154"/>
                </a:cubicBezTo>
                <a:cubicBezTo>
                  <a:pt x="202" y="153"/>
                  <a:pt x="201" y="153"/>
                  <a:pt x="200" y="153"/>
                </a:cubicBezTo>
                <a:cubicBezTo>
                  <a:pt x="199" y="153"/>
                  <a:pt x="198" y="153"/>
                  <a:pt x="197" y="154"/>
                </a:cubicBezTo>
                <a:cubicBezTo>
                  <a:pt x="193" y="162"/>
                  <a:pt x="185" y="170"/>
                  <a:pt x="177" y="170"/>
                </a:cubicBezTo>
                <a:cubicBezTo>
                  <a:pt x="168" y="171"/>
                  <a:pt x="159" y="160"/>
                  <a:pt x="154" y="154"/>
                </a:cubicBezTo>
                <a:cubicBezTo>
                  <a:pt x="153" y="153"/>
                  <a:pt x="152" y="153"/>
                  <a:pt x="151" y="153"/>
                </a:cubicBezTo>
                <a:cubicBezTo>
                  <a:pt x="150" y="153"/>
                  <a:pt x="150" y="153"/>
                  <a:pt x="149" y="154"/>
                </a:cubicBezTo>
                <a:cubicBezTo>
                  <a:pt x="140" y="171"/>
                  <a:pt x="119" y="177"/>
                  <a:pt x="110" y="156"/>
                </a:cubicBezTo>
                <a:cubicBezTo>
                  <a:pt x="109" y="155"/>
                  <a:pt x="108" y="155"/>
                  <a:pt x="107" y="155"/>
                </a:cubicBezTo>
                <a:cubicBezTo>
                  <a:pt x="106" y="155"/>
                  <a:pt x="105" y="155"/>
                  <a:pt x="104" y="156"/>
                </a:cubicBezTo>
                <a:cubicBezTo>
                  <a:pt x="90" y="173"/>
                  <a:pt x="72" y="183"/>
                  <a:pt x="53" y="191"/>
                </a:cubicBezTo>
                <a:cubicBezTo>
                  <a:pt x="64" y="181"/>
                  <a:pt x="75" y="169"/>
                  <a:pt x="78" y="154"/>
                </a:cubicBezTo>
                <a:cubicBezTo>
                  <a:pt x="78" y="153"/>
                  <a:pt x="78" y="153"/>
                  <a:pt x="78" y="153"/>
                </a:cubicBezTo>
                <a:cubicBezTo>
                  <a:pt x="81" y="151"/>
                  <a:pt x="78" y="146"/>
                  <a:pt x="74" y="148"/>
                </a:cubicBezTo>
                <a:cubicBezTo>
                  <a:pt x="64" y="153"/>
                  <a:pt x="52" y="154"/>
                  <a:pt x="40" y="152"/>
                </a:cubicBezTo>
                <a:cubicBezTo>
                  <a:pt x="32" y="150"/>
                  <a:pt x="23" y="143"/>
                  <a:pt x="24" y="134"/>
                </a:cubicBezTo>
                <a:cubicBezTo>
                  <a:pt x="25" y="128"/>
                  <a:pt x="33" y="125"/>
                  <a:pt x="38" y="122"/>
                </a:cubicBezTo>
                <a:cubicBezTo>
                  <a:pt x="39" y="122"/>
                  <a:pt x="40" y="120"/>
                  <a:pt x="40" y="119"/>
                </a:cubicBezTo>
                <a:cubicBezTo>
                  <a:pt x="43" y="118"/>
                  <a:pt x="42" y="113"/>
                  <a:pt x="39" y="113"/>
                </a:cubicBezTo>
                <a:cubicBezTo>
                  <a:pt x="27" y="114"/>
                  <a:pt x="15" y="110"/>
                  <a:pt x="9" y="100"/>
                </a:cubicBezTo>
                <a:cubicBezTo>
                  <a:pt x="1" y="87"/>
                  <a:pt x="15" y="73"/>
                  <a:pt x="28" y="76"/>
                </a:cubicBezTo>
                <a:cubicBezTo>
                  <a:pt x="30" y="76"/>
                  <a:pt x="31" y="76"/>
                  <a:pt x="32" y="75"/>
                </a:cubicBezTo>
                <a:cubicBezTo>
                  <a:pt x="32" y="75"/>
                  <a:pt x="32" y="75"/>
                  <a:pt x="33" y="75"/>
                </a:cubicBezTo>
                <a:cubicBezTo>
                  <a:pt x="36" y="75"/>
                  <a:pt x="38" y="69"/>
                  <a:pt x="34" y="69"/>
                </a:cubicBezTo>
                <a:cubicBezTo>
                  <a:pt x="24" y="67"/>
                  <a:pt x="11" y="57"/>
                  <a:pt x="16" y="46"/>
                </a:cubicBezTo>
                <a:cubicBezTo>
                  <a:pt x="20" y="38"/>
                  <a:pt x="30" y="36"/>
                  <a:pt x="37" y="38"/>
                </a:cubicBezTo>
                <a:cubicBezTo>
                  <a:pt x="45" y="40"/>
                  <a:pt x="51" y="47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9"/>
                  <a:pt x="60" y="59"/>
                  <a:pt x="60" y="55"/>
                </a:cubicBezTo>
                <a:cubicBezTo>
                  <a:pt x="61" y="55"/>
                  <a:pt x="61" y="54"/>
                  <a:pt x="60" y="54"/>
                </a:cubicBezTo>
                <a:cubicBezTo>
                  <a:pt x="61" y="41"/>
                  <a:pt x="61" y="30"/>
                  <a:pt x="73" y="22"/>
                </a:cubicBezTo>
                <a:cubicBezTo>
                  <a:pt x="86" y="14"/>
                  <a:pt x="98" y="22"/>
                  <a:pt x="103" y="34"/>
                </a:cubicBezTo>
                <a:cubicBezTo>
                  <a:pt x="105" y="37"/>
                  <a:pt x="108" y="35"/>
                  <a:pt x="109" y="33"/>
                </a:cubicBezTo>
                <a:cubicBezTo>
                  <a:pt x="110" y="33"/>
                  <a:pt x="110" y="32"/>
                  <a:pt x="110" y="31"/>
                </a:cubicBezTo>
                <a:cubicBezTo>
                  <a:pt x="111" y="22"/>
                  <a:pt x="116" y="15"/>
                  <a:pt x="124" y="11"/>
                </a:cubicBezTo>
                <a:cubicBezTo>
                  <a:pt x="136" y="4"/>
                  <a:pt x="145" y="18"/>
                  <a:pt x="149" y="28"/>
                </a:cubicBezTo>
                <a:cubicBezTo>
                  <a:pt x="150" y="29"/>
                  <a:pt x="151" y="30"/>
                  <a:pt x="152" y="29"/>
                </a:cubicBezTo>
                <a:cubicBezTo>
                  <a:pt x="154" y="29"/>
                  <a:pt x="155" y="29"/>
                  <a:pt x="156" y="28"/>
                </a:cubicBezTo>
                <a:cubicBezTo>
                  <a:pt x="165" y="7"/>
                  <a:pt x="201" y="4"/>
                  <a:pt x="200" y="32"/>
                </a:cubicBezTo>
                <a:cubicBezTo>
                  <a:pt x="200" y="34"/>
                  <a:pt x="200" y="35"/>
                  <a:pt x="201" y="35"/>
                </a:cubicBezTo>
                <a:cubicBezTo>
                  <a:pt x="202" y="36"/>
                  <a:pt x="204" y="37"/>
                  <a:pt x="206" y="36"/>
                </a:cubicBezTo>
                <a:cubicBezTo>
                  <a:pt x="215" y="28"/>
                  <a:pt x="228" y="23"/>
                  <a:pt x="238" y="31"/>
                </a:cubicBezTo>
                <a:cubicBezTo>
                  <a:pt x="245" y="38"/>
                  <a:pt x="245" y="51"/>
                  <a:pt x="241" y="59"/>
                </a:cubicBezTo>
                <a:cubicBezTo>
                  <a:pt x="240" y="60"/>
                  <a:pt x="240" y="62"/>
                  <a:pt x="241" y="63"/>
                </a:cubicBezTo>
                <a:cubicBezTo>
                  <a:pt x="241" y="65"/>
                  <a:pt x="243" y="66"/>
                  <a:pt x="245" y="65"/>
                </a:cubicBezTo>
                <a:cubicBezTo>
                  <a:pt x="255" y="62"/>
                  <a:pt x="265" y="65"/>
                  <a:pt x="271" y="74"/>
                </a:cubicBezTo>
                <a:cubicBezTo>
                  <a:pt x="278" y="85"/>
                  <a:pt x="271" y="95"/>
                  <a:pt x="260" y="99"/>
                </a:cubicBez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4211A30-0CF7-4ED6-9C9D-C2F7C7E0C38A}"/>
              </a:ext>
            </a:extLst>
          </p:cNvPr>
          <p:cNvSpPr txBox="1"/>
          <p:nvPr/>
        </p:nvSpPr>
        <p:spPr>
          <a:xfrm>
            <a:off x="3941003" y="2692070"/>
            <a:ext cx="1830180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VR</a:t>
            </a:r>
            <a:r>
              <a:rPr lang="zh-CN" altLang="en-US" sz="3200" dirty="0">
                <a:solidFill>
                  <a:schemeClr val="accent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端开发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07AB4FE-8B14-42D4-B662-27606EEC97C7}"/>
              </a:ext>
            </a:extLst>
          </p:cNvPr>
          <p:cNvSpPr txBox="1"/>
          <p:nvPr/>
        </p:nvSpPr>
        <p:spPr>
          <a:xfrm>
            <a:off x="3628413" y="4184434"/>
            <a:ext cx="2239080" cy="9233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1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人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实验室使用设备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模拟器调试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4DC6181-AB49-445D-AB6A-2787B99CAC43}"/>
              </a:ext>
            </a:extLst>
          </p:cNvPr>
          <p:cNvSpPr txBox="1"/>
          <p:nvPr/>
        </p:nvSpPr>
        <p:spPr>
          <a:xfrm>
            <a:off x="8648018" y="2469436"/>
            <a:ext cx="1646150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模型检索</a:t>
            </a:r>
            <a:endParaRPr lang="en-US" altLang="zh-CN" sz="2800" dirty="0">
              <a:solidFill>
                <a:schemeClr val="accent1"/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模块开发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4618629-61DA-4115-B23E-D1A4617BED62}"/>
              </a:ext>
            </a:extLst>
          </p:cNvPr>
          <p:cNvSpPr txBox="1"/>
          <p:nvPr/>
        </p:nvSpPr>
        <p:spPr>
          <a:xfrm>
            <a:off x="8286666" y="4184434"/>
            <a:ext cx="2239080" cy="9233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2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人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开发针对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VR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输入的模型检索方法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F8334758-90A0-435B-A0EE-79437D8A95AC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项目分工</a:t>
            </a:r>
          </a:p>
        </p:txBody>
      </p:sp>
    </p:spTree>
    <p:extLst>
      <p:ext uri="{BB962C8B-B14F-4D97-AF65-F5344CB8AC3E}">
        <p14:creationId xmlns:p14="http://schemas.microsoft.com/office/powerpoint/2010/main" val="122739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44B75611-DD1D-4DD8-BE69-E709E5F14BC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17713" y="1152254"/>
            <a:ext cx="4567238" cy="3532187"/>
            <a:chOff x="2277" y="340"/>
            <a:chExt cx="2877" cy="2225"/>
          </a:xfrm>
          <a:solidFill>
            <a:srgbClr val="3C3C3B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5C768F5-4CB2-4473-972D-1F8768352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" y="340"/>
              <a:ext cx="2877" cy="2225"/>
            </a:xfrm>
            <a:custGeom>
              <a:avLst/>
              <a:gdLst>
                <a:gd name="T0" fmla="*/ 919 w 949"/>
                <a:gd name="T1" fmla="*/ 10 h 733"/>
                <a:gd name="T2" fmla="*/ 763 w 949"/>
                <a:gd name="T3" fmla="*/ 67 h 733"/>
                <a:gd name="T4" fmla="*/ 815 w 949"/>
                <a:gd name="T5" fmla="*/ 104 h 733"/>
                <a:gd name="T6" fmla="*/ 769 w 949"/>
                <a:gd name="T7" fmla="*/ 70 h 733"/>
                <a:gd name="T8" fmla="*/ 914 w 949"/>
                <a:gd name="T9" fmla="*/ 17 h 733"/>
                <a:gd name="T10" fmla="*/ 940 w 949"/>
                <a:gd name="T11" fmla="*/ 30 h 733"/>
                <a:gd name="T12" fmla="*/ 922 w 949"/>
                <a:gd name="T13" fmla="*/ 159 h 733"/>
                <a:gd name="T14" fmla="*/ 913 w 949"/>
                <a:gd name="T15" fmla="*/ 169 h 733"/>
                <a:gd name="T16" fmla="*/ 876 w 949"/>
                <a:gd name="T17" fmla="*/ 129 h 733"/>
                <a:gd name="T18" fmla="*/ 874 w 949"/>
                <a:gd name="T19" fmla="*/ 124 h 733"/>
                <a:gd name="T20" fmla="*/ 780 w 949"/>
                <a:gd name="T21" fmla="*/ 318 h 733"/>
                <a:gd name="T22" fmla="*/ 652 w 949"/>
                <a:gd name="T23" fmla="*/ 300 h 733"/>
                <a:gd name="T24" fmla="*/ 640 w 949"/>
                <a:gd name="T25" fmla="*/ 451 h 733"/>
                <a:gd name="T26" fmla="*/ 449 w 949"/>
                <a:gd name="T27" fmla="*/ 465 h 733"/>
                <a:gd name="T28" fmla="*/ 440 w 949"/>
                <a:gd name="T29" fmla="*/ 603 h 733"/>
                <a:gd name="T30" fmla="*/ 263 w 949"/>
                <a:gd name="T31" fmla="*/ 601 h 733"/>
                <a:gd name="T32" fmla="*/ 259 w 949"/>
                <a:gd name="T33" fmla="*/ 726 h 733"/>
                <a:gd name="T34" fmla="*/ 62 w 949"/>
                <a:gd name="T35" fmla="*/ 727 h 733"/>
                <a:gd name="T36" fmla="*/ 8 w 949"/>
                <a:gd name="T37" fmla="*/ 684 h 733"/>
                <a:gd name="T38" fmla="*/ 209 w 949"/>
                <a:gd name="T39" fmla="*/ 657 h 733"/>
                <a:gd name="T40" fmla="*/ 218 w 949"/>
                <a:gd name="T41" fmla="*/ 589 h 733"/>
                <a:gd name="T42" fmla="*/ 225 w 949"/>
                <a:gd name="T43" fmla="*/ 538 h 733"/>
                <a:gd name="T44" fmla="*/ 391 w 949"/>
                <a:gd name="T45" fmla="*/ 544 h 733"/>
                <a:gd name="T46" fmla="*/ 395 w 949"/>
                <a:gd name="T47" fmla="*/ 542 h 733"/>
                <a:gd name="T48" fmla="*/ 402 w 949"/>
                <a:gd name="T49" fmla="*/ 419 h 733"/>
                <a:gd name="T50" fmla="*/ 435 w 949"/>
                <a:gd name="T51" fmla="*/ 409 h 733"/>
                <a:gd name="T52" fmla="*/ 601 w 949"/>
                <a:gd name="T53" fmla="*/ 408 h 733"/>
                <a:gd name="T54" fmla="*/ 610 w 949"/>
                <a:gd name="T55" fmla="*/ 266 h 733"/>
                <a:gd name="T56" fmla="*/ 637 w 949"/>
                <a:gd name="T57" fmla="*/ 258 h 733"/>
                <a:gd name="T58" fmla="*/ 746 w 949"/>
                <a:gd name="T59" fmla="*/ 268 h 733"/>
                <a:gd name="T60" fmla="*/ 819 w 949"/>
                <a:gd name="T61" fmla="*/ 109 h 733"/>
                <a:gd name="T62" fmla="*/ 753 w 949"/>
                <a:gd name="T63" fmla="*/ 246 h 733"/>
                <a:gd name="T64" fmla="*/ 684 w 949"/>
                <a:gd name="T65" fmla="*/ 258 h 733"/>
                <a:gd name="T66" fmla="*/ 607 w 949"/>
                <a:gd name="T67" fmla="*/ 253 h 733"/>
                <a:gd name="T68" fmla="*/ 597 w 949"/>
                <a:gd name="T69" fmla="*/ 381 h 733"/>
                <a:gd name="T70" fmla="*/ 575 w 949"/>
                <a:gd name="T71" fmla="*/ 407 h 733"/>
                <a:gd name="T72" fmla="*/ 398 w 949"/>
                <a:gd name="T73" fmla="*/ 405 h 733"/>
                <a:gd name="T74" fmla="*/ 391 w 949"/>
                <a:gd name="T75" fmla="*/ 540 h 733"/>
                <a:gd name="T76" fmla="*/ 216 w 949"/>
                <a:gd name="T77" fmla="*/ 536 h 733"/>
                <a:gd name="T78" fmla="*/ 202 w 949"/>
                <a:gd name="T79" fmla="*/ 653 h 733"/>
                <a:gd name="T80" fmla="*/ 164 w 949"/>
                <a:gd name="T81" fmla="*/ 651 h 733"/>
                <a:gd name="T82" fmla="*/ 6 w 949"/>
                <a:gd name="T83" fmla="*/ 643 h 733"/>
                <a:gd name="T84" fmla="*/ 3 w 949"/>
                <a:gd name="T85" fmla="*/ 690 h 733"/>
                <a:gd name="T86" fmla="*/ 15 w 949"/>
                <a:gd name="T87" fmla="*/ 729 h 733"/>
                <a:gd name="T88" fmla="*/ 259 w 949"/>
                <a:gd name="T89" fmla="*/ 730 h 733"/>
                <a:gd name="T90" fmla="*/ 263 w 949"/>
                <a:gd name="T91" fmla="*/ 725 h 733"/>
                <a:gd name="T92" fmla="*/ 267 w 949"/>
                <a:gd name="T93" fmla="*/ 618 h 733"/>
                <a:gd name="T94" fmla="*/ 293 w 949"/>
                <a:gd name="T95" fmla="*/ 603 h 733"/>
                <a:gd name="T96" fmla="*/ 441 w 949"/>
                <a:gd name="T97" fmla="*/ 607 h 733"/>
                <a:gd name="T98" fmla="*/ 451 w 949"/>
                <a:gd name="T99" fmla="*/ 522 h 733"/>
                <a:gd name="T100" fmla="*/ 465 w 949"/>
                <a:gd name="T101" fmla="*/ 468 h 733"/>
                <a:gd name="T102" fmla="*/ 642 w 949"/>
                <a:gd name="T103" fmla="*/ 455 h 733"/>
                <a:gd name="T104" fmla="*/ 644 w 949"/>
                <a:gd name="T105" fmla="*/ 451 h 733"/>
                <a:gd name="T106" fmla="*/ 651 w 949"/>
                <a:gd name="T107" fmla="*/ 349 h 733"/>
                <a:gd name="T108" fmla="*/ 681 w 949"/>
                <a:gd name="T109" fmla="*/ 310 h 733"/>
                <a:gd name="T110" fmla="*/ 780 w 949"/>
                <a:gd name="T111" fmla="*/ 323 h 733"/>
                <a:gd name="T112" fmla="*/ 784 w 949"/>
                <a:gd name="T113" fmla="*/ 320 h 733"/>
                <a:gd name="T114" fmla="*/ 919 w 949"/>
                <a:gd name="T115" fmla="*/ 181 h 733"/>
                <a:gd name="T116" fmla="*/ 939 w 949"/>
                <a:gd name="T117" fmla="*/ 78 h 733"/>
                <a:gd name="T118" fmla="*/ 943 w 949"/>
                <a:gd name="T119" fmla="*/ 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9" h="733">
                  <a:moveTo>
                    <a:pt x="943" y="3"/>
                  </a:moveTo>
                  <a:cubicBezTo>
                    <a:pt x="938" y="0"/>
                    <a:pt x="924" y="8"/>
                    <a:pt x="919" y="10"/>
                  </a:cubicBezTo>
                  <a:cubicBezTo>
                    <a:pt x="902" y="16"/>
                    <a:pt x="884" y="23"/>
                    <a:pt x="867" y="29"/>
                  </a:cubicBezTo>
                  <a:cubicBezTo>
                    <a:pt x="832" y="42"/>
                    <a:pt x="798" y="54"/>
                    <a:pt x="763" y="67"/>
                  </a:cubicBezTo>
                  <a:cubicBezTo>
                    <a:pt x="762" y="68"/>
                    <a:pt x="761" y="70"/>
                    <a:pt x="763" y="71"/>
                  </a:cubicBezTo>
                  <a:cubicBezTo>
                    <a:pt x="780" y="82"/>
                    <a:pt x="798" y="93"/>
                    <a:pt x="815" y="104"/>
                  </a:cubicBezTo>
                  <a:cubicBezTo>
                    <a:pt x="818" y="106"/>
                    <a:pt x="820" y="102"/>
                    <a:pt x="818" y="100"/>
                  </a:cubicBezTo>
                  <a:cubicBezTo>
                    <a:pt x="801" y="90"/>
                    <a:pt x="785" y="80"/>
                    <a:pt x="769" y="70"/>
                  </a:cubicBezTo>
                  <a:cubicBezTo>
                    <a:pt x="800" y="58"/>
                    <a:pt x="831" y="47"/>
                    <a:pt x="862" y="36"/>
                  </a:cubicBezTo>
                  <a:cubicBezTo>
                    <a:pt x="879" y="29"/>
                    <a:pt x="896" y="23"/>
                    <a:pt x="914" y="17"/>
                  </a:cubicBezTo>
                  <a:cubicBezTo>
                    <a:pt x="920" y="14"/>
                    <a:pt x="927" y="11"/>
                    <a:pt x="933" y="9"/>
                  </a:cubicBezTo>
                  <a:cubicBezTo>
                    <a:pt x="947" y="7"/>
                    <a:pt x="941" y="20"/>
                    <a:pt x="940" y="30"/>
                  </a:cubicBezTo>
                  <a:cubicBezTo>
                    <a:pt x="937" y="66"/>
                    <a:pt x="932" y="102"/>
                    <a:pt x="926" y="138"/>
                  </a:cubicBezTo>
                  <a:cubicBezTo>
                    <a:pt x="925" y="145"/>
                    <a:pt x="924" y="152"/>
                    <a:pt x="922" y="159"/>
                  </a:cubicBezTo>
                  <a:cubicBezTo>
                    <a:pt x="921" y="163"/>
                    <a:pt x="921" y="168"/>
                    <a:pt x="920" y="172"/>
                  </a:cubicBezTo>
                  <a:cubicBezTo>
                    <a:pt x="917" y="175"/>
                    <a:pt x="914" y="173"/>
                    <a:pt x="913" y="169"/>
                  </a:cubicBezTo>
                  <a:cubicBezTo>
                    <a:pt x="899" y="159"/>
                    <a:pt x="888" y="142"/>
                    <a:pt x="877" y="130"/>
                  </a:cubicBezTo>
                  <a:cubicBezTo>
                    <a:pt x="877" y="129"/>
                    <a:pt x="876" y="129"/>
                    <a:pt x="876" y="129"/>
                  </a:cubicBezTo>
                  <a:cubicBezTo>
                    <a:pt x="877" y="128"/>
                    <a:pt x="877" y="127"/>
                    <a:pt x="878" y="126"/>
                  </a:cubicBezTo>
                  <a:cubicBezTo>
                    <a:pt x="879" y="124"/>
                    <a:pt x="875" y="122"/>
                    <a:pt x="874" y="124"/>
                  </a:cubicBezTo>
                  <a:cubicBezTo>
                    <a:pt x="841" y="188"/>
                    <a:pt x="810" y="252"/>
                    <a:pt x="780" y="318"/>
                  </a:cubicBezTo>
                  <a:cubicBezTo>
                    <a:pt x="780" y="318"/>
                    <a:pt x="780" y="318"/>
                    <a:pt x="780" y="318"/>
                  </a:cubicBezTo>
                  <a:cubicBezTo>
                    <a:pt x="780" y="318"/>
                    <a:pt x="780" y="318"/>
                    <a:pt x="780" y="318"/>
                  </a:cubicBezTo>
                  <a:cubicBezTo>
                    <a:pt x="737" y="315"/>
                    <a:pt x="694" y="309"/>
                    <a:pt x="652" y="300"/>
                  </a:cubicBezTo>
                  <a:cubicBezTo>
                    <a:pt x="651" y="299"/>
                    <a:pt x="650" y="300"/>
                    <a:pt x="650" y="302"/>
                  </a:cubicBezTo>
                  <a:cubicBezTo>
                    <a:pt x="646" y="351"/>
                    <a:pt x="643" y="401"/>
                    <a:pt x="640" y="451"/>
                  </a:cubicBezTo>
                  <a:cubicBezTo>
                    <a:pt x="578" y="461"/>
                    <a:pt x="515" y="465"/>
                    <a:pt x="451" y="463"/>
                  </a:cubicBezTo>
                  <a:cubicBezTo>
                    <a:pt x="450" y="463"/>
                    <a:pt x="449" y="464"/>
                    <a:pt x="449" y="465"/>
                  </a:cubicBezTo>
                  <a:cubicBezTo>
                    <a:pt x="448" y="511"/>
                    <a:pt x="445" y="557"/>
                    <a:pt x="441" y="603"/>
                  </a:cubicBezTo>
                  <a:cubicBezTo>
                    <a:pt x="441" y="603"/>
                    <a:pt x="441" y="603"/>
                    <a:pt x="440" y="603"/>
                  </a:cubicBezTo>
                  <a:cubicBezTo>
                    <a:pt x="382" y="601"/>
                    <a:pt x="324" y="600"/>
                    <a:pt x="265" y="598"/>
                  </a:cubicBezTo>
                  <a:cubicBezTo>
                    <a:pt x="264" y="598"/>
                    <a:pt x="263" y="599"/>
                    <a:pt x="263" y="601"/>
                  </a:cubicBezTo>
                  <a:cubicBezTo>
                    <a:pt x="262" y="642"/>
                    <a:pt x="260" y="683"/>
                    <a:pt x="259" y="725"/>
                  </a:cubicBezTo>
                  <a:cubicBezTo>
                    <a:pt x="259" y="725"/>
                    <a:pt x="259" y="725"/>
                    <a:pt x="259" y="726"/>
                  </a:cubicBezTo>
                  <a:cubicBezTo>
                    <a:pt x="206" y="726"/>
                    <a:pt x="152" y="727"/>
                    <a:pt x="98" y="727"/>
                  </a:cubicBezTo>
                  <a:cubicBezTo>
                    <a:pt x="86" y="727"/>
                    <a:pt x="74" y="727"/>
                    <a:pt x="62" y="727"/>
                  </a:cubicBezTo>
                  <a:cubicBezTo>
                    <a:pt x="49" y="727"/>
                    <a:pt x="34" y="729"/>
                    <a:pt x="22" y="726"/>
                  </a:cubicBezTo>
                  <a:cubicBezTo>
                    <a:pt x="1" y="720"/>
                    <a:pt x="8" y="700"/>
                    <a:pt x="8" y="684"/>
                  </a:cubicBezTo>
                  <a:cubicBezTo>
                    <a:pt x="8" y="672"/>
                    <a:pt x="8" y="659"/>
                    <a:pt x="8" y="647"/>
                  </a:cubicBezTo>
                  <a:cubicBezTo>
                    <a:pt x="75" y="650"/>
                    <a:pt x="142" y="654"/>
                    <a:pt x="209" y="657"/>
                  </a:cubicBezTo>
                  <a:cubicBezTo>
                    <a:pt x="210" y="658"/>
                    <a:pt x="211" y="657"/>
                    <a:pt x="211" y="656"/>
                  </a:cubicBezTo>
                  <a:cubicBezTo>
                    <a:pt x="214" y="634"/>
                    <a:pt x="216" y="611"/>
                    <a:pt x="218" y="589"/>
                  </a:cubicBezTo>
                  <a:cubicBezTo>
                    <a:pt x="219" y="578"/>
                    <a:pt x="219" y="567"/>
                    <a:pt x="220" y="556"/>
                  </a:cubicBezTo>
                  <a:cubicBezTo>
                    <a:pt x="220" y="549"/>
                    <a:pt x="218" y="542"/>
                    <a:pt x="225" y="538"/>
                  </a:cubicBezTo>
                  <a:cubicBezTo>
                    <a:pt x="229" y="536"/>
                    <a:pt x="239" y="539"/>
                    <a:pt x="242" y="539"/>
                  </a:cubicBezTo>
                  <a:cubicBezTo>
                    <a:pt x="292" y="540"/>
                    <a:pt x="341" y="542"/>
                    <a:pt x="391" y="544"/>
                  </a:cubicBezTo>
                  <a:cubicBezTo>
                    <a:pt x="391" y="544"/>
                    <a:pt x="392" y="544"/>
                    <a:pt x="392" y="544"/>
                  </a:cubicBezTo>
                  <a:cubicBezTo>
                    <a:pt x="393" y="544"/>
                    <a:pt x="395" y="544"/>
                    <a:pt x="395" y="542"/>
                  </a:cubicBezTo>
                  <a:cubicBezTo>
                    <a:pt x="397" y="514"/>
                    <a:pt x="398" y="487"/>
                    <a:pt x="400" y="460"/>
                  </a:cubicBezTo>
                  <a:cubicBezTo>
                    <a:pt x="400" y="447"/>
                    <a:pt x="399" y="432"/>
                    <a:pt x="402" y="419"/>
                  </a:cubicBezTo>
                  <a:cubicBezTo>
                    <a:pt x="404" y="409"/>
                    <a:pt x="404" y="409"/>
                    <a:pt x="414" y="408"/>
                  </a:cubicBezTo>
                  <a:cubicBezTo>
                    <a:pt x="421" y="408"/>
                    <a:pt x="428" y="409"/>
                    <a:pt x="435" y="409"/>
                  </a:cubicBezTo>
                  <a:cubicBezTo>
                    <a:pt x="489" y="411"/>
                    <a:pt x="544" y="412"/>
                    <a:pt x="599" y="410"/>
                  </a:cubicBezTo>
                  <a:cubicBezTo>
                    <a:pt x="600" y="410"/>
                    <a:pt x="601" y="409"/>
                    <a:pt x="601" y="408"/>
                  </a:cubicBezTo>
                  <a:cubicBezTo>
                    <a:pt x="601" y="384"/>
                    <a:pt x="602" y="361"/>
                    <a:pt x="603" y="337"/>
                  </a:cubicBezTo>
                  <a:cubicBezTo>
                    <a:pt x="605" y="315"/>
                    <a:pt x="604" y="288"/>
                    <a:pt x="610" y="266"/>
                  </a:cubicBezTo>
                  <a:cubicBezTo>
                    <a:pt x="612" y="259"/>
                    <a:pt x="611" y="257"/>
                    <a:pt x="620" y="256"/>
                  </a:cubicBezTo>
                  <a:cubicBezTo>
                    <a:pt x="625" y="255"/>
                    <a:pt x="631" y="257"/>
                    <a:pt x="637" y="258"/>
                  </a:cubicBezTo>
                  <a:cubicBezTo>
                    <a:pt x="648" y="259"/>
                    <a:pt x="659" y="260"/>
                    <a:pt x="671" y="261"/>
                  </a:cubicBezTo>
                  <a:cubicBezTo>
                    <a:pt x="696" y="263"/>
                    <a:pt x="721" y="266"/>
                    <a:pt x="746" y="268"/>
                  </a:cubicBezTo>
                  <a:cubicBezTo>
                    <a:pt x="746" y="269"/>
                    <a:pt x="747" y="268"/>
                    <a:pt x="748" y="267"/>
                  </a:cubicBezTo>
                  <a:cubicBezTo>
                    <a:pt x="772" y="215"/>
                    <a:pt x="796" y="162"/>
                    <a:pt x="819" y="109"/>
                  </a:cubicBezTo>
                  <a:cubicBezTo>
                    <a:pt x="820" y="106"/>
                    <a:pt x="816" y="104"/>
                    <a:pt x="815" y="107"/>
                  </a:cubicBezTo>
                  <a:cubicBezTo>
                    <a:pt x="795" y="154"/>
                    <a:pt x="774" y="200"/>
                    <a:pt x="753" y="246"/>
                  </a:cubicBezTo>
                  <a:cubicBezTo>
                    <a:pt x="746" y="261"/>
                    <a:pt x="742" y="264"/>
                    <a:pt x="725" y="262"/>
                  </a:cubicBezTo>
                  <a:cubicBezTo>
                    <a:pt x="712" y="261"/>
                    <a:pt x="698" y="259"/>
                    <a:pt x="684" y="258"/>
                  </a:cubicBezTo>
                  <a:cubicBezTo>
                    <a:pt x="659" y="256"/>
                    <a:pt x="634" y="253"/>
                    <a:pt x="609" y="251"/>
                  </a:cubicBezTo>
                  <a:cubicBezTo>
                    <a:pt x="608" y="251"/>
                    <a:pt x="607" y="252"/>
                    <a:pt x="607" y="253"/>
                  </a:cubicBezTo>
                  <a:cubicBezTo>
                    <a:pt x="603" y="282"/>
                    <a:pt x="601" y="311"/>
                    <a:pt x="599" y="340"/>
                  </a:cubicBezTo>
                  <a:cubicBezTo>
                    <a:pt x="598" y="354"/>
                    <a:pt x="598" y="367"/>
                    <a:pt x="597" y="381"/>
                  </a:cubicBezTo>
                  <a:cubicBezTo>
                    <a:pt x="597" y="385"/>
                    <a:pt x="599" y="398"/>
                    <a:pt x="597" y="401"/>
                  </a:cubicBezTo>
                  <a:cubicBezTo>
                    <a:pt x="592" y="409"/>
                    <a:pt x="583" y="406"/>
                    <a:pt x="575" y="407"/>
                  </a:cubicBezTo>
                  <a:cubicBezTo>
                    <a:pt x="517" y="408"/>
                    <a:pt x="459" y="406"/>
                    <a:pt x="400" y="403"/>
                  </a:cubicBezTo>
                  <a:cubicBezTo>
                    <a:pt x="399" y="403"/>
                    <a:pt x="398" y="404"/>
                    <a:pt x="398" y="405"/>
                  </a:cubicBezTo>
                  <a:cubicBezTo>
                    <a:pt x="396" y="450"/>
                    <a:pt x="393" y="495"/>
                    <a:pt x="391" y="540"/>
                  </a:cubicBezTo>
                  <a:cubicBezTo>
                    <a:pt x="391" y="540"/>
                    <a:pt x="391" y="540"/>
                    <a:pt x="391" y="540"/>
                  </a:cubicBezTo>
                  <a:cubicBezTo>
                    <a:pt x="333" y="537"/>
                    <a:pt x="276" y="535"/>
                    <a:pt x="218" y="534"/>
                  </a:cubicBezTo>
                  <a:cubicBezTo>
                    <a:pt x="217" y="534"/>
                    <a:pt x="216" y="535"/>
                    <a:pt x="216" y="536"/>
                  </a:cubicBezTo>
                  <a:cubicBezTo>
                    <a:pt x="216" y="560"/>
                    <a:pt x="214" y="585"/>
                    <a:pt x="212" y="609"/>
                  </a:cubicBezTo>
                  <a:cubicBezTo>
                    <a:pt x="211" y="619"/>
                    <a:pt x="212" y="647"/>
                    <a:pt x="202" y="653"/>
                  </a:cubicBezTo>
                  <a:cubicBezTo>
                    <a:pt x="198" y="655"/>
                    <a:pt x="188" y="652"/>
                    <a:pt x="184" y="652"/>
                  </a:cubicBezTo>
                  <a:cubicBezTo>
                    <a:pt x="178" y="652"/>
                    <a:pt x="171" y="651"/>
                    <a:pt x="164" y="651"/>
                  </a:cubicBezTo>
                  <a:cubicBezTo>
                    <a:pt x="112" y="648"/>
                    <a:pt x="59" y="645"/>
                    <a:pt x="7" y="643"/>
                  </a:cubicBezTo>
                  <a:cubicBezTo>
                    <a:pt x="7" y="643"/>
                    <a:pt x="7" y="643"/>
                    <a:pt x="6" y="643"/>
                  </a:cubicBezTo>
                  <a:cubicBezTo>
                    <a:pt x="5" y="642"/>
                    <a:pt x="3" y="643"/>
                    <a:pt x="3" y="645"/>
                  </a:cubicBezTo>
                  <a:cubicBezTo>
                    <a:pt x="3" y="690"/>
                    <a:pt x="3" y="690"/>
                    <a:pt x="3" y="690"/>
                  </a:cubicBezTo>
                  <a:cubicBezTo>
                    <a:pt x="3" y="699"/>
                    <a:pt x="0" y="714"/>
                    <a:pt x="4" y="722"/>
                  </a:cubicBezTo>
                  <a:cubicBezTo>
                    <a:pt x="7" y="728"/>
                    <a:pt x="9" y="728"/>
                    <a:pt x="15" y="729"/>
                  </a:cubicBezTo>
                  <a:cubicBezTo>
                    <a:pt x="31" y="733"/>
                    <a:pt x="49" y="731"/>
                    <a:pt x="65" y="731"/>
                  </a:cubicBezTo>
                  <a:cubicBezTo>
                    <a:pt x="130" y="732"/>
                    <a:pt x="195" y="730"/>
                    <a:pt x="259" y="730"/>
                  </a:cubicBezTo>
                  <a:cubicBezTo>
                    <a:pt x="261" y="730"/>
                    <a:pt x="262" y="728"/>
                    <a:pt x="261" y="727"/>
                  </a:cubicBezTo>
                  <a:cubicBezTo>
                    <a:pt x="262" y="727"/>
                    <a:pt x="263" y="726"/>
                    <a:pt x="263" y="725"/>
                  </a:cubicBezTo>
                  <a:cubicBezTo>
                    <a:pt x="264" y="701"/>
                    <a:pt x="265" y="676"/>
                    <a:pt x="266" y="652"/>
                  </a:cubicBezTo>
                  <a:cubicBezTo>
                    <a:pt x="266" y="641"/>
                    <a:pt x="266" y="629"/>
                    <a:pt x="267" y="618"/>
                  </a:cubicBezTo>
                  <a:cubicBezTo>
                    <a:pt x="267" y="612"/>
                    <a:pt x="266" y="606"/>
                    <a:pt x="272" y="603"/>
                  </a:cubicBezTo>
                  <a:cubicBezTo>
                    <a:pt x="276" y="601"/>
                    <a:pt x="290" y="603"/>
                    <a:pt x="293" y="603"/>
                  </a:cubicBezTo>
                  <a:cubicBezTo>
                    <a:pt x="342" y="605"/>
                    <a:pt x="391" y="606"/>
                    <a:pt x="440" y="607"/>
                  </a:cubicBezTo>
                  <a:cubicBezTo>
                    <a:pt x="441" y="607"/>
                    <a:pt x="441" y="607"/>
                    <a:pt x="441" y="607"/>
                  </a:cubicBezTo>
                  <a:cubicBezTo>
                    <a:pt x="442" y="608"/>
                    <a:pt x="445" y="608"/>
                    <a:pt x="445" y="606"/>
                  </a:cubicBezTo>
                  <a:cubicBezTo>
                    <a:pt x="448" y="578"/>
                    <a:pt x="450" y="550"/>
                    <a:pt x="451" y="522"/>
                  </a:cubicBezTo>
                  <a:cubicBezTo>
                    <a:pt x="452" y="508"/>
                    <a:pt x="451" y="493"/>
                    <a:pt x="453" y="479"/>
                  </a:cubicBezTo>
                  <a:cubicBezTo>
                    <a:pt x="455" y="469"/>
                    <a:pt x="454" y="469"/>
                    <a:pt x="465" y="468"/>
                  </a:cubicBezTo>
                  <a:cubicBezTo>
                    <a:pt x="471" y="467"/>
                    <a:pt x="479" y="468"/>
                    <a:pt x="485" y="468"/>
                  </a:cubicBezTo>
                  <a:cubicBezTo>
                    <a:pt x="538" y="468"/>
                    <a:pt x="590" y="463"/>
                    <a:pt x="642" y="455"/>
                  </a:cubicBezTo>
                  <a:cubicBezTo>
                    <a:pt x="643" y="455"/>
                    <a:pt x="643" y="454"/>
                    <a:pt x="643" y="453"/>
                  </a:cubicBezTo>
                  <a:cubicBezTo>
                    <a:pt x="644" y="453"/>
                    <a:pt x="644" y="452"/>
                    <a:pt x="644" y="451"/>
                  </a:cubicBezTo>
                  <a:cubicBezTo>
                    <a:pt x="646" y="429"/>
                    <a:pt x="647" y="406"/>
                    <a:pt x="649" y="383"/>
                  </a:cubicBezTo>
                  <a:cubicBezTo>
                    <a:pt x="649" y="372"/>
                    <a:pt x="650" y="361"/>
                    <a:pt x="651" y="349"/>
                  </a:cubicBezTo>
                  <a:cubicBezTo>
                    <a:pt x="651" y="338"/>
                    <a:pt x="649" y="322"/>
                    <a:pt x="653" y="312"/>
                  </a:cubicBezTo>
                  <a:cubicBezTo>
                    <a:pt x="657" y="301"/>
                    <a:pt x="671" y="308"/>
                    <a:pt x="681" y="310"/>
                  </a:cubicBezTo>
                  <a:cubicBezTo>
                    <a:pt x="692" y="312"/>
                    <a:pt x="703" y="314"/>
                    <a:pt x="715" y="316"/>
                  </a:cubicBezTo>
                  <a:cubicBezTo>
                    <a:pt x="736" y="319"/>
                    <a:pt x="758" y="321"/>
                    <a:pt x="780" y="323"/>
                  </a:cubicBezTo>
                  <a:cubicBezTo>
                    <a:pt x="781" y="323"/>
                    <a:pt x="782" y="322"/>
                    <a:pt x="782" y="321"/>
                  </a:cubicBezTo>
                  <a:cubicBezTo>
                    <a:pt x="782" y="321"/>
                    <a:pt x="783" y="321"/>
                    <a:pt x="784" y="320"/>
                  </a:cubicBezTo>
                  <a:cubicBezTo>
                    <a:pt x="813" y="257"/>
                    <a:pt x="843" y="195"/>
                    <a:pt x="874" y="133"/>
                  </a:cubicBezTo>
                  <a:cubicBezTo>
                    <a:pt x="888" y="150"/>
                    <a:pt x="903" y="166"/>
                    <a:pt x="919" y="181"/>
                  </a:cubicBezTo>
                  <a:cubicBezTo>
                    <a:pt x="920" y="182"/>
                    <a:pt x="922" y="182"/>
                    <a:pt x="922" y="180"/>
                  </a:cubicBezTo>
                  <a:cubicBezTo>
                    <a:pt x="929" y="146"/>
                    <a:pt x="935" y="112"/>
                    <a:pt x="939" y="78"/>
                  </a:cubicBezTo>
                  <a:cubicBezTo>
                    <a:pt x="941" y="60"/>
                    <a:pt x="943" y="41"/>
                    <a:pt x="945" y="23"/>
                  </a:cubicBezTo>
                  <a:cubicBezTo>
                    <a:pt x="945" y="19"/>
                    <a:pt x="949" y="6"/>
                    <a:pt x="943" y="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1C0A995-8EDD-428D-84F2-B18059F37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" y="2501"/>
              <a:ext cx="127" cy="19"/>
            </a:xfrm>
            <a:custGeom>
              <a:avLst/>
              <a:gdLst>
                <a:gd name="T0" fmla="*/ 40 w 42"/>
                <a:gd name="T1" fmla="*/ 2 h 6"/>
                <a:gd name="T2" fmla="*/ 2 w 42"/>
                <a:gd name="T3" fmla="*/ 0 h 6"/>
                <a:gd name="T4" fmla="*/ 2 w 42"/>
                <a:gd name="T5" fmla="*/ 4 h 6"/>
                <a:gd name="T6" fmla="*/ 40 w 42"/>
                <a:gd name="T7" fmla="*/ 6 h 6"/>
                <a:gd name="T8" fmla="*/ 40 w 42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">
                  <a:moveTo>
                    <a:pt x="40" y="2"/>
                  </a:moveTo>
                  <a:cubicBezTo>
                    <a:pt x="27" y="1"/>
                    <a:pt x="15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15" y="5"/>
                    <a:pt x="27" y="5"/>
                    <a:pt x="40" y="6"/>
                  </a:cubicBezTo>
                  <a:cubicBezTo>
                    <a:pt x="42" y="6"/>
                    <a:pt x="42" y="2"/>
                    <a:pt x="4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5EBA391-BC36-49E7-A67A-7950EE248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" y="2468"/>
              <a:ext cx="122" cy="27"/>
            </a:xfrm>
            <a:custGeom>
              <a:avLst/>
              <a:gdLst>
                <a:gd name="T0" fmla="*/ 37 w 40"/>
                <a:gd name="T1" fmla="*/ 4 h 9"/>
                <a:gd name="T2" fmla="*/ 3 w 40"/>
                <a:gd name="T3" fmla="*/ 0 h 9"/>
                <a:gd name="T4" fmla="*/ 3 w 40"/>
                <a:gd name="T5" fmla="*/ 4 h 9"/>
                <a:gd name="T6" fmla="*/ 36 w 40"/>
                <a:gd name="T7" fmla="*/ 8 h 9"/>
                <a:gd name="T8" fmla="*/ 37 w 40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9">
                  <a:moveTo>
                    <a:pt x="37" y="4"/>
                  </a:moveTo>
                  <a:cubicBezTo>
                    <a:pt x="26" y="2"/>
                    <a:pt x="15" y="0"/>
                    <a:pt x="3" y="0"/>
                  </a:cubicBezTo>
                  <a:cubicBezTo>
                    <a:pt x="1" y="0"/>
                    <a:pt x="0" y="4"/>
                    <a:pt x="3" y="4"/>
                  </a:cubicBezTo>
                  <a:cubicBezTo>
                    <a:pt x="14" y="5"/>
                    <a:pt x="25" y="6"/>
                    <a:pt x="36" y="8"/>
                  </a:cubicBezTo>
                  <a:cubicBezTo>
                    <a:pt x="39" y="9"/>
                    <a:pt x="40" y="5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4DD73D4-A1C0-44D6-9EBD-45FEAD0AB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" y="1997"/>
              <a:ext cx="115" cy="28"/>
            </a:xfrm>
            <a:custGeom>
              <a:avLst/>
              <a:gdLst>
                <a:gd name="T0" fmla="*/ 36 w 38"/>
                <a:gd name="T1" fmla="*/ 4 h 9"/>
                <a:gd name="T2" fmla="*/ 3 w 38"/>
                <a:gd name="T3" fmla="*/ 1 h 9"/>
                <a:gd name="T4" fmla="*/ 3 w 38"/>
                <a:gd name="T5" fmla="*/ 5 h 9"/>
                <a:gd name="T6" fmla="*/ 35 w 38"/>
                <a:gd name="T7" fmla="*/ 9 h 9"/>
                <a:gd name="T8" fmla="*/ 36 w 38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6" y="4"/>
                  </a:moveTo>
                  <a:cubicBezTo>
                    <a:pt x="25" y="2"/>
                    <a:pt x="14" y="0"/>
                    <a:pt x="3" y="1"/>
                  </a:cubicBezTo>
                  <a:cubicBezTo>
                    <a:pt x="0" y="1"/>
                    <a:pt x="0" y="5"/>
                    <a:pt x="3" y="5"/>
                  </a:cubicBezTo>
                  <a:cubicBezTo>
                    <a:pt x="14" y="5"/>
                    <a:pt x="24" y="6"/>
                    <a:pt x="35" y="9"/>
                  </a:cubicBezTo>
                  <a:cubicBezTo>
                    <a:pt x="37" y="9"/>
                    <a:pt x="38" y="5"/>
                    <a:pt x="3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4C5106E-4747-49C2-A1A5-81367B11E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" y="2034"/>
              <a:ext cx="115" cy="27"/>
            </a:xfrm>
            <a:custGeom>
              <a:avLst/>
              <a:gdLst>
                <a:gd name="T0" fmla="*/ 36 w 38"/>
                <a:gd name="T1" fmla="*/ 4 h 9"/>
                <a:gd name="T2" fmla="*/ 2 w 38"/>
                <a:gd name="T3" fmla="*/ 2 h 9"/>
                <a:gd name="T4" fmla="*/ 4 w 38"/>
                <a:gd name="T5" fmla="*/ 6 h 9"/>
                <a:gd name="T6" fmla="*/ 35 w 38"/>
                <a:gd name="T7" fmla="*/ 8 h 9"/>
                <a:gd name="T8" fmla="*/ 36 w 38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6" y="4"/>
                  </a:moveTo>
                  <a:cubicBezTo>
                    <a:pt x="25" y="1"/>
                    <a:pt x="14" y="0"/>
                    <a:pt x="2" y="2"/>
                  </a:cubicBezTo>
                  <a:cubicBezTo>
                    <a:pt x="0" y="2"/>
                    <a:pt x="1" y="6"/>
                    <a:pt x="4" y="6"/>
                  </a:cubicBezTo>
                  <a:cubicBezTo>
                    <a:pt x="14" y="4"/>
                    <a:pt x="24" y="5"/>
                    <a:pt x="35" y="8"/>
                  </a:cubicBezTo>
                  <a:cubicBezTo>
                    <a:pt x="37" y="9"/>
                    <a:pt x="38" y="5"/>
                    <a:pt x="3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0B08189-59B8-4412-8181-988001B80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" y="1530"/>
              <a:ext cx="24" cy="127"/>
            </a:xfrm>
            <a:custGeom>
              <a:avLst/>
              <a:gdLst>
                <a:gd name="T0" fmla="*/ 4 w 8"/>
                <a:gd name="T1" fmla="*/ 2 h 42"/>
                <a:gd name="T2" fmla="*/ 0 w 8"/>
                <a:gd name="T3" fmla="*/ 40 h 42"/>
                <a:gd name="T4" fmla="*/ 4 w 8"/>
                <a:gd name="T5" fmla="*/ 40 h 42"/>
                <a:gd name="T6" fmla="*/ 8 w 8"/>
                <a:gd name="T7" fmla="*/ 2 h 42"/>
                <a:gd name="T8" fmla="*/ 4 w 8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2">
                  <a:moveTo>
                    <a:pt x="4" y="2"/>
                  </a:moveTo>
                  <a:cubicBezTo>
                    <a:pt x="3" y="15"/>
                    <a:pt x="1" y="27"/>
                    <a:pt x="0" y="40"/>
                  </a:cubicBezTo>
                  <a:cubicBezTo>
                    <a:pt x="0" y="42"/>
                    <a:pt x="4" y="42"/>
                    <a:pt x="4" y="40"/>
                  </a:cubicBezTo>
                  <a:cubicBezTo>
                    <a:pt x="6" y="27"/>
                    <a:pt x="7" y="15"/>
                    <a:pt x="8" y="2"/>
                  </a:cubicBezTo>
                  <a:cubicBezTo>
                    <a:pt x="8" y="0"/>
                    <a:pt x="4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F6A12D8-C85E-4088-A900-A1BCA3604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" y="1512"/>
              <a:ext cx="22" cy="121"/>
            </a:xfrm>
            <a:custGeom>
              <a:avLst/>
              <a:gdLst>
                <a:gd name="T0" fmla="*/ 3 w 7"/>
                <a:gd name="T1" fmla="*/ 3 h 40"/>
                <a:gd name="T2" fmla="*/ 0 w 7"/>
                <a:gd name="T3" fmla="*/ 37 h 40"/>
                <a:gd name="T4" fmla="*/ 4 w 7"/>
                <a:gd name="T5" fmla="*/ 37 h 40"/>
                <a:gd name="T6" fmla="*/ 7 w 7"/>
                <a:gd name="T7" fmla="*/ 3 h 40"/>
                <a:gd name="T8" fmla="*/ 3 w 7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0">
                  <a:moveTo>
                    <a:pt x="3" y="3"/>
                  </a:moveTo>
                  <a:cubicBezTo>
                    <a:pt x="2" y="14"/>
                    <a:pt x="1" y="26"/>
                    <a:pt x="0" y="37"/>
                  </a:cubicBezTo>
                  <a:cubicBezTo>
                    <a:pt x="0" y="40"/>
                    <a:pt x="4" y="40"/>
                    <a:pt x="4" y="37"/>
                  </a:cubicBezTo>
                  <a:cubicBezTo>
                    <a:pt x="5" y="26"/>
                    <a:pt x="6" y="14"/>
                    <a:pt x="7" y="3"/>
                  </a:cubicBezTo>
                  <a:cubicBezTo>
                    <a:pt x="7" y="0"/>
                    <a:pt x="3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0DE5E81-5558-43DF-B550-91C9E5526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6" y="956"/>
              <a:ext cx="70" cy="164"/>
            </a:xfrm>
            <a:custGeom>
              <a:avLst/>
              <a:gdLst>
                <a:gd name="T0" fmla="*/ 18 w 23"/>
                <a:gd name="T1" fmla="*/ 3 h 54"/>
                <a:gd name="T2" fmla="*/ 1 w 23"/>
                <a:gd name="T3" fmla="*/ 51 h 54"/>
                <a:gd name="T4" fmla="*/ 5 w 23"/>
                <a:gd name="T5" fmla="*/ 52 h 54"/>
                <a:gd name="T6" fmla="*/ 22 w 23"/>
                <a:gd name="T7" fmla="*/ 4 h 54"/>
                <a:gd name="T8" fmla="*/ 18 w 23"/>
                <a:gd name="T9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4">
                  <a:moveTo>
                    <a:pt x="18" y="3"/>
                  </a:moveTo>
                  <a:cubicBezTo>
                    <a:pt x="12" y="19"/>
                    <a:pt x="7" y="35"/>
                    <a:pt x="1" y="51"/>
                  </a:cubicBezTo>
                  <a:cubicBezTo>
                    <a:pt x="0" y="53"/>
                    <a:pt x="4" y="54"/>
                    <a:pt x="5" y="52"/>
                  </a:cubicBezTo>
                  <a:cubicBezTo>
                    <a:pt x="11" y="36"/>
                    <a:pt x="17" y="20"/>
                    <a:pt x="22" y="4"/>
                  </a:cubicBezTo>
                  <a:cubicBezTo>
                    <a:pt x="23" y="2"/>
                    <a:pt x="19" y="0"/>
                    <a:pt x="1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DF3AB88-5DC0-4C06-80C4-55D7259BF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944"/>
              <a:ext cx="54" cy="118"/>
            </a:xfrm>
            <a:custGeom>
              <a:avLst/>
              <a:gdLst>
                <a:gd name="T0" fmla="*/ 13 w 18"/>
                <a:gd name="T1" fmla="*/ 3 h 39"/>
                <a:gd name="T2" fmla="*/ 0 w 18"/>
                <a:gd name="T3" fmla="*/ 35 h 39"/>
                <a:gd name="T4" fmla="*/ 4 w 18"/>
                <a:gd name="T5" fmla="*/ 36 h 39"/>
                <a:gd name="T6" fmla="*/ 17 w 18"/>
                <a:gd name="T7" fmla="*/ 5 h 39"/>
                <a:gd name="T8" fmla="*/ 13 w 18"/>
                <a:gd name="T9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9">
                  <a:moveTo>
                    <a:pt x="13" y="3"/>
                  </a:moveTo>
                  <a:cubicBezTo>
                    <a:pt x="7" y="13"/>
                    <a:pt x="3" y="24"/>
                    <a:pt x="0" y="35"/>
                  </a:cubicBezTo>
                  <a:cubicBezTo>
                    <a:pt x="0" y="38"/>
                    <a:pt x="4" y="39"/>
                    <a:pt x="4" y="36"/>
                  </a:cubicBezTo>
                  <a:cubicBezTo>
                    <a:pt x="7" y="25"/>
                    <a:pt x="11" y="15"/>
                    <a:pt x="17" y="5"/>
                  </a:cubicBezTo>
                  <a:cubicBezTo>
                    <a:pt x="18" y="2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08F8905A-DD42-4A95-910B-F5D30366B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" y="552"/>
              <a:ext cx="33" cy="149"/>
            </a:xfrm>
            <a:custGeom>
              <a:avLst/>
              <a:gdLst>
                <a:gd name="T0" fmla="*/ 6 w 11"/>
                <a:gd name="T1" fmla="*/ 3 h 49"/>
                <a:gd name="T2" fmla="*/ 0 w 11"/>
                <a:gd name="T3" fmla="*/ 46 h 49"/>
                <a:gd name="T4" fmla="*/ 4 w 11"/>
                <a:gd name="T5" fmla="*/ 46 h 49"/>
                <a:gd name="T6" fmla="*/ 10 w 11"/>
                <a:gd name="T7" fmla="*/ 4 h 49"/>
                <a:gd name="T8" fmla="*/ 6 w 11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9">
                  <a:moveTo>
                    <a:pt x="6" y="3"/>
                  </a:moveTo>
                  <a:cubicBezTo>
                    <a:pt x="2" y="17"/>
                    <a:pt x="0" y="31"/>
                    <a:pt x="0" y="46"/>
                  </a:cubicBezTo>
                  <a:cubicBezTo>
                    <a:pt x="0" y="49"/>
                    <a:pt x="4" y="49"/>
                    <a:pt x="4" y="46"/>
                  </a:cubicBezTo>
                  <a:cubicBezTo>
                    <a:pt x="4" y="32"/>
                    <a:pt x="6" y="18"/>
                    <a:pt x="10" y="4"/>
                  </a:cubicBezTo>
                  <a:cubicBezTo>
                    <a:pt x="11" y="1"/>
                    <a:pt x="7" y="0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14C1041-58A1-4F96-AD40-EF1CF68E5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" y="479"/>
              <a:ext cx="45" cy="137"/>
            </a:xfrm>
            <a:custGeom>
              <a:avLst/>
              <a:gdLst>
                <a:gd name="T0" fmla="*/ 11 w 15"/>
                <a:gd name="T1" fmla="*/ 2 h 45"/>
                <a:gd name="T2" fmla="*/ 1 w 15"/>
                <a:gd name="T3" fmla="*/ 41 h 45"/>
                <a:gd name="T4" fmla="*/ 5 w 15"/>
                <a:gd name="T5" fmla="*/ 42 h 45"/>
                <a:gd name="T6" fmla="*/ 15 w 15"/>
                <a:gd name="T7" fmla="*/ 3 h 45"/>
                <a:gd name="T8" fmla="*/ 11 w 15"/>
                <a:gd name="T9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5">
                  <a:moveTo>
                    <a:pt x="11" y="2"/>
                  </a:moveTo>
                  <a:cubicBezTo>
                    <a:pt x="7" y="15"/>
                    <a:pt x="3" y="28"/>
                    <a:pt x="1" y="41"/>
                  </a:cubicBezTo>
                  <a:cubicBezTo>
                    <a:pt x="0" y="44"/>
                    <a:pt x="4" y="45"/>
                    <a:pt x="5" y="42"/>
                  </a:cubicBezTo>
                  <a:cubicBezTo>
                    <a:pt x="7" y="29"/>
                    <a:pt x="11" y="16"/>
                    <a:pt x="15" y="3"/>
                  </a:cubicBezTo>
                  <a:cubicBezTo>
                    <a:pt x="15" y="1"/>
                    <a:pt x="11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D5DD2B6-F77D-4707-A810-597F2E7BE026}"/>
              </a:ext>
            </a:extLst>
          </p:cNvPr>
          <p:cNvGrpSpPr/>
          <p:nvPr/>
        </p:nvGrpSpPr>
        <p:grpSpPr>
          <a:xfrm>
            <a:off x="6483494" y="1440884"/>
            <a:ext cx="1865236" cy="850161"/>
            <a:chOff x="6818250" y="865572"/>
            <a:chExt cx="2934589" cy="72608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6861CC0-25B1-4E2C-8EE0-22FE10A014FD}"/>
                </a:ext>
              </a:extLst>
            </p:cNvPr>
            <p:cNvSpPr txBox="1"/>
            <p:nvPr/>
          </p:nvSpPr>
          <p:spPr>
            <a:xfrm>
              <a:off x="6818250" y="865572"/>
              <a:ext cx="2695204" cy="5520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16-18</a:t>
              </a:r>
              <a:r>
                <a:rPr lang="zh-CN" altLang="en-US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周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329E446-8B56-4BB1-B178-0CF10CFFE6E1}"/>
                </a:ext>
              </a:extLst>
            </p:cNvPr>
            <p:cNvSpPr txBox="1"/>
            <p:nvPr/>
          </p:nvSpPr>
          <p:spPr>
            <a:xfrm>
              <a:off x="6818252" y="1249941"/>
              <a:ext cx="2934587" cy="34171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- </a:t>
              </a: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大作业答辩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3C4F2C8-5F45-4CB3-9089-3C5A196A68D8}"/>
              </a:ext>
            </a:extLst>
          </p:cNvPr>
          <p:cNvGrpSpPr/>
          <p:nvPr/>
        </p:nvGrpSpPr>
        <p:grpSpPr>
          <a:xfrm>
            <a:off x="4474390" y="2898412"/>
            <a:ext cx="1529775" cy="1198981"/>
            <a:chOff x="6818250" y="865572"/>
            <a:chExt cx="2934589" cy="93841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42FF8F8-BABD-4EC0-881E-3DD6BC787CBB}"/>
                </a:ext>
              </a:extLst>
            </p:cNvPr>
            <p:cNvSpPr txBox="1"/>
            <p:nvPr/>
          </p:nvSpPr>
          <p:spPr>
            <a:xfrm>
              <a:off x="6818250" y="865572"/>
              <a:ext cx="2695204" cy="50586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11</a:t>
              </a:r>
              <a:r>
                <a:rPr lang="zh-CN" altLang="en-US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周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3C58880-9CE4-40B4-AE90-21D2E1373E90}"/>
                </a:ext>
              </a:extLst>
            </p:cNvPr>
            <p:cNvSpPr txBox="1"/>
            <p:nvPr/>
          </p:nvSpPr>
          <p:spPr>
            <a:xfrm>
              <a:off x="6818250" y="1249941"/>
              <a:ext cx="2934589" cy="55404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- </a:t>
              </a: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中期答辩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539DC41-5648-41FA-9E40-F9028AA11222}"/>
              </a:ext>
            </a:extLst>
          </p:cNvPr>
          <p:cNvGrpSpPr/>
          <p:nvPr/>
        </p:nvGrpSpPr>
        <p:grpSpPr>
          <a:xfrm>
            <a:off x="7119592" y="3490392"/>
            <a:ext cx="2934589" cy="1183318"/>
            <a:chOff x="6818250" y="865572"/>
            <a:chExt cx="2934589" cy="956669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98FB27C-54CD-4EA6-90DF-9331F832A349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5225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12-15</a:t>
              </a:r>
              <a:r>
                <a:rPr lang="zh-CN" altLang="en-US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周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BB33D4D-AB17-433F-B4C9-FA00B386ABA9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57230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- </a:t>
              </a: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完善交互模块</a:t>
              </a:r>
              <a:endParaRPr lang="en-US" altLang="zh-CN" sz="2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- </a:t>
              </a: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提高模型检索准确度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E8EB6AA-9A18-4FA6-8179-EBDF0552B960}"/>
              </a:ext>
            </a:extLst>
          </p:cNvPr>
          <p:cNvGrpSpPr/>
          <p:nvPr/>
        </p:nvGrpSpPr>
        <p:grpSpPr>
          <a:xfrm>
            <a:off x="1439841" y="3944186"/>
            <a:ext cx="3121679" cy="1841642"/>
            <a:chOff x="6535099" y="865572"/>
            <a:chExt cx="3121679" cy="136601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2285A15-A991-41B2-859A-BE36A401E400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794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6-10</a:t>
              </a:r>
              <a:r>
                <a:rPr lang="zh-CN" altLang="en-US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周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5E7A282-7DC7-4F48-91BF-9266EA6850BD}"/>
                </a:ext>
              </a:extLst>
            </p:cNvPr>
            <p:cNvSpPr txBox="1"/>
            <p:nvPr/>
          </p:nvSpPr>
          <p:spPr>
            <a:xfrm>
              <a:off x="6535099" y="1249941"/>
              <a:ext cx="3121679" cy="98164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- </a:t>
              </a: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搭建具有基础功能的</a:t>
              </a:r>
              <a:r>
                <a:rPr lang="en-US" altLang="zh-CN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VR</a:t>
              </a: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程序</a:t>
              </a:r>
              <a:endParaRPr lang="en-US" altLang="zh-CN" sz="2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- </a:t>
              </a: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搭建具有一定准确度的模型检索系统</a:t>
              </a:r>
            </a:p>
          </p:txBody>
        </p:sp>
      </p:grpSp>
      <p:sp>
        <p:nvSpPr>
          <p:cNvPr id="28" name="Freeform 9">
            <a:extLst>
              <a:ext uri="{FF2B5EF4-FFF2-40B4-BE49-F238E27FC236}">
                <a16:creationId xmlns:a16="http://schemas.microsoft.com/office/drawing/2014/main" id="{94978F1B-8E35-4E39-8BB9-E426D7691D5D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29413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项目计划</a:t>
            </a:r>
          </a:p>
        </p:txBody>
      </p:sp>
    </p:spTree>
    <p:extLst>
      <p:ext uri="{BB962C8B-B14F-4D97-AF65-F5344CB8AC3E}">
        <p14:creationId xmlns:p14="http://schemas.microsoft.com/office/powerpoint/2010/main" val="334279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56A1EE9E-CD81-44ED-BD5E-CBE0C42E218A}"/>
              </a:ext>
            </a:extLst>
          </p:cNvPr>
          <p:cNvGrpSpPr/>
          <p:nvPr/>
        </p:nvGrpSpPr>
        <p:grpSpPr>
          <a:xfrm>
            <a:off x="3286785" y="2807375"/>
            <a:ext cx="5256922" cy="4472100"/>
            <a:chOff x="6470650" y="1849438"/>
            <a:chExt cx="1797049" cy="1528763"/>
          </a:xfrm>
        </p:grpSpPr>
        <p:sp>
          <p:nvSpPr>
            <p:cNvPr id="291" name="Freeform 5">
              <a:extLst>
                <a:ext uri="{FF2B5EF4-FFF2-40B4-BE49-F238E27FC236}">
                  <a16:creationId xmlns:a16="http://schemas.microsoft.com/office/drawing/2014/main" id="{EFD94694-9173-4C8D-925B-4C315DDA63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0650" y="1849438"/>
              <a:ext cx="1797049" cy="1528763"/>
            </a:xfrm>
            <a:custGeom>
              <a:avLst/>
              <a:gdLst>
                <a:gd name="T0" fmla="*/ 421 w 422"/>
                <a:gd name="T1" fmla="*/ 65 h 358"/>
                <a:gd name="T2" fmla="*/ 419 w 422"/>
                <a:gd name="T3" fmla="*/ 134 h 358"/>
                <a:gd name="T4" fmla="*/ 403 w 422"/>
                <a:gd name="T5" fmla="*/ 164 h 358"/>
                <a:gd name="T6" fmla="*/ 354 w 422"/>
                <a:gd name="T7" fmla="*/ 193 h 358"/>
                <a:gd name="T8" fmla="*/ 299 w 422"/>
                <a:gd name="T9" fmla="*/ 220 h 358"/>
                <a:gd name="T10" fmla="*/ 181 w 422"/>
                <a:gd name="T11" fmla="*/ 268 h 358"/>
                <a:gd name="T12" fmla="*/ 295 w 422"/>
                <a:gd name="T13" fmla="*/ 327 h 358"/>
                <a:gd name="T14" fmla="*/ 297 w 422"/>
                <a:gd name="T15" fmla="*/ 334 h 358"/>
                <a:gd name="T16" fmla="*/ 136 w 422"/>
                <a:gd name="T17" fmla="*/ 287 h 358"/>
                <a:gd name="T18" fmla="*/ 28 w 422"/>
                <a:gd name="T19" fmla="*/ 254 h 358"/>
                <a:gd name="T20" fmla="*/ 3 w 422"/>
                <a:gd name="T21" fmla="*/ 137 h 358"/>
                <a:gd name="T22" fmla="*/ 24 w 422"/>
                <a:gd name="T23" fmla="*/ 45 h 358"/>
                <a:gd name="T24" fmla="*/ 106 w 422"/>
                <a:gd name="T25" fmla="*/ 15 h 358"/>
                <a:gd name="T26" fmla="*/ 248 w 422"/>
                <a:gd name="T27" fmla="*/ 6 h 358"/>
                <a:gd name="T28" fmla="*/ 326 w 422"/>
                <a:gd name="T29" fmla="*/ 3 h 358"/>
                <a:gd name="T30" fmla="*/ 381 w 422"/>
                <a:gd name="T31" fmla="*/ 5 h 358"/>
                <a:gd name="T32" fmla="*/ 421 w 422"/>
                <a:gd name="T33" fmla="*/ 65 h 358"/>
                <a:gd name="T34" fmla="*/ 410 w 422"/>
                <a:gd name="T35" fmla="*/ 139 h 358"/>
                <a:gd name="T36" fmla="*/ 413 w 422"/>
                <a:gd name="T37" fmla="*/ 73 h 358"/>
                <a:gd name="T38" fmla="*/ 366 w 422"/>
                <a:gd name="T39" fmla="*/ 11 h 358"/>
                <a:gd name="T40" fmla="*/ 240 w 422"/>
                <a:gd name="T41" fmla="*/ 14 h 358"/>
                <a:gd name="T42" fmla="*/ 111 w 422"/>
                <a:gd name="T43" fmla="*/ 23 h 358"/>
                <a:gd name="T44" fmla="*/ 42 w 422"/>
                <a:gd name="T45" fmla="*/ 38 h 358"/>
                <a:gd name="T46" fmla="*/ 13 w 422"/>
                <a:gd name="T47" fmla="*/ 94 h 358"/>
                <a:gd name="T48" fmla="*/ 17 w 422"/>
                <a:gd name="T49" fmla="*/ 219 h 358"/>
                <a:gd name="T50" fmla="*/ 137 w 422"/>
                <a:gd name="T51" fmla="*/ 281 h 358"/>
                <a:gd name="T52" fmla="*/ 139 w 422"/>
                <a:gd name="T53" fmla="*/ 284 h 358"/>
                <a:gd name="T54" fmla="*/ 279 w 422"/>
                <a:gd name="T55" fmla="*/ 333 h 358"/>
                <a:gd name="T56" fmla="*/ 172 w 422"/>
                <a:gd name="T57" fmla="*/ 268 h 358"/>
                <a:gd name="T58" fmla="*/ 172 w 422"/>
                <a:gd name="T59" fmla="*/ 267 h 358"/>
                <a:gd name="T60" fmla="*/ 175 w 422"/>
                <a:gd name="T61" fmla="*/ 262 h 358"/>
                <a:gd name="T62" fmla="*/ 303 w 422"/>
                <a:gd name="T63" fmla="*/ 209 h 358"/>
                <a:gd name="T64" fmla="*/ 361 w 422"/>
                <a:gd name="T65" fmla="*/ 180 h 358"/>
                <a:gd name="T66" fmla="*/ 410 w 422"/>
                <a:gd name="T67" fmla="*/ 13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2" h="358">
                  <a:moveTo>
                    <a:pt x="421" y="65"/>
                  </a:moveTo>
                  <a:cubicBezTo>
                    <a:pt x="422" y="87"/>
                    <a:pt x="422" y="112"/>
                    <a:pt x="419" y="134"/>
                  </a:cubicBezTo>
                  <a:cubicBezTo>
                    <a:pt x="417" y="146"/>
                    <a:pt x="413" y="156"/>
                    <a:pt x="403" y="164"/>
                  </a:cubicBezTo>
                  <a:cubicBezTo>
                    <a:pt x="389" y="176"/>
                    <a:pt x="371" y="184"/>
                    <a:pt x="354" y="193"/>
                  </a:cubicBezTo>
                  <a:cubicBezTo>
                    <a:pt x="336" y="202"/>
                    <a:pt x="318" y="211"/>
                    <a:pt x="299" y="220"/>
                  </a:cubicBezTo>
                  <a:cubicBezTo>
                    <a:pt x="260" y="238"/>
                    <a:pt x="221" y="254"/>
                    <a:pt x="181" y="268"/>
                  </a:cubicBezTo>
                  <a:cubicBezTo>
                    <a:pt x="194" y="310"/>
                    <a:pt x="257" y="323"/>
                    <a:pt x="295" y="327"/>
                  </a:cubicBezTo>
                  <a:cubicBezTo>
                    <a:pt x="298" y="328"/>
                    <a:pt x="300" y="333"/>
                    <a:pt x="297" y="334"/>
                  </a:cubicBezTo>
                  <a:cubicBezTo>
                    <a:pt x="247" y="358"/>
                    <a:pt x="162" y="338"/>
                    <a:pt x="136" y="287"/>
                  </a:cubicBezTo>
                  <a:cubicBezTo>
                    <a:pt x="98" y="289"/>
                    <a:pt x="55" y="284"/>
                    <a:pt x="28" y="254"/>
                  </a:cubicBezTo>
                  <a:cubicBezTo>
                    <a:pt x="0" y="223"/>
                    <a:pt x="3" y="176"/>
                    <a:pt x="3" y="137"/>
                  </a:cubicBezTo>
                  <a:cubicBezTo>
                    <a:pt x="3" y="106"/>
                    <a:pt x="4" y="70"/>
                    <a:pt x="24" y="45"/>
                  </a:cubicBezTo>
                  <a:cubicBezTo>
                    <a:pt x="44" y="19"/>
                    <a:pt x="76" y="18"/>
                    <a:pt x="106" y="15"/>
                  </a:cubicBezTo>
                  <a:cubicBezTo>
                    <a:pt x="154" y="11"/>
                    <a:pt x="201" y="8"/>
                    <a:pt x="248" y="6"/>
                  </a:cubicBezTo>
                  <a:cubicBezTo>
                    <a:pt x="274" y="5"/>
                    <a:pt x="300" y="4"/>
                    <a:pt x="326" y="3"/>
                  </a:cubicBezTo>
                  <a:cubicBezTo>
                    <a:pt x="344" y="3"/>
                    <a:pt x="364" y="0"/>
                    <a:pt x="381" y="5"/>
                  </a:cubicBezTo>
                  <a:cubicBezTo>
                    <a:pt x="409" y="12"/>
                    <a:pt x="420" y="38"/>
                    <a:pt x="421" y="65"/>
                  </a:cubicBezTo>
                  <a:moveTo>
                    <a:pt x="410" y="139"/>
                  </a:moveTo>
                  <a:cubicBezTo>
                    <a:pt x="416" y="120"/>
                    <a:pt x="413" y="93"/>
                    <a:pt x="413" y="73"/>
                  </a:cubicBezTo>
                  <a:cubicBezTo>
                    <a:pt x="413" y="41"/>
                    <a:pt x="402" y="13"/>
                    <a:pt x="366" y="11"/>
                  </a:cubicBezTo>
                  <a:cubicBezTo>
                    <a:pt x="325" y="8"/>
                    <a:pt x="281" y="12"/>
                    <a:pt x="240" y="14"/>
                  </a:cubicBezTo>
                  <a:cubicBezTo>
                    <a:pt x="197" y="16"/>
                    <a:pt x="154" y="19"/>
                    <a:pt x="111" y="23"/>
                  </a:cubicBezTo>
                  <a:cubicBezTo>
                    <a:pt x="88" y="25"/>
                    <a:pt x="62" y="24"/>
                    <a:pt x="42" y="38"/>
                  </a:cubicBezTo>
                  <a:cubicBezTo>
                    <a:pt x="24" y="50"/>
                    <a:pt x="16" y="72"/>
                    <a:pt x="13" y="94"/>
                  </a:cubicBezTo>
                  <a:cubicBezTo>
                    <a:pt x="7" y="131"/>
                    <a:pt x="6" y="183"/>
                    <a:pt x="17" y="219"/>
                  </a:cubicBezTo>
                  <a:cubicBezTo>
                    <a:pt x="33" y="272"/>
                    <a:pt x="89" y="282"/>
                    <a:pt x="137" y="281"/>
                  </a:cubicBezTo>
                  <a:cubicBezTo>
                    <a:pt x="138" y="281"/>
                    <a:pt x="139" y="282"/>
                    <a:pt x="139" y="284"/>
                  </a:cubicBezTo>
                  <a:cubicBezTo>
                    <a:pt x="165" y="325"/>
                    <a:pt x="231" y="347"/>
                    <a:pt x="279" y="333"/>
                  </a:cubicBezTo>
                  <a:cubicBezTo>
                    <a:pt x="238" y="327"/>
                    <a:pt x="184" y="311"/>
                    <a:pt x="172" y="268"/>
                  </a:cubicBezTo>
                  <a:cubicBezTo>
                    <a:pt x="172" y="268"/>
                    <a:pt x="172" y="268"/>
                    <a:pt x="172" y="267"/>
                  </a:cubicBezTo>
                  <a:cubicBezTo>
                    <a:pt x="172" y="265"/>
                    <a:pt x="172" y="263"/>
                    <a:pt x="175" y="262"/>
                  </a:cubicBezTo>
                  <a:cubicBezTo>
                    <a:pt x="218" y="246"/>
                    <a:pt x="261" y="229"/>
                    <a:pt x="303" y="209"/>
                  </a:cubicBezTo>
                  <a:cubicBezTo>
                    <a:pt x="322" y="200"/>
                    <a:pt x="342" y="190"/>
                    <a:pt x="361" y="180"/>
                  </a:cubicBezTo>
                  <a:cubicBezTo>
                    <a:pt x="380" y="170"/>
                    <a:pt x="404" y="161"/>
                    <a:pt x="410" y="1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97" name="Freeform 6">
              <a:extLst>
                <a:ext uri="{FF2B5EF4-FFF2-40B4-BE49-F238E27FC236}">
                  <a16:creationId xmlns:a16="http://schemas.microsoft.com/office/drawing/2014/main" id="{FAFB5206-09CB-492F-A4F7-EFD13B65E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6050" y="1882776"/>
              <a:ext cx="1746249" cy="1447800"/>
            </a:xfrm>
            <a:custGeom>
              <a:avLst/>
              <a:gdLst>
                <a:gd name="T0" fmla="*/ 407 w 410"/>
                <a:gd name="T1" fmla="*/ 65 h 339"/>
                <a:gd name="T2" fmla="*/ 404 w 410"/>
                <a:gd name="T3" fmla="*/ 131 h 339"/>
                <a:gd name="T4" fmla="*/ 355 w 410"/>
                <a:gd name="T5" fmla="*/ 172 h 339"/>
                <a:gd name="T6" fmla="*/ 297 w 410"/>
                <a:gd name="T7" fmla="*/ 201 h 339"/>
                <a:gd name="T8" fmla="*/ 169 w 410"/>
                <a:gd name="T9" fmla="*/ 254 h 339"/>
                <a:gd name="T10" fmla="*/ 166 w 410"/>
                <a:gd name="T11" fmla="*/ 259 h 339"/>
                <a:gd name="T12" fmla="*/ 166 w 410"/>
                <a:gd name="T13" fmla="*/ 260 h 339"/>
                <a:gd name="T14" fmla="*/ 273 w 410"/>
                <a:gd name="T15" fmla="*/ 325 h 339"/>
                <a:gd name="T16" fmla="*/ 133 w 410"/>
                <a:gd name="T17" fmla="*/ 276 h 339"/>
                <a:gd name="T18" fmla="*/ 131 w 410"/>
                <a:gd name="T19" fmla="*/ 273 h 339"/>
                <a:gd name="T20" fmla="*/ 11 w 410"/>
                <a:gd name="T21" fmla="*/ 211 h 339"/>
                <a:gd name="T22" fmla="*/ 7 w 410"/>
                <a:gd name="T23" fmla="*/ 86 h 339"/>
                <a:gd name="T24" fmla="*/ 36 w 410"/>
                <a:gd name="T25" fmla="*/ 30 h 339"/>
                <a:gd name="T26" fmla="*/ 105 w 410"/>
                <a:gd name="T27" fmla="*/ 15 h 339"/>
                <a:gd name="T28" fmla="*/ 234 w 410"/>
                <a:gd name="T29" fmla="*/ 6 h 339"/>
                <a:gd name="T30" fmla="*/ 360 w 410"/>
                <a:gd name="T31" fmla="*/ 3 h 339"/>
                <a:gd name="T32" fmla="*/ 407 w 410"/>
                <a:gd name="T33" fmla="*/ 6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339">
                  <a:moveTo>
                    <a:pt x="407" y="65"/>
                  </a:moveTo>
                  <a:cubicBezTo>
                    <a:pt x="407" y="85"/>
                    <a:pt x="410" y="112"/>
                    <a:pt x="404" y="131"/>
                  </a:cubicBezTo>
                  <a:cubicBezTo>
                    <a:pt x="398" y="153"/>
                    <a:pt x="374" y="162"/>
                    <a:pt x="355" y="172"/>
                  </a:cubicBezTo>
                  <a:cubicBezTo>
                    <a:pt x="336" y="182"/>
                    <a:pt x="316" y="192"/>
                    <a:pt x="297" y="201"/>
                  </a:cubicBezTo>
                  <a:cubicBezTo>
                    <a:pt x="255" y="221"/>
                    <a:pt x="212" y="238"/>
                    <a:pt x="169" y="254"/>
                  </a:cubicBezTo>
                  <a:cubicBezTo>
                    <a:pt x="166" y="255"/>
                    <a:pt x="166" y="257"/>
                    <a:pt x="166" y="259"/>
                  </a:cubicBezTo>
                  <a:cubicBezTo>
                    <a:pt x="166" y="260"/>
                    <a:pt x="166" y="260"/>
                    <a:pt x="166" y="260"/>
                  </a:cubicBezTo>
                  <a:cubicBezTo>
                    <a:pt x="178" y="303"/>
                    <a:pt x="232" y="319"/>
                    <a:pt x="273" y="325"/>
                  </a:cubicBezTo>
                  <a:cubicBezTo>
                    <a:pt x="225" y="339"/>
                    <a:pt x="159" y="317"/>
                    <a:pt x="133" y="276"/>
                  </a:cubicBezTo>
                  <a:cubicBezTo>
                    <a:pt x="133" y="274"/>
                    <a:pt x="132" y="273"/>
                    <a:pt x="131" y="273"/>
                  </a:cubicBezTo>
                  <a:cubicBezTo>
                    <a:pt x="83" y="274"/>
                    <a:pt x="27" y="264"/>
                    <a:pt x="11" y="211"/>
                  </a:cubicBezTo>
                  <a:cubicBezTo>
                    <a:pt x="0" y="175"/>
                    <a:pt x="1" y="123"/>
                    <a:pt x="7" y="86"/>
                  </a:cubicBezTo>
                  <a:cubicBezTo>
                    <a:pt x="10" y="64"/>
                    <a:pt x="18" y="42"/>
                    <a:pt x="36" y="30"/>
                  </a:cubicBezTo>
                  <a:cubicBezTo>
                    <a:pt x="56" y="16"/>
                    <a:pt x="82" y="17"/>
                    <a:pt x="105" y="15"/>
                  </a:cubicBezTo>
                  <a:cubicBezTo>
                    <a:pt x="148" y="11"/>
                    <a:pt x="191" y="8"/>
                    <a:pt x="234" y="6"/>
                  </a:cubicBezTo>
                  <a:cubicBezTo>
                    <a:pt x="275" y="4"/>
                    <a:pt x="319" y="0"/>
                    <a:pt x="360" y="3"/>
                  </a:cubicBezTo>
                  <a:cubicBezTo>
                    <a:pt x="396" y="5"/>
                    <a:pt x="407" y="33"/>
                    <a:pt x="407" y="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99" name="Freeform 10">
              <a:extLst>
                <a:ext uri="{FF2B5EF4-FFF2-40B4-BE49-F238E27FC236}">
                  <a16:creationId xmlns:a16="http://schemas.microsoft.com/office/drawing/2014/main" id="{D52A7B35-B6FC-4101-9A15-7A25D46FB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027363"/>
              <a:ext cx="600075" cy="260350"/>
            </a:xfrm>
            <a:custGeom>
              <a:avLst/>
              <a:gdLst>
                <a:gd name="T0" fmla="*/ 4 w 141"/>
                <a:gd name="T1" fmla="*/ 0 h 61"/>
                <a:gd name="T2" fmla="*/ 0 w 141"/>
                <a:gd name="T3" fmla="*/ 4 h 61"/>
                <a:gd name="T4" fmla="*/ 1 w 141"/>
                <a:gd name="T5" fmla="*/ 6 h 61"/>
                <a:gd name="T6" fmla="*/ 1 w 141"/>
                <a:gd name="T7" fmla="*/ 7 h 61"/>
                <a:gd name="T8" fmla="*/ 1 w 141"/>
                <a:gd name="T9" fmla="*/ 8 h 61"/>
                <a:gd name="T10" fmla="*/ 2 w 141"/>
                <a:gd name="T11" fmla="*/ 8 h 61"/>
                <a:gd name="T12" fmla="*/ 63 w 141"/>
                <a:gd name="T13" fmla="*/ 53 h 61"/>
                <a:gd name="T14" fmla="*/ 102 w 141"/>
                <a:gd name="T15" fmla="*/ 61 h 61"/>
                <a:gd name="T16" fmla="*/ 110 w 141"/>
                <a:gd name="T17" fmla="*/ 61 h 61"/>
                <a:gd name="T18" fmla="*/ 110 w 141"/>
                <a:gd name="T19" fmla="*/ 61 h 61"/>
                <a:gd name="T20" fmla="*/ 110 w 141"/>
                <a:gd name="T21" fmla="*/ 61 h 61"/>
                <a:gd name="T22" fmla="*/ 110 w 141"/>
                <a:gd name="T23" fmla="*/ 61 h 61"/>
                <a:gd name="T24" fmla="*/ 140 w 141"/>
                <a:gd name="T25" fmla="*/ 57 h 61"/>
                <a:gd name="T26" fmla="*/ 141 w 141"/>
                <a:gd name="T27" fmla="*/ 57 h 61"/>
                <a:gd name="T28" fmla="*/ 110 w 141"/>
                <a:gd name="T29" fmla="*/ 51 h 61"/>
                <a:gd name="T30" fmla="*/ 6 w 141"/>
                <a:gd name="T31" fmla="*/ 2 h 61"/>
                <a:gd name="T32" fmla="*/ 4 w 141"/>
                <a:gd name="T3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" h="61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14" y="28"/>
                    <a:pt x="37" y="44"/>
                    <a:pt x="63" y="53"/>
                  </a:cubicBezTo>
                  <a:cubicBezTo>
                    <a:pt x="75" y="56"/>
                    <a:pt x="89" y="59"/>
                    <a:pt x="102" y="61"/>
                  </a:cubicBezTo>
                  <a:cubicBezTo>
                    <a:pt x="105" y="61"/>
                    <a:pt x="108" y="61"/>
                    <a:pt x="110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21" y="61"/>
                    <a:pt x="131" y="60"/>
                    <a:pt x="140" y="57"/>
                  </a:cubicBezTo>
                  <a:cubicBezTo>
                    <a:pt x="141" y="57"/>
                    <a:pt x="141" y="57"/>
                    <a:pt x="141" y="57"/>
                  </a:cubicBezTo>
                  <a:cubicBezTo>
                    <a:pt x="131" y="55"/>
                    <a:pt x="120" y="53"/>
                    <a:pt x="110" y="51"/>
                  </a:cubicBezTo>
                  <a:cubicBezTo>
                    <a:pt x="71" y="48"/>
                    <a:pt x="26" y="34"/>
                    <a:pt x="6" y="2"/>
                  </a:cubicBezTo>
                  <a:cubicBezTo>
                    <a:pt x="6" y="0"/>
                    <a:pt x="5" y="0"/>
                    <a:pt x="4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00" name="Freeform 13">
              <a:extLst>
                <a:ext uri="{FF2B5EF4-FFF2-40B4-BE49-F238E27FC236}">
                  <a16:creationId xmlns:a16="http://schemas.microsoft.com/office/drawing/2014/main" id="{6E8C06FB-22F6-4A05-9EFE-9494FA62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750" y="1892301"/>
              <a:ext cx="1677987" cy="1157288"/>
            </a:xfrm>
            <a:custGeom>
              <a:avLst/>
              <a:gdLst>
                <a:gd name="T0" fmla="*/ 328 w 394"/>
                <a:gd name="T1" fmla="*/ 0 h 271"/>
                <a:gd name="T2" fmla="*/ 328 w 394"/>
                <a:gd name="T3" fmla="*/ 0 h 271"/>
                <a:gd name="T4" fmla="*/ 246 w 394"/>
                <a:gd name="T5" fmla="*/ 3 h 271"/>
                <a:gd name="T6" fmla="*/ 246 w 394"/>
                <a:gd name="T7" fmla="*/ 3 h 271"/>
                <a:gd name="T8" fmla="*/ 245 w 394"/>
                <a:gd name="T9" fmla="*/ 3 h 271"/>
                <a:gd name="T10" fmla="*/ 245 w 394"/>
                <a:gd name="T11" fmla="*/ 4 h 271"/>
                <a:gd name="T12" fmla="*/ 245 w 394"/>
                <a:gd name="T13" fmla="*/ 4 h 271"/>
                <a:gd name="T14" fmla="*/ 243 w 394"/>
                <a:gd name="T15" fmla="*/ 4 h 271"/>
                <a:gd name="T16" fmla="*/ 243 w 394"/>
                <a:gd name="T17" fmla="*/ 4 h 271"/>
                <a:gd name="T18" fmla="*/ 242 w 394"/>
                <a:gd name="T19" fmla="*/ 4 h 271"/>
                <a:gd name="T20" fmla="*/ 240 w 394"/>
                <a:gd name="T21" fmla="*/ 4 h 271"/>
                <a:gd name="T22" fmla="*/ 239 w 394"/>
                <a:gd name="T23" fmla="*/ 4 h 271"/>
                <a:gd name="T24" fmla="*/ 239 w 394"/>
                <a:gd name="T25" fmla="*/ 4 h 271"/>
                <a:gd name="T26" fmla="*/ 238 w 394"/>
                <a:gd name="T27" fmla="*/ 4 h 271"/>
                <a:gd name="T28" fmla="*/ 236 w 394"/>
                <a:gd name="T29" fmla="*/ 4 h 271"/>
                <a:gd name="T30" fmla="*/ 235 w 394"/>
                <a:gd name="T31" fmla="*/ 4 h 271"/>
                <a:gd name="T32" fmla="*/ 234 w 394"/>
                <a:gd name="T33" fmla="*/ 4 h 271"/>
                <a:gd name="T34" fmla="*/ 233 w 394"/>
                <a:gd name="T35" fmla="*/ 4 h 271"/>
                <a:gd name="T36" fmla="*/ 231 w 394"/>
                <a:gd name="T37" fmla="*/ 4 h 271"/>
                <a:gd name="T38" fmla="*/ 231 w 394"/>
                <a:gd name="T39" fmla="*/ 4 h 271"/>
                <a:gd name="T40" fmla="*/ 102 w 394"/>
                <a:gd name="T41" fmla="*/ 13 h 271"/>
                <a:gd name="T42" fmla="*/ 72 w 394"/>
                <a:gd name="T43" fmla="*/ 15 h 271"/>
                <a:gd name="T44" fmla="*/ 25 w 394"/>
                <a:gd name="T45" fmla="*/ 42 h 271"/>
                <a:gd name="T46" fmla="*/ 1 w 394"/>
                <a:gd name="T47" fmla="*/ 124 h 271"/>
                <a:gd name="T48" fmla="*/ 0 w 394"/>
                <a:gd name="T49" fmla="*/ 141 h 271"/>
                <a:gd name="T50" fmla="*/ 8 w 394"/>
                <a:gd name="T51" fmla="*/ 209 h 271"/>
                <a:gd name="T52" fmla="*/ 8 w 394"/>
                <a:gd name="T53" fmla="*/ 210 h 271"/>
                <a:gd name="T54" fmla="*/ 8 w 394"/>
                <a:gd name="T55" fmla="*/ 210 h 271"/>
                <a:gd name="T56" fmla="*/ 9 w 394"/>
                <a:gd name="T57" fmla="*/ 210 h 271"/>
                <a:gd name="T58" fmla="*/ 9 w 394"/>
                <a:gd name="T59" fmla="*/ 211 h 271"/>
                <a:gd name="T60" fmla="*/ 62 w 394"/>
                <a:gd name="T61" fmla="*/ 262 h 271"/>
                <a:gd name="T62" fmla="*/ 123 w 394"/>
                <a:gd name="T63" fmla="*/ 271 h 271"/>
                <a:gd name="T64" fmla="*/ 123 w 394"/>
                <a:gd name="T65" fmla="*/ 271 h 271"/>
                <a:gd name="T66" fmla="*/ 123 w 394"/>
                <a:gd name="T67" fmla="*/ 271 h 271"/>
                <a:gd name="T68" fmla="*/ 123 w 394"/>
                <a:gd name="T69" fmla="*/ 271 h 271"/>
                <a:gd name="T70" fmla="*/ 125 w 394"/>
                <a:gd name="T71" fmla="*/ 271 h 271"/>
                <a:gd name="T72" fmla="*/ 127 w 394"/>
                <a:gd name="T73" fmla="*/ 271 h 271"/>
                <a:gd name="T74" fmla="*/ 127 w 394"/>
                <a:gd name="T75" fmla="*/ 265 h 271"/>
                <a:gd name="T76" fmla="*/ 63 w 394"/>
                <a:gd name="T77" fmla="*/ 245 h 271"/>
                <a:gd name="T78" fmla="*/ 30 w 394"/>
                <a:gd name="T79" fmla="*/ 184 h 271"/>
                <a:gd name="T80" fmla="*/ 34 w 394"/>
                <a:gd name="T81" fmla="*/ 102 h 271"/>
                <a:gd name="T82" fmla="*/ 73 w 394"/>
                <a:gd name="T83" fmla="*/ 44 h 271"/>
                <a:gd name="T84" fmla="*/ 143 w 394"/>
                <a:gd name="T85" fmla="*/ 33 h 271"/>
                <a:gd name="T86" fmla="*/ 222 w 394"/>
                <a:gd name="T87" fmla="*/ 25 h 271"/>
                <a:gd name="T88" fmla="*/ 328 w 394"/>
                <a:gd name="T89" fmla="*/ 18 h 271"/>
                <a:gd name="T90" fmla="*/ 385 w 394"/>
                <a:gd name="T91" fmla="*/ 23 h 271"/>
                <a:gd name="T92" fmla="*/ 387 w 394"/>
                <a:gd name="T93" fmla="*/ 24 h 271"/>
                <a:gd name="T94" fmla="*/ 394 w 394"/>
                <a:gd name="T95" fmla="*/ 21 h 271"/>
                <a:gd name="T96" fmla="*/ 357 w 394"/>
                <a:gd name="T97" fmla="*/ 1 h 271"/>
                <a:gd name="T98" fmla="*/ 357 w 394"/>
                <a:gd name="T99" fmla="*/ 1 h 271"/>
                <a:gd name="T100" fmla="*/ 357 w 394"/>
                <a:gd name="T101" fmla="*/ 1 h 271"/>
                <a:gd name="T102" fmla="*/ 356 w 394"/>
                <a:gd name="T103" fmla="*/ 1 h 271"/>
                <a:gd name="T104" fmla="*/ 356 w 394"/>
                <a:gd name="T105" fmla="*/ 1 h 271"/>
                <a:gd name="T106" fmla="*/ 328 w 394"/>
                <a:gd name="T107" fmla="*/ 0 h 271"/>
                <a:gd name="T108" fmla="*/ 328 w 394"/>
                <a:gd name="T109" fmla="*/ 0 h 271"/>
                <a:gd name="T110" fmla="*/ 328 w 394"/>
                <a:gd name="T1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4" h="271">
                  <a:moveTo>
                    <a:pt x="328" y="0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1" y="0"/>
                    <a:pt x="273" y="2"/>
                    <a:pt x="246" y="3"/>
                  </a:cubicBezTo>
                  <a:cubicBezTo>
                    <a:pt x="246" y="3"/>
                    <a:pt x="246" y="3"/>
                    <a:pt x="246" y="3"/>
                  </a:cubicBezTo>
                  <a:cubicBezTo>
                    <a:pt x="246" y="3"/>
                    <a:pt x="245" y="3"/>
                    <a:pt x="245" y="3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44" y="4"/>
                    <a:pt x="244" y="4"/>
                    <a:pt x="243" y="4"/>
                  </a:cubicBezTo>
                  <a:cubicBezTo>
                    <a:pt x="243" y="4"/>
                    <a:pt x="243" y="4"/>
                    <a:pt x="243" y="4"/>
                  </a:cubicBezTo>
                  <a:cubicBezTo>
                    <a:pt x="243" y="4"/>
                    <a:pt x="242" y="4"/>
                    <a:pt x="242" y="4"/>
                  </a:cubicBezTo>
                  <a:cubicBezTo>
                    <a:pt x="241" y="4"/>
                    <a:pt x="240" y="4"/>
                    <a:pt x="240" y="4"/>
                  </a:cubicBezTo>
                  <a:cubicBezTo>
                    <a:pt x="239" y="4"/>
                    <a:pt x="239" y="4"/>
                    <a:pt x="239" y="4"/>
                  </a:cubicBezTo>
                  <a:cubicBezTo>
                    <a:pt x="239" y="4"/>
                    <a:pt x="239" y="4"/>
                    <a:pt x="239" y="4"/>
                  </a:cubicBezTo>
                  <a:cubicBezTo>
                    <a:pt x="239" y="4"/>
                    <a:pt x="239" y="4"/>
                    <a:pt x="238" y="4"/>
                  </a:cubicBezTo>
                  <a:cubicBezTo>
                    <a:pt x="238" y="4"/>
                    <a:pt x="237" y="4"/>
                    <a:pt x="236" y="4"/>
                  </a:cubicBezTo>
                  <a:cubicBezTo>
                    <a:pt x="236" y="4"/>
                    <a:pt x="235" y="4"/>
                    <a:pt x="235" y="4"/>
                  </a:cubicBezTo>
                  <a:cubicBezTo>
                    <a:pt x="234" y="4"/>
                    <a:pt x="234" y="4"/>
                    <a:pt x="234" y="4"/>
                  </a:cubicBezTo>
                  <a:cubicBezTo>
                    <a:pt x="234" y="4"/>
                    <a:pt x="234" y="4"/>
                    <a:pt x="233" y="4"/>
                  </a:cubicBezTo>
                  <a:cubicBezTo>
                    <a:pt x="233" y="4"/>
                    <a:pt x="232" y="4"/>
                    <a:pt x="231" y="4"/>
                  </a:cubicBezTo>
                  <a:cubicBezTo>
                    <a:pt x="231" y="4"/>
                    <a:pt x="231" y="4"/>
                    <a:pt x="231" y="4"/>
                  </a:cubicBezTo>
                  <a:cubicBezTo>
                    <a:pt x="188" y="6"/>
                    <a:pt x="145" y="9"/>
                    <a:pt x="102" y="13"/>
                  </a:cubicBezTo>
                  <a:cubicBezTo>
                    <a:pt x="92" y="14"/>
                    <a:pt x="82" y="14"/>
                    <a:pt x="72" y="15"/>
                  </a:cubicBezTo>
                  <a:cubicBezTo>
                    <a:pt x="54" y="20"/>
                    <a:pt x="36" y="28"/>
                    <a:pt x="25" y="42"/>
                  </a:cubicBezTo>
                  <a:cubicBezTo>
                    <a:pt x="7" y="64"/>
                    <a:pt x="5" y="97"/>
                    <a:pt x="1" y="124"/>
                  </a:cubicBezTo>
                  <a:cubicBezTo>
                    <a:pt x="1" y="129"/>
                    <a:pt x="0" y="135"/>
                    <a:pt x="0" y="141"/>
                  </a:cubicBezTo>
                  <a:cubicBezTo>
                    <a:pt x="0" y="165"/>
                    <a:pt x="2" y="190"/>
                    <a:pt x="8" y="209"/>
                  </a:cubicBezTo>
                  <a:cubicBezTo>
                    <a:pt x="8" y="210"/>
                    <a:pt x="8" y="210"/>
                    <a:pt x="8" y="210"/>
                  </a:cubicBezTo>
                  <a:cubicBezTo>
                    <a:pt x="8" y="210"/>
                    <a:pt x="8" y="210"/>
                    <a:pt x="8" y="210"/>
                  </a:cubicBezTo>
                  <a:cubicBezTo>
                    <a:pt x="8" y="210"/>
                    <a:pt x="8" y="210"/>
                    <a:pt x="9" y="210"/>
                  </a:cubicBezTo>
                  <a:cubicBezTo>
                    <a:pt x="9" y="210"/>
                    <a:pt x="9" y="211"/>
                    <a:pt x="9" y="211"/>
                  </a:cubicBezTo>
                  <a:cubicBezTo>
                    <a:pt x="18" y="234"/>
                    <a:pt x="38" y="252"/>
                    <a:pt x="62" y="262"/>
                  </a:cubicBezTo>
                  <a:cubicBezTo>
                    <a:pt x="81" y="269"/>
                    <a:pt x="102" y="271"/>
                    <a:pt x="123" y="271"/>
                  </a:cubicBezTo>
                  <a:cubicBezTo>
                    <a:pt x="123" y="271"/>
                    <a:pt x="123" y="271"/>
                    <a:pt x="123" y="271"/>
                  </a:cubicBezTo>
                  <a:cubicBezTo>
                    <a:pt x="123" y="271"/>
                    <a:pt x="123" y="271"/>
                    <a:pt x="123" y="271"/>
                  </a:cubicBezTo>
                  <a:cubicBezTo>
                    <a:pt x="123" y="271"/>
                    <a:pt x="123" y="271"/>
                    <a:pt x="123" y="271"/>
                  </a:cubicBezTo>
                  <a:cubicBezTo>
                    <a:pt x="123" y="271"/>
                    <a:pt x="124" y="271"/>
                    <a:pt x="125" y="271"/>
                  </a:cubicBezTo>
                  <a:cubicBezTo>
                    <a:pt x="126" y="271"/>
                    <a:pt x="126" y="271"/>
                    <a:pt x="127" y="271"/>
                  </a:cubicBezTo>
                  <a:cubicBezTo>
                    <a:pt x="130" y="270"/>
                    <a:pt x="129" y="266"/>
                    <a:pt x="127" y="265"/>
                  </a:cubicBezTo>
                  <a:cubicBezTo>
                    <a:pt x="106" y="257"/>
                    <a:pt x="83" y="258"/>
                    <a:pt x="63" y="245"/>
                  </a:cubicBezTo>
                  <a:cubicBezTo>
                    <a:pt x="43" y="232"/>
                    <a:pt x="34" y="207"/>
                    <a:pt x="30" y="184"/>
                  </a:cubicBezTo>
                  <a:cubicBezTo>
                    <a:pt x="24" y="157"/>
                    <a:pt x="29" y="129"/>
                    <a:pt x="34" y="102"/>
                  </a:cubicBezTo>
                  <a:cubicBezTo>
                    <a:pt x="38" y="75"/>
                    <a:pt x="44" y="53"/>
                    <a:pt x="73" y="44"/>
                  </a:cubicBezTo>
                  <a:cubicBezTo>
                    <a:pt x="96" y="37"/>
                    <a:pt x="120" y="36"/>
                    <a:pt x="143" y="33"/>
                  </a:cubicBezTo>
                  <a:cubicBezTo>
                    <a:pt x="169" y="30"/>
                    <a:pt x="196" y="27"/>
                    <a:pt x="222" y="25"/>
                  </a:cubicBezTo>
                  <a:cubicBezTo>
                    <a:pt x="256" y="23"/>
                    <a:pt x="292" y="18"/>
                    <a:pt x="328" y="18"/>
                  </a:cubicBezTo>
                  <a:cubicBezTo>
                    <a:pt x="347" y="18"/>
                    <a:pt x="366" y="20"/>
                    <a:pt x="385" y="23"/>
                  </a:cubicBezTo>
                  <a:cubicBezTo>
                    <a:pt x="386" y="24"/>
                    <a:pt x="386" y="24"/>
                    <a:pt x="387" y="24"/>
                  </a:cubicBezTo>
                  <a:cubicBezTo>
                    <a:pt x="390" y="24"/>
                    <a:pt x="393" y="23"/>
                    <a:pt x="394" y="21"/>
                  </a:cubicBezTo>
                  <a:cubicBezTo>
                    <a:pt x="387" y="10"/>
                    <a:pt x="376" y="2"/>
                    <a:pt x="357" y="1"/>
                  </a:cubicBezTo>
                  <a:cubicBezTo>
                    <a:pt x="357" y="1"/>
                    <a:pt x="357" y="1"/>
                    <a:pt x="357" y="1"/>
                  </a:cubicBezTo>
                  <a:cubicBezTo>
                    <a:pt x="357" y="1"/>
                    <a:pt x="357" y="1"/>
                    <a:pt x="357" y="1"/>
                  </a:cubicBezTo>
                  <a:cubicBezTo>
                    <a:pt x="356" y="1"/>
                    <a:pt x="356" y="1"/>
                    <a:pt x="356" y="1"/>
                  </a:cubicBezTo>
                  <a:cubicBezTo>
                    <a:pt x="356" y="1"/>
                    <a:pt x="356" y="1"/>
                    <a:pt x="356" y="1"/>
                  </a:cubicBezTo>
                  <a:cubicBezTo>
                    <a:pt x="347" y="0"/>
                    <a:pt x="337" y="0"/>
                    <a:pt x="328" y="0"/>
                  </a:cubicBezTo>
                  <a:cubicBezTo>
                    <a:pt x="328" y="0"/>
                    <a:pt x="328" y="0"/>
                    <a:pt x="328" y="0"/>
                  </a:cubicBezTo>
                  <a:cubicBezTo>
                    <a:pt x="328" y="0"/>
                    <a:pt x="328" y="0"/>
                    <a:pt x="328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304" name="文本框 303">
            <a:extLst>
              <a:ext uri="{FF2B5EF4-FFF2-40B4-BE49-F238E27FC236}">
                <a16:creationId xmlns:a16="http://schemas.microsoft.com/office/drawing/2014/main" id="{58C60C48-B371-4588-89FB-2026C061AB6A}"/>
              </a:ext>
            </a:extLst>
          </p:cNvPr>
          <p:cNvSpPr txBox="1"/>
          <p:nvPr/>
        </p:nvSpPr>
        <p:spPr>
          <a:xfrm rot="21192927">
            <a:off x="3974844" y="3675925"/>
            <a:ext cx="4778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1336258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E31EDB-632C-46A2-A58F-A6879B218750}"/>
              </a:ext>
            </a:extLst>
          </p:cNvPr>
          <p:cNvSpPr txBox="1"/>
          <p:nvPr/>
        </p:nvSpPr>
        <p:spPr>
          <a:xfrm rot="21158581">
            <a:off x="3229897" y="2418734"/>
            <a:ext cx="50390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Q &amp; A</a:t>
            </a:r>
            <a:endParaRPr lang="zh-CN" altLang="en-US" sz="8800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379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8DBB694B-7D59-4F1D-8681-19B83882F8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40337" y="1498601"/>
            <a:ext cx="6126176" cy="3860798"/>
            <a:chOff x="1192" y="654"/>
            <a:chExt cx="5011" cy="315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7C3A334-1BDB-4197-B725-9CD481AF0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654"/>
              <a:ext cx="5011" cy="3134"/>
            </a:xfrm>
            <a:custGeom>
              <a:avLst/>
              <a:gdLst>
                <a:gd name="T0" fmla="*/ 73 w 1877"/>
                <a:gd name="T1" fmla="*/ 64 h 1172"/>
                <a:gd name="T2" fmla="*/ 1175 w 1877"/>
                <a:gd name="T3" fmla="*/ 77 h 1172"/>
                <a:gd name="T4" fmla="*/ 1762 w 1877"/>
                <a:gd name="T5" fmla="*/ 215 h 1172"/>
                <a:gd name="T6" fmla="*/ 1819 w 1877"/>
                <a:gd name="T7" fmla="*/ 844 h 1172"/>
                <a:gd name="T8" fmla="*/ 1299 w 1877"/>
                <a:gd name="T9" fmla="*/ 909 h 1172"/>
                <a:gd name="T10" fmla="*/ 1429 w 1877"/>
                <a:gd name="T11" fmla="*/ 1172 h 1172"/>
                <a:gd name="T12" fmla="*/ 912 w 1877"/>
                <a:gd name="T13" fmla="*/ 934 h 1172"/>
                <a:gd name="T14" fmla="*/ 281 w 1877"/>
                <a:gd name="T15" fmla="*/ 918 h 1172"/>
                <a:gd name="T16" fmla="*/ 16 w 1877"/>
                <a:gd name="T17" fmla="*/ 599 h 1172"/>
                <a:gd name="T18" fmla="*/ 60 w 1877"/>
                <a:gd name="T19" fmla="*/ 89 h 1172"/>
                <a:gd name="T20" fmla="*/ 73 w 1877"/>
                <a:gd name="T21" fmla="*/ 6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7" h="1172">
                  <a:moveTo>
                    <a:pt x="73" y="64"/>
                  </a:moveTo>
                  <a:cubicBezTo>
                    <a:pt x="375" y="54"/>
                    <a:pt x="836" y="76"/>
                    <a:pt x="1175" y="77"/>
                  </a:cubicBezTo>
                  <a:cubicBezTo>
                    <a:pt x="1406" y="81"/>
                    <a:pt x="1670" y="0"/>
                    <a:pt x="1762" y="215"/>
                  </a:cubicBezTo>
                  <a:cubicBezTo>
                    <a:pt x="1801" y="299"/>
                    <a:pt x="1877" y="769"/>
                    <a:pt x="1819" y="844"/>
                  </a:cubicBezTo>
                  <a:cubicBezTo>
                    <a:pt x="1749" y="955"/>
                    <a:pt x="1408" y="906"/>
                    <a:pt x="1299" y="909"/>
                  </a:cubicBezTo>
                  <a:cubicBezTo>
                    <a:pt x="1338" y="993"/>
                    <a:pt x="1390" y="1076"/>
                    <a:pt x="1429" y="1172"/>
                  </a:cubicBezTo>
                  <a:cubicBezTo>
                    <a:pt x="1221" y="1118"/>
                    <a:pt x="1119" y="963"/>
                    <a:pt x="912" y="934"/>
                  </a:cubicBezTo>
                  <a:cubicBezTo>
                    <a:pt x="718" y="916"/>
                    <a:pt x="488" y="923"/>
                    <a:pt x="281" y="918"/>
                  </a:cubicBezTo>
                  <a:cubicBezTo>
                    <a:pt x="51" y="913"/>
                    <a:pt x="0" y="854"/>
                    <a:pt x="16" y="599"/>
                  </a:cubicBezTo>
                  <a:cubicBezTo>
                    <a:pt x="35" y="429"/>
                    <a:pt x="37" y="264"/>
                    <a:pt x="60" y="89"/>
                  </a:cubicBezTo>
                  <a:lnTo>
                    <a:pt x="73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529332F-B845-43FE-85A3-67E6893F7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791"/>
              <a:ext cx="4926" cy="3021"/>
            </a:xfrm>
            <a:custGeom>
              <a:avLst/>
              <a:gdLst>
                <a:gd name="T0" fmla="*/ 698 w 1845"/>
                <a:gd name="T1" fmla="*/ 25 h 1130"/>
                <a:gd name="T2" fmla="*/ 1320 w 1845"/>
                <a:gd name="T3" fmla="*/ 29 h 1130"/>
                <a:gd name="T4" fmla="*/ 1682 w 1845"/>
                <a:gd name="T5" fmla="*/ 76 h 1130"/>
                <a:gd name="T6" fmla="*/ 1769 w 1845"/>
                <a:gd name="T7" fmla="*/ 226 h 1130"/>
                <a:gd name="T8" fmla="*/ 1821 w 1845"/>
                <a:gd name="T9" fmla="*/ 539 h 1130"/>
                <a:gd name="T10" fmla="*/ 1808 w 1845"/>
                <a:gd name="T11" fmla="*/ 787 h 1130"/>
                <a:gd name="T12" fmla="*/ 1529 w 1845"/>
                <a:gd name="T13" fmla="*/ 858 h 1130"/>
                <a:gd name="T14" fmla="*/ 1295 w 1845"/>
                <a:gd name="T15" fmla="*/ 850 h 1130"/>
                <a:gd name="T16" fmla="*/ 1417 w 1845"/>
                <a:gd name="T17" fmla="*/ 1123 h 1130"/>
                <a:gd name="T18" fmla="*/ 1162 w 1845"/>
                <a:gd name="T19" fmla="*/ 980 h 1130"/>
                <a:gd name="T20" fmla="*/ 534 w 1845"/>
                <a:gd name="T21" fmla="*/ 862 h 1130"/>
                <a:gd name="T22" fmla="*/ 204 w 1845"/>
                <a:gd name="T23" fmla="*/ 855 h 1130"/>
                <a:gd name="T24" fmla="*/ 18 w 1845"/>
                <a:gd name="T25" fmla="*/ 609 h 1130"/>
                <a:gd name="T26" fmla="*/ 40 w 1845"/>
                <a:gd name="T27" fmla="*/ 299 h 1130"/>
                <a:gd name="T28" fmla="*/ 63 w 1845"/>
                <a:gd name="T29" fmla="*/ 46 h 1130"/>
                <a:gd name="T30" fmla="*/ 62 w 1845"/>
                <a:gd name="T31" fmla="*/ 9 h 1130"/>
                <a:gd name="T32" fmla="*/ 36 w 1845"/>
                <a:gd name="T33" fmla="*/ 143 h 1130"/>
                <a:gd name="T34" fmla="*/ 7 w 1845"/>
                <a:gd name="T35" fmla="*/ 522 h 1130"/>
                <a:gd name="T36" fmla="*/ 57 w 1845"/>
                <a:gd name="T37" fmla="*/ 819 h 1130"/>
                <a:gd name="T38" fmla="*/ 382 w 1845"/>
                <a:gd name="T39" fmla="*/ 877 h 1130"/>
                <a:gd name="T40" fmla="*/ 751 w 1845"/>
                <a:gd name="T41" fmla="*/ 881 h 1130"/>
                <a:gd name="T42" fmla="*/ 925 w 1845"/>
                <a:gd name="T43" fmla="*/ 894 h 1130"/>
                <a:gd name="T44" fmla="*/ 1423 w 1845"/>
                <a:gd name="T45" fmla="*/ 1128 h 1130"/>
                <a:gd name="T46" fmla="*/ 1302 w 1845"/>
                <a:gd name="T47" fmla="*/ 854 h 1130"/>
                <a:gd name="T48" fmla="*/ 1486 w 1845"/>
                <a:gd name="T49" fmla="*/ 873 h 1130"/>
                <a:gd name="T50" fmla="*/ 1833 w 1845"/>
                <a:gd name="T51" fmla="*/ 774 h 1130"/>
                <a:gd name="T52" fmla="*/ 1842 w 1845"/>
                <a:gd name="T53" fmla="*/ 605 h 1130"/>
                <a:gd name="T54" fmla="*/ 1778 w 1845"/>
                <a:gd name="T55" fmla="*/ 197 h 1130"/>
                <a:gd name="T56" fmla="*/ 1434 w 1845"/>
                <a:gd name="T57" fmla="*/ 7 h 1130"/>
                <a:gd name="T58" fmla="*/ 1159 w 1845"/>
                <a:gd name="T59" fmla="*/ 18 h 1130"/>
                <a:gd name="T60" fmla="*/ 185 w 1845"/>
                <a:gd name="T61" fmla="*/ 3 h 1130"/>
                <a:gd name="T62" fmla="*/ 69 w 1845"/>
                <a:gd name="T63" fmla="*/ 21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45" h="1130">
                  <a:moveTo>
                    <a:pt x="69" y="21"/>
                  </a:moveTo>
                  <a:cubicBezTo>
                    <a:pt x="278" y="14"/>
                    <a:pt x="488" y="21"/>
                    <a:pt x="698" y="25"/>
                  </a:cubicBezTo>
                  <a:cubicBezTo>
                    <a:pt x="809" y="28"/>
                    <a:pt x="919" y="31"/>
                    <a:pt x="1030" y="32"/>
                  </a:cubicBezTo>
                  <a:cubicBezTo>
                    <a:pt x="1127" y="34"/>
                    <a:pt x="1223" y="35"/>
                    <a:pt x="1320" y="29"/>
                  </a:cubicBezTo>
                  <a:cubicBezTo>
                    <a:pt x="1405" y="23"/>
                    <a:pt x="1494" y="15"/>
                    <a:pt x="1579" y="32"/>
                  </a:cubicBezTo>
                  <a:cubicBezTo>
                    <a:pt x="1616" y="40"/>
                    <a:pt x="1651" y="54"/>
                    <a:pt x="1682" y="76"/>
                  </a:cubicBezTo>
                  <a:cubicBezTo>
                    <a:pt x="1714" y="100"/>
                    <a:pt x="1735" y="134"/>
                    <a:pt x="1751" y="170"/>
                  </a:cubicBezTo>
                  <a:cubicBezTo>
                    <a:pt x="1759" y="186"/>
                    <a:pt x="1764" y="208"/>
                    <a:pt x="1769" y="226"/>
                  </a:cubicBezTo>
                  <a:cubicBezTo>
                    <a:pt x="1777" y="256"/>
                    <a:pt x="1783" y="286"/>
                    <a:pt x="1789" y="316"/>
                  </a:cubicBezTo>
                  <a:cubicBezTo>
                    <a:pt x="1803" y="390"/>
                    <a:pt x="1814" y="464"/>
                    <a:pt x="1821" y="539"/>
                  </a:cubicBezTo>
                  <a:cubicBezTo>
                    <a:pt x="1827" y="604"/>
                    <a:pt x="1832" y="670"/>
                    <a:pt x="1824" y="735"/>
                  </a:cubicBezTo>
                  <a:cubicBezTo>
                    <a:pt x="1822" y="752"/>
                    <a:pt x="1819" y="773"/>
                    <a:pt x="1808" y="787"/>
                  </a:cubicBezTo>
                  <a:cubicBezTo>
                    <a:pt x="1793" y="809"/>
                    <a:pt x="1772" y="823"/>
                    <a:pt x="1747" y="832"/>
                  </a:cubicBezTo>
                  <a:cubicBezTo>
                    <a:pt x="1679" y="858"/>
                    <a:pt x="1601" y="859"/>
                    <a:pt x="1529" y="858"/>
                  </a:cubicBezTo>
                  <a:cubicBezTo>
                    <a:pt x="1459" y="857"/>
                    <a:pt x="1390" y="851"/>
                    <a:pt x="1320" y="850"/>
                  </a:cubicBezTo>
                  <a:cubicBezTo>
                    <a:pt x="1312" y="850"/>
                    <a:pt x="1304" y="850"/>
                    <a:pt x="1295" y="850"/>
                  </a:cubicBezTo>
                  <a:cubicBezTo>
                    <a:pt x="1289" y="850"/>
                    <a:pt x="1286" y="857"/>
                    <a:pt x="1288" y="862"/>
                  </a:cubicBezTo>
                  <a:cubicBezTo>
                    <a:pt x="1330" y="950"/>
                    <a:pt x="1380" y="1033"/>
                    <a:pt x="1417" y="1123"/>
                  </a:cubicBezTo>
                  <a:cubicBezTo>
                    <a:pt x="1421" y="1119"/>
                    <a:pt x="1424" y="1116"/>
                    <a:pt x="1427" y="1113"/>
                  </a:cubicBezTo>
                  <a:cubicBezTo>
                    <a:pt x="1330" y="1087"/>
                    <a:pt x="1246" y="1034"/>
                    <a:pt x="1162" y="980"/>
                  </a:cubicBezTo>
                  <a:cubicBezTo>
                    <a:pt x="1080" y="929"/>
                    <a:pt x="993" y="882"/>
                    <a:pt x="895" y="874"/>
                  </a:cubicBezTo>
                  <a:cubicBezTo>
                    <a:pt x="775" y="863"/>
                    <a:pt x="654" y="862"/>
                    <a:pt x="534" y="862"/>
                  </a:cubicBezTo>
                  <a:cubicBezTo>
                    <a:pt x="472" y="861"/>
                    <a:pt x="411" y="861"/>
                    <a:pt x="349" y="860"/>
                  </a:cubicBezTo>
                  <a:cubicBezTo>
                    <a:pt x="301" y="860"/>
                    <a:pt x="252" y="860"/>
                    <a:pt x="204" y="855"/>
                  </a:cubicBezTo>
                  <a:cubicBezTo>
                    <a:pt x="151" y="850"/>
                    <a:pt x="89" y="837"/>
                    <a:pt x="55" y="792"/>
                  </a:cubicBezTo>
                  <a:cubicBezTo>
                    <a:pt x="17" y="742"/>
                    <a:pt x="17" y="669"/>
                    <a:pt x="18" y="609"/>
                  </a:cubicBezTo>
                  <a:cubicBezTo>
                    <a:pt x="19" y="561"/>
                    <a:pt x="24" y="513"/>
                    <a:pt x="28" y="465"/>
                  </a:cubicBezTo>
                  <a:cubicBezTo>
                    <a:pt x="33" y="409"/>
                    <a:pt x="37" y="354"/>
                    <a:pt x="40" y="299"/>
                  </a:cubicBezTo>
                  <a:cubicBezTo>
                    <a:pt x="44" y="243"/>
                    <a:pt x="48" y="187"/>
                    <a:pt x="54" y="131"/>
                  </a:cubicBezTo>
                  <a:cubicBezTo>
                    <a:pt x="57" y="103"/>
                    <a:pt x="60" y="74"/>
                    <a:pt x="63" y="46"/>
                  </a:cubicBezTo>
                  <a:cubicBezTo>
                    <a:pt x="65" y="36"/>
                    <a:pt x="71" y="26"/>
                    <a:pt x="76" y="17"/>
                  </a:cubicBezTo>
                  <a:cubicBezTo>
                    <a:pt x="80" y="8"/>
                    <a:pt x="66" y="0"/>
                    <a:pt x="62" y="9"/>
                  </a:cubicBezTo>
                  <a:cubicBezTo>
                    <a:pt x="56" y="21"/>
                    <a:pt x="49" y="32"/>
                    <a:pt x="47" y="46"/>
                  </a:cubicBezTo>
                  <a:cubicBezTo>
                    <a:pt x="43" y="78"/>
                    <a:pt x="40" y="110"/>
                    <a:pt x="36" y="143"/>
                  </a:cubicBezTo>
                  <a:cubicBezTo>
                    <a:pt x="30" y="206"/>
                    <a:pt x="26" y="269"/>
                    <a:pt x="22" y="333"/>
                  </a:cubicBezTo>
                  <a:cubicBezTo>
                    <a:pt x="18" y="396"/>
                    <a:pt x="13" y="459"/>
                    <a:pt x="7" y="522"/>
                  </a:cubicBezTo>
                  <a:cubicBezTo>
                    <a:pt x="2" y="568"/>
                    <a:pt x="0" y="614"/>
                    <a:pt x="2" y="660"/>
                  </a:cubicBezTo>
                  <a:cubicBezTo>
                    <a:pt x="5" y="716"/>
                    <a:pt x="15" y="778"/>
                    <a:pt x="57" y="819"/>
                  </a:cubicBezTo>
                  <a:cubicBezTo>
                    <a:pt x="101" y="860"/>
                    <a:pt x="167" y="869"/>
                    <a:pt x="225" y="873"/>
                  </a:cubicBezTo>
                  <a:cubicBezTo>
                    <a:pt x="277" y="877"/>
                    <a:pt x="330" y="876"/>
                    <a:pt x="382" y="877"/>
                  </a:cubicBezTo>
                  <a:cubicBezTo>
                    <a:pt x="444" y="877"/>
                    <a:pt x="506" y="878"/>
                    <a:pt x="567" y="878"/>
                  </a:cubicBezTo>
                  <a:cubicBezTo>
                    <a:pt x="629" y="878"/>
                    <a:pt x="690" y="879"/>
                    <a:pt x="751" y="881"/>
                  </a:cubicBezTo>
                  <a:cubicBezTo>
                    <a:pt x="781" y="882"/>
                    <a:pt x="810" y="884"/>
                    <a:pt x="840" y="886"/>
                  </a:cubicBezTo>
                  <a:cubicBezTo>
                    <a:pt x="868" y="887"/>
                    <a:pt x="897" y="889"/>
                    <a:pt x="925" y="894"/>
                  </a:cubicBezTo>
                  <a:cubicBezTo>
                    <a:pt x="1015" y="910"/>
                    <a:pt x="1094" y="956"/>
                    <a:pt x="1171" y="1005"/>
                  </a:cubicBezTo>
                  <a:cubicBezTo>
                    <a:pt x="1250" y="1056"/>
                    <a:pt x="1331" y="1104"/>
                    <a:pt x="1423" y="1128"/>
                  </a:cubicBezTo>
                  <a:cubicBezTo>
                    <a:pt x="1428" y="1130"/>
                    <a:pt x="1435" y="1124"/>
                    <a:pt x="1433" y="1118"/>
                  </a:cubicBezTo>
                  <a:cubicBezTo>
                    <a:pt x="1395" y="1027"/>
                    <a:pt x="1344" y="943"/>
                    <a:pt x="1302" y="854"/>
                  </a:cubicBezTo>
                  <a:cubicBezTo>
                    <a:pt x="1300" y="858"/>
                    <a:pt x="1298" y="862"/>
                    <a:pt x="1295" y="866"/>
                  </a:cubicBezTo>
                  <a:cubicBezTo>
                    <a:pt x="1359" y="864"/>
                    <a:pt x="1423" y="871"/>
                    <a:pt x="1486" y="873"/>
                  </a:cubicBezTo>
                  <a:cubicBezTo>
                    <a:pt x="1562" y="876"/>
                    <a:pt x="1640" y="876"/>
                    <a:pt x="1715" y="859"/>
                  </a:cubicBezTo>
                  <a:cubicBezTo>
                    <a:pt x="1763" y="848"/>
                    <a:pt x="1816" y="825"/>
                    <a:pt x="1833" y="774"/>
                  </a:cubicBezTo>
                  <a:cubicBezTo>
                    <a:pt x="1840" y="751"/>
                    <a:pt x="1842" y="726"/>
                    <a:pt x="1843" y="703"/>
                  </a:cubicBezTo>
                  <a:cubicBezTo>
                    <a:pt x="1845" y="670"/>
                    <a:pt x="1844" y="638"/>
                    <a:pt x="1842" y="605"/>
                  </a:cubicBezTo>
                  <a:cubicBezTo>
                    <a:pt x="1838" y="530"/>
                    <a:pt x="1828" y="454"/>
                    <a:pt x="1816" y="380"/>
                  </a:cubicBezTo>
                  <a:cubicBezTo>
                    <a:pt x="1806" y="318"/>
                    <a:pt x="1795" y="257"/>
                    <a:pt x="1778" y="197"/>
                  </a:cubicBezTo>
                  <a:cubicBezTo>
                    <a:pt x="1760" y="135"/>
                    <a:pt x="1724" y="80"/>
                    <a:pt x="1668" y="48"/>
                  </a:cubicBezTo>
                  <a:cubicBezTo>
                    <a:pt x="1598" y="7"/>
                    <a:pt x="1512" y="5"/>
                    <a:pt x="1434" y="7"/>
                  </a:cubicBezTo>
                  <a:cubicBezTo>
                    <a:pt x="1388" y="8"/>
                    <a:pt x="1343" y="11"/>
                    <a:pt x="1298" y="14"/>
                  </a:cubicBezTo>
                  <a:cubicBezTo>
                    <a:pt x="1252" y="17"/>
                    <a:pt x="1206" y="18"/>
                    <a:pt x="1159" y="18"/>
                  </a:cubicBezTo>
                  <a:cubicBezTo>
                    <a:pt x="1053" y="17"/>
                    <a:pt x="946" y="15"/>
                    <a:pt x="840" y="13"/>
                  </a:cubicBezTo>
                  <a:cubicBezTo>
                    <a:pt x="622" y="8"/>
                    <a:pt x="404" y="1"/>
                    <a:pt x="185" y="3"/>
                  </a:cubicBezTo>
                  <a:cubicBezTo>
                    <a:pt x="147" y="3"/>
                    <a:pt x="108" y="4"/>
                    <a:pt x="69" y="5"/>
                  </a:cubicBezTo>
                  <a:cubicBezTo>
                    <a:pt x="58" y="5"/>
                    <a:pt x="58" y="21"/>
                    <a:pt x="69" y="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178D7EA-4A99-4295-88ED-970CC296DBFA}"/>
              </a:ext>
            </a:extLst>
          </p:cNvPr>
          <p:cNvSpPr txBox="1"/>
          <p:nvPr/>
        </p:nvSpPr>
        <p:spPr>
          <a:xfrm>
            <a:off x="4284545" y="2150408"/>
            <a:ext cx="3758293" cy="19389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第</a:t>
            </a:r>
            <a:r>
              <a:rPr lang="en-US" altLang="zh-CN" sz="6000" dirty="0">
                <a:solidFill>
                  <a:schemeClr val="accent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1</a:t>
            </a:r>
            <a:r>
              <a:rPr lang="zh-CN" altLang="en-US" sz="6000" dirty="0">
                <a:solidFill>
                  <a:schemeClr val="accent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章</a:t>
            </a:r>
            <a:endParaRPr lang="en-US" altLang="zh-CN" sz="6000" dirty="0">
              <a:solidFill>
                <a:schemeClr val="accent2"/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应用背景</a:t>
            </a:r>
          </a:p>
        </p:txBody>
      </p:sp>
    </p:spTree>
    <p:extLst>
      <p:ext uri="{BB962C8B-B14F-4D97-AF65-F5344CB8AC3E}">
        <p14:creationId xmlns:p14="http://schemas.microsoft.com/office/powerpoint/2010/main" val="55993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52E1CEB7-598C-48C9-A6BD-738BFA356A70}"/>
              </a:ext>
            </a:extLst>
          </p:cNvPr>
          <p:cNvGrpSpPr>
            <a:grpSpLocks noChangeAspect="1"/>
          </p:cNvGrpSpPr>
          <p:nvPr/>
        </p:nvGrpSpPr>
        <p:grpSpPr bwMode="auto">
          <a:xfrm rot="21028783">
            <a:off x="1753201" y="2101114"/>
            <a:ext cx="2168545" cy="2759047"/>
            <a:chOff x="1580" y="885"/>
            <a:chExt cx="1715" cy="2182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D2AAC69-972C-4AA2-A6EF-7B302FFFA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1892"/>
              <a:ext cx="472" cy="104"/>
            </a:xfrm>
            <a:custGeom>
              <a:avLst/>
              <a:gdLst>
                <a:gd name="T0" fmla="*/ 174 w 176"/>
                <a:gd name="T1" fmla="*/ 32 h 39"/>
                <a:gd name="T2" fmla="*/ 3 w 176"/>
                <a:gd name="T3" fmla="*/ 23 h 39"/>
                <a:gd name="T4" fmla="*/ 5 w 176"/>
                <a:gd name="T5" fmla="*/ 28 h 39"/>
                <a:gd name="T6" fmla="*/ 89 w 176"/>
                <a:gd name="T7" fmla="*/ 18 h 39"/>
                <a:gd name="T8" fmla="*/ 171 w 176"/>
                <a:gd name="T9" fmla="*/ 38 h 39"/>
                <a:gd name="T10" fmla="*/ 174 w 176"/>
                <a:gd name="T11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39">
                  <a:moveTo>
                    <a:pt x="174" y="32"/>
                  </a:moveTo>
                  <a:cubicBezTo>
                    <a:pt x="128" y="0"/>
                    <a:pt x="53" y="3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32" y="20"/>
                    <a:pt x="60" y="16"/>
                    <a:pt x="89" y="18"/>
                  </a:cubicBezTo>
                  <a:cubicBezTo>
                    <a:pt x="119" y="20"/>
                    <a:pt x="143" y="30"/>
                    <a:pt x="171" y="38"/>
                  </a:cubicBezTo>
                  <a:cubicBezTo>
                    <a:pt x="175" y="39"/>
                    <a:pt x="176" y="34"/>
                    <a:pt x="174" y="3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3AFD544-32C4-46AF-B7DA-34F3FD4E7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2004"/>
              <a:ext cx="541" cy="153"/>
            </a:xfrm>
            <a:custGeom>
              <a:avLst/>
              <a:gdLst>
                <a:gd name="T0" fmla="*/ 197 w 202"/>
                <a:gd name="T1" fmla="*/ 47 h 57"/>
                <a:gd name="T2" fmla="*/ 2 w 202"/>
                <a:gd name="T3" fmla="*/ 24 h 57"/>
                <a:gd name="T4" fmla="*/ 3 w 202"/>
                <a:gd name="T5" fmla="*/ 28 h 57"/>
                <a:gd name="T6" fmla="*/ 101 w 202"/>
                <a:gd name="T7" fmla="*/ 23 h 57"/>
                <a:gd name="T8" fmla="*/ 193 w 202"/>
                <a:gd name="T9" fmla="*/ 54 h 57"/>
                <a:gd name="T10" fmla="*/ 197 w 202"/>
                <a:gd name="T11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57">
                  <a:moveTo>
                    <a:pt x="197" y="47"/>
                  </a:moveTo>
                  <a:cubicBezTo>
                    <a:pt x="142" y="12"/>
                    <a:pt x="64" y="0"/>
                    <a:pt x="2" y="24"/>
                  </a:cubicBezTo>
                  <a:cubicBezTo>
                    <a:pt x="0" y="25"/>
                    <a:pt x="1" y="29"/>
                    <a:pt x="3" y="28"/>
                  </a:cubicBezTo>
                  <a:cubicBezTo>
                    <a:pt x="36" y="23"/>
                    <a:pt x="67" y="18"/>
                    <a:pt x="101" y="23"/>
                  </a:cubicBezTo>
                  <a:cubicBezTo>
                    <a:pt x="134" y="27"/>
                    <a:pt x="164" y="38"/>
                    <a:pt x="193" y="54"/>
                  </a:cubicBezTo>
                  <a:cubicBezTo>
                    <a:pt x="198" y="57"/>
                    <a:pt x="202" y="50"/>
                    <a:pt x="197" y="4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5714491-A64F-4124-A66B-DBC226454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" y="2170"/>
              <a:ext cx="487" cy="126"/>
            </a:xfrm>
            <a:custGeom>
              <a:avLst/>
              <a:gdLst>
                <a:gd name="T0" fmla="*/ 180 w 182"/>
                <a:gd name="T1" fmla="*/ 40 h 47"/>
                <a:gd name="T2" fmla="*/ 4 w 182"/>
                <a:gd name="T3" fmla="*/ 9 h 47"/>
                <a:gd name="T4" fmla="*/ 4 w 182"/>
                <a:gd name="T5" fmla="*/ 15 h 47"/>
                <a:gd name="T6" fmla="*/ 88 w 182"/>
                <a:gd name="T7" fmla="*/ 15 h 47"/>
                <a:gd name="T8" fmla="*/ 176 w 182"/>
                <a:gd name="T9" fmla="*/ 45 h 47"/>
                <a:gd name="T10" fmla="*/ 180 w 182"/>
                <a:gd name="T11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47">
                  <a:moveTo>
                    <a:pt x="180" y="40"/>
                  </a:moveTo>
                  <a:cubicBezTo>
                    <a:pt x="136" y="0"/>
                    <a:pt x="59" y="4"/>
                    <a:pt x="4" y="9"/>
                  </a:cubicBezTo>
                  <a:cubicBezTo>
                    <a:pt x="0" y="9"/>
                    <a:pt x="0" y="15"/>
                    <a:pt x="4" y="15"/>
                  </a:cubicBezTo>
                  <a:cubicBezTo>
                    <a:pt x="32" y="13"/>
                    <a:pt x="60" y="12"/>
                    <a:pt x="88" y="15"/>
                  </a:cubicBezTo>
                  <a:cubicBezTo>
                    <a:pt x="121" y="19"/>
                    <a:pt x="147" y="31"/>
                    <a:pt x="176" y="45"/>
                  </a:cubicBezTo>
                  <a:cubicBezTo>
                    <a:pt x="179" y="47"/>
                    <a:pt x="182" y="43"/>
                    <a:pt x="180" y="4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B66713A-A7D0-4748-90D8-CE73A61BD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2333"/>
              <a:ext cx="471" cy="70"/>
            </a:xfrm>
            <a:custGeom>
              <a:avLst/>
              <a:gdLst>
                <a:gd name="T0" fmla="*/ 173 w 176"/>
                <a:gd name="T1" fmla="*/ 20 h 26"/>
                <a:gd name="T2" fmla="*/ 91 w 176"/>
                <a:gd name="T3" fmla="*/ 0 h 26"/>
                <a:gd name="T4" fmla="*/ 2 w 176"/>
                <a:gd name="T5" fmla="*/ 18 h 26"/>
                <a:gd name="T6" fmla="*/ 4 w 176"/>
                <a:gd name="T7" fmla="*/ 23 h 26"/>
                <a:gd name="T8" fmla="*/ 88 w 176"/>
                <a:gd name="T9" fmla="*/ 8 h 26"/>
                <a:gd name="T10" fmla="*/ 171 w 176"/>
                <a:gd name="T11" fmla="*/ 26 h 26"/>
                <a:gd name="T12" fmla="*/ 173 w 176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26">
                  <a:moveTo>
                    <a:pt x="173" y="20"/>
                  </a:moveTo>
                  <a:cubicBezTo>
                    <a:pt x="151" y="4"/>
                    <a:pt x="117" y="1"/>
                    <a:pt x="91" y="0"/>
                  </a:cubicBezTo>
                  <a:cubicBezTo>
                    <a:pt x="60" y="0"/>
                    <a:pt x="31" y="6"/>
                    <a:pt x="2" y="18"/>
                  </a:cubicBezTo>
                  <a:cubicBezTo>
                    <a:pt x="0" y="19"/>
                    <a:pt x="1" y="24"/>
                    <a:pt x="4" y="23"/>
                  </a:cubicBezTo>
                  <a:cubicBezTo>
                    <a:pt x="31" y="12"/>
                    <a:pt x="59" y="7"/>
                    <a:pt x="88" y="8"/>
                  </a:cubicBezTo>
                  <a:cubicBezTo>
                    <a:pt x="118" y="9"/>
                    <a:pt x="142" y="20"/>
                    <a:pt x="171" y="26"/>
                  </a:cubicBezTo>
                  <a:cubicBezTo>
                    <a:pt x="174" y="26"/>
                    <a:pt x="176" y="22"/>
                    <a:pt x="173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725B96E-2F9D-443E-9517-41D067D0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" y="2454"/>
              <a:ext cx="458" cy="88"/>
            </a:xfrm>
            <a:custGeom>
              <a:avLst/>
              <a:gdLst>
                <a:gd name="T0" fmla="*/ 167 w 171"/>
                <a:gd name="T1" fmla="*/ 24 h 33"/>
                <a:gd name="T2" fmla="*/ 3 w 171"/>
                <a:gd name="T3" fmla="*/ 21 h 33"/>
                <a:gd name="T4" fmla="*/ 5 w 171"/>
                <a:gd name="T5" fmla="*/ 26 h 33"/>
                <a:gd name="T6" fmla="*/ 85 w 171"/>
                <a:gd name="T7" fmla="*/ 14 h 33"/>
                <a:gd name="T8" fmla="*/ 164 w 171"/>
                <a:gd name="T9" fmla="*/ 31 h 33"/>
                <a:gd name="T10" fmla="*/ 167 w 171"/>
                <a:gd name="T11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33">
                  <a:moveTo>
                    <a:pt x="167" y="24"/>
                  </a:moveTo>
                  <a:cubicBezTo>
                    <a:pt x="118" y="0"/>
                    <a:pt x="53" y="0"/>
                    <a:pt x="3" y="21"/>
                  </a:cubicBezTo>
                  <a:cubicBezTo>
                    <a:pt x="0" y="22"/>
                    <a:pt x="2" y="26"/>
                    <a:pt x="5" y="26"/>
                  </a:cubicBezTo>
                  <a:cubicBezTo>
                    <a:pt x="31" y="18"/>
                    <a:pt x="57" y="13"/>
                    <a:pt x="85" y="14"/>
                  </a:cubicBezTo>
                  <a:cubicBezTo>
                    <a:pt x="113" y="15"/>
                    <a:pt x="138" y="22"/>
                    <a:pt x="164" y="31"/>
                  </a:cubicBezTo>
                  <a:cubicBezTo>
                    <a:pt x="168" y="33"/>
                    <a:pt x="171" y="26"/>
                    <a:pt x="167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6F074089-DE6F-4D9E-B55E-CAD07CFB8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2555"/>
              <a:ext cx="434" cy="100"/>
            </a:xfrm>
            <a:custGeom>
              <a:avLst/>
              <a:gdLst>
                <a:gd name="T0" fmla="*/ 157 w 162"/>
                <a:gd name="T1" fmla="*/ 29 h 37"/>
                <a:gd name="T2" fmla="*/ 2 w 162"/>
                <a:gd name="T3" fmla="*/ 15 h 37"/>
                <a:gd name="T4" fmla="*/ 3 w 162"/>
                <a:gd name="T5" fmla="*/ 19 h 37"/>
                <a:gd name="T6" fmla="*/ 153 w 162"/>
                <a:gd name="T7" fmla="*/ 35 h 37"/>
                <a:gd name="T8" fmla="*/ 157 w 162"/>
                <a:gd name="T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7">
                  <a:moveTo>
                    <a:pt x="157" y="29"/>
                  </a:moveTo>
                  <a:cubicBezTo>
                    <a:pt x="111" y="2"/>
                    <a:pt x="52" y="0"/>
                    <a:pt x="2" y="15"/>
                  </a:cubicBezTo>
                  <a:cubicBezTo>
                    <a:pt x="0" y="16"/>
                    <a:pt x="1" y="20"/>
                    <a:pt x="3" y="19"/>
                  </a:cubicBezTo>
                  <a:cubicBezTo>
                    <a:pt x="56" y="6"/>
                    <a:pt x="104" y="14"/>
                    <a:pt x="153" y="35"/>
                  </a:cubicBezTo>
                  <a:cubicBezTo>
                    <a:pt x="158" y="37"/>
                    <a:pt x="162" y="31"/>
                    <a:pt x="157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522F2-5216-48DF-8314-5A379AA8D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" y="2614"/>
              <a:ext cx="463" cy="105"/>
            </a:xfrm>
            <a:custGeom>
              <a:avLst/>
              <a:gdLst>
                <a:gd name="T0" fmla="*/ 171 w 173"/>
                <a:gd name="T1" fmla="*/ 33 h 39"/>
                <a:gd name="T2" fmla="*/ 110 w 173"/>
                <a:gd name="T3" fmla="*/ 9 h 39"/>
                <a:gd name="T4" fmla="*/ 2 w 173"/>
                <a:gd name="T5" fmla="*/ 25 h 39"/>
                <a:gd name="T6" fmla="*/ 2 w 173"/>
                <a:gd name="T7" fmla="*/ 28 h 39"/>
                <a:gd name="T8" fmla="*/ 166 w 173"/>
                <a:gd name="T9" fmla="*/ 37 h 39"/>
                <a:gd name="T10" fmla="*/ 171 w 173"/>
                <a:gd name="T11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39">
                  <a:moveTo>
                    <a:pt x="171" y="33"/>
                  </a:moveTo>
                  <a:cubicBezTo>
                    <a:pt x="159" y="12"/>
                    <a:pt x="131" y="9"/>
                    <a:pt x="110" y="9"/>
                  </a:cubicBezTo>
                  <a:cubicBezTo>
                    <a:pt x="75" y="9"/>
                    <a:pt x="34" y="12"/>
                    <a:pt x="2" y="25"/>
                  </a:cubicBezTo>
                  <a:cubicBezTo>
                    <a:pt x="0" y="25"/>
                    <a:pt x="0" y="28"/>
                    <a:pt x="2" y="28"/>
                  </a:cubicBezTo>
                  <a:cubicBezTo>
                    <a:pt x="55" y="23"/>
                    <a:pt x="121" y="0"/>
                    <a:pt x="166" y="37"/>
                  </a:cubicBezTo>
                  <a:cubicBezTo>
                    <a:pt x="169" y="39"/>
                    <a:pt x="173" y="36"/>
                    <a:pt x="171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7DC6B5B-2E29-406D-9E0C-A8BCC5B66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" y="2481"/>
              <a:ext cx="517" cy="115"/>
            </a:xfrm>
            <a:custGeom>
              <a:avLst/>
              <a:gdLst>
                <a:gd name="T0" fmla="*/ 191 w 193"/>
                <a:gd name="T1" fmla="*/ 36 h 43"/>
                <a:gd name="T2" fmla="*/ 4 w 193"/>
                <a:gd name="T3" fmla="*/ 28 h 43"/>
                <a:gd name="T4" fmla="*/ 5 w 193"/>
                <a:gd name="T5" fmla="*/ 33 h 43"/>
                <a:gd name="T6" fmla="*/ 99 w 193"/>
                <a:gd name="T7" fmla="*/ 22 h 43"/>
                <a:gd name="T8" fmla="*/ 188 w 193"/>
                <a:gd name="T9" fmla="*/ 42 h 43"/>
                <a:gd name="T10" fmla="*/ 191 w 193"/>
                <a:gd name="T11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43">
                  <a:moveTo>
                    <a:pt x="191" y="36"/>
                  </a:moveTo>
                  <a:cubicBezTo>
                    <a:pt x="138" y="0"/>
                    <a:pt x="62" y="15"/>
                    <a:pt x="4" y="28"/>
                  </a:cubicBezTo>
                  <a:cubicBezTo>
                    <a:pt x="0" y="29"/>
                    <a:pt x="2" y="34"/>
                    <a:pt x="5" y="33"/>
                  </a:cubicBezTo>
                  <a:cubicBezTo>
                    <a:pt x="36" y="27"/>
                    <a:pt x="68" y="22"/>
                    <a:pt x="99" y="22"/>
                  </a:cubicBezTo>
                  <a:cubicBezTo>
                    <a:pt x="132" y="22"/>
                    <a:pt x="159" y="30"/>
                    <a:pt x="188" y="42"/>
                  </a:cubicBezTo>
                  <a:cubicBezTo>
                    <a:pt x="192" y="43"/>
                    <a:pt x="193" y="38"/>
                    <a:pt x="191" y="3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9842FEC-AD5A-443B-8B09-6EC6BDC8A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" y="2309"/>
              <a:ext cx="493" cy="110"/>
            </a:xfrm>
            <a:custGeom>
              <a:avLst/>
              <a:gdLst>
                <a:gd name="T0" fmla="*/ 182 w 184"/>
                <a:gd name="T1" fmla="*/ 35 h 41"/>
                <a:gd name="T2" fmla="*/ 3 w 184"/>
                <a:gd name="T3" fmla="*/ 35 h 41"/>
                <a:gd name="T4" fmla="*/ 5 w 184"/>
                <a:gd name="T5" fmla="*/ 39 h 41"/>
                <a:gd name="T6" fmla="*/ 95 w 184"/>
                <a:gd name="T7" fmla="*/ 21 h 41"/>
                <a:gd name="T8" fmla="*/ 180 w 184"/>
                <a:gd name="T9" fmla="*/ 40 h 41"/>
                <a:gd name="T10" fmla="*/ 182 w 184"/>
                <a:gd name="T1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41">
                  <a:moveTo>
                    <a:pt x="182" y="35"/>
                  </a:moveTo>
                  <a:cubicBezTo>
                    <a:pt x="132" y="0"/>
                    <a:pt x="54" y="10"/>
                    <a:pt x="3" y="35"/>
                  </a:cubicBezTo>
                  <a:cubicBezTo>
                    <a:pt x="0" y="37"/>
                    <a:pt x="2" y="40"/>
                    <a:pt x="5" y="39"/>
                  </a:cubicBezTo>
                  <a:cubicBezTo>
                    <a:pt x="34" y="27"/>
                    <a:pt x="64" y="20"/>
                    <a:pt x="95" y="21"/>
                  </a:cubicBezTo>
                  <a:cubicBezTo>
                    <a:pt x="126" y="21"/>
                    <a:pt x="151" y="32"/>
                    <a:pt x="180" y="40"/>
                  </a:cubicBezTo>
                  <a:cubicBezTo>
                    <a:pt x="183" y="41"/>
                    <a:pt x="184" y="36"/>
                    <a:pt x="182" y="3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DFFDCB28-DF45-4270-9DAB-277CC2C1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2181"/>
              <a:ext cx="485" cy="99"/>
            </a:xfrm>
            <a:custGeom>
              <a:avLst/>
              <a:gdLst>
                <a:gd name="T0" fmla="*/ 178 w 181"/>
                <a:gd name="T1" fmla="*/ 24 h 37"/>
                <a:gd name="T2" fmla="*/ 2 w 181"/>
                <a:gd name="T3" fmla="*/ 33 h 37"/>
                <a:gd name="T4" fmla="*/ 4 w 181"/>
                <a:gd name="T5" fmla="*/ 36 h 37"/>
                <a:gd name="T6" fmla="*/ 89 w 181"/>
                <a:gd name="T7" fmla="*/ 18 h 37"/>
                <a:gd name="T8" fmla="*/ 176 w 181"/>
                <a:gd name="T9" fmla="*/ 29 h 37"/>
                <a:gd name="T10" fmla="*/ 178 w 181"/>
                <a:gd name="T1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37">
                  <a:moveTo>
                    <a:pt x="178" y="24"/>
                  </a:moveTo>
                  <a:cubicBezTo>
                    <a:pt x="124" y="0"/>
                    <a:pt x="54" y="9"/>
                    <a:pt x="2" y="33"/>
                  </a:cubicBezTo>
                  <a:cubicBezTo>
                    <a:pt x="0" y="34"/>
                    <a:pt x="2" y="37"/>
                    <a:pt x="4" y="36"/>
                  </a:cubicBezTo>
                  <a:cubicBezTo>
                    <a:pt x="31" y="26"/>
                    <a:pt x="59" y="19"/>
                    <a:pt x="89" y="18"/>
                  </a:cubicBezTo>
                  <a:cubicBezTo>
                    <a:pt x="119" y="17"/>
                    <a:pt x="147" y="24"/>
                    <a:pt x="176" y="29"/>
                  </a:cubicBezTo>
                  <a:cubicBezTo>
                    <a:pt x="179" y="30"/>
                    <a:pt x="181" y="25"/>
                    <a:pt x="178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BCFD5B5-EC8A-4F37-8763-B43143CE3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2034"/>
              <a:ext cx="472" cy="88"/>
            </a:xfrm>
            <a:custGeom>
              <a:avLst/>
              <a:gdLst>
                <a:gd name="T0" fmla="*/ 172 w 176"/>
                <a:gd name="T1" fmla="*/ 13 h 33"/>
                <a:gd name="T2" fmla="*/ 91 w 176"/>
                <a:gd name="T3" fmla="*/ 3 h 33"/>
                <a:gd name="T4" fmla="*/ 4 w 176"/>
                <a:gd name="T5" fmla="*/ 26 h 33"/>
                <a:gd name="T6" fmla="*/ 5 w 176"/>
                <a:gd name="T7" fmla="*/ 32 h 33"/>
                <a:gd name="T8" fmla="*/ 88 w 176"/>
                <a:gd name="T9" fmla="*/ 11 h 33"/>
                <a:gd name="T10" fmla="*/ 169 w 176"/>
                <a:gd name="T11" fmla="*/ 20 h 33"/>
                <a:gd name="T12" fmla="*/ 172 w 176"/>
                <a:gd name="T13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33">
                  <a:moveTo>
                    <a:pt x="172" y="13"/>
                  </a:moveTo>
                  <a:cubicBezTo>
                    <a:pt x="147" y="3"/>
                    <a:pt x="118" y="0"/>
                    <a:pt x="91" y="3"/>
                  </a:cubicBezTo>
                  <a:cubicBezTo>
                    <a:pt x="61" y="6"/>
                    <a:pt x="34" y="19"/>
                    <a:pt x="4" y="26"/>
                  </a:cubicBezTo>
                  <a:cubicBezTo>
                    <a:pt x="0" y="27"/>
                    <a:pt x="2" y="33"/>
                    <a:pt x="5" y="32"/>
                  </a:cubicBezTo>
                  <a:cubicBezTo>
                    <a:pt x="33" y="26"/>
                    <a:pt x="59" y="14"/>
                    <a:pt x="88" y="11"/>
                  </a:cubicBezTo>
                  <a:cubicBezTo>
                    <a:pt x="116" y="8"/>
                    <a:pt x="142" y="13"/>
                    <a:pt x="169" y="20"/>
                  </a:cubicBezTo>
                  <a:cubicBezTo>
                    <a:pt x="173" y="21"/>
                    <a:pt x="176" y="15"/>
                    <a:pt x="172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23EE68FC-5CAD-47FD-982D-A9D17A1B6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" y="1843"/>
              <a:ext cx="466" cy="148"/>
            </a:xfrm>
            <a:custGeom>
              <a:avLst/>
              <a:gdLst>
                <a:gd name="T0" fmla="*/ 169 w 174"/>
                <a:gd name="T1" fmla="*/ 14 h 55"/>
                <a:gd name="T2" fmla="*/ 2 w 174"/>
                <a:gd name="T3" fmla="*/ 50 h 55"/>
                <a:gd name="T4" fmla="*/ 5 w 174"/>
                <a:gd name="T5" fmla="*/ 54 h 55"/>
                <a:gd name="T6" fmla="*/ 167 w 174"/>
                <a:gd name="T7" fmla="*/ 22 h 55"/>
                <a:gd name="T8" fmla="*/ 169 w 174"/>
                <a:gd name="T9" fmla="*/ 1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5">
                  <a:moveTo>
                    <a:pt x="169" y="14"/>
                  </a:moveTo>
                  <a:cubicBezTo>
                    <a:pt x="110" y="0"/>
                    <a:pt x="50" y="13"/>
                    <a:pt x="2" y="50"/>
                  </a:cubicBezTo>
                  <a:cubicBezTo>
                    <a:pt x="0" y="52"/>
                    <a:pt x="3" y="55"/>
                    <a:pt x="5" y="54"/>
                  </a:cubicBezTo>
                  <a:cubicBezTo>
                    <a:pt x="52" y="20"/>
                    <a:pt x="110" y="8"/>
                    <a:pt x="167" y="22"/>
                  </a:cubicBezTo>
                  <a:cubicBezTo>
                    <a:pt x="172" y="23"/>
                    <a:pt x="174" y="15"/>
                    <a:pt x="169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8F637B1-F10A-44D9-A008-39D0E9E950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0" y="885"/>
              <a:ext cx="1715" cy="2182"/>
            </a:xfrm>
            <a:custGeom>
              <a:avLst/>
              <a:gdLst>
                <a:gd name="T0" fmla="*/ 588 w 640"/>
                <a:gd name="T1" fmla="*/ 380 h 815"/>
                <a:gd name="T2" fmla="*/ 573 w 640"/>
                <a:gd name="T3" fmla="*/ 349 h 815"/>
                <a:gd name="T4" fmla="*/ 336 w 640"/>
                <a:gd name="T5" fmla="*/ 374 h 815"/>
                <a:gd name="T6" fmla="*/ 325 w 640"/>
                <a:gd name="T7" fmla="*/ 395 h 815"/>
                <a:gd name="T8" fmla="*/ 505 w 640"/>
                <a:gd name="T9" fmla="*/ 333 h 815"/>
                <a:gd name="T10" fmla="*/ 569 w 640"/>
                <a:gd name="T11" fmla="*/ 731 h 815"/>
                <a:gd name="T12" fmla="*/ 242 w 640"/>
                <a:gd name="T13" fmla="*/ 351 h 815"/>
                <a:gd name="T14" fmla="*/ 423 w 640"/>
                <a:gd name="T15" fmla="*/ 320 h 815"/>
                <a:gd name="T16" fmla="*/ 434 w 640"/>
                <a:gd name="T17" fmla="*/ 271 h 815"/>
                <a:gd name="T18" fmla="*/ 475 w 640"/>
                <a:gd name="T19" fmla="*/ 209 h 815"/>
                <a:gd name="T20" fmla="*/ 549 w 640"/>
                <a:gd name="T21" fmla="*/ 78 h 815"/>
                <a:gd name="T22" fmla="*/ 422 w 640"/>
                <a:gd name="T23" fmla="*/ 17 h 815"/>
                <a:gd name="T24" fmla="*/ 189 w 640"/>
                <a:gd name="T25" fmla="*/ 96 h 815"/>
                <a:gd name="T26" fmla="*/ 156 w 640"/>
                <a:gd name="T27" fmla="*/ 166 h 815"/>
                <a:gd name="T28" fmla="*/ 123 w 640"/>
                <a:gd name="T29" fmla="*/ 137 h 815"/>
                <a:gd name="T30" fmla="*/ 86 w 640"/>
                <a:gd name="T31" fmla="*/ 130 h 815"/>
                <a:gd name="T32" fmla="*/ 118 w 640"/>
                <a:gd name="T33" fmla="*/ 154 h 815"/>
                <a:gd name="T34" fmla="*/ 147 w 640"/>
                <a:gd name="T35" fmla="*/ 227 h 815"/>
                <a:gd name="T36" fmla="*/ 253 w 640"/>
                <a:gd name="T37" fmla="*/ 298 h 815"/>
                <a:gd name="T38" fmla="*/ 58 w 640"/>
                <a:gd name="T39" fmla="*/ 377 h 815"/>
                <a:gd name="T40" fmla="*/ 12 w 640"/>
                <a:gd name="T41" fmla="*/ 799 h 815"/>
                <a:gd name="T42" fmla="*/ 318 w 640"/>
                <a:gd name="T43" fmla="*/ 733 h 815"/>
                <a:gd name="T44" fmla="*/ 635 w 640"/>
                <a:gd name="T45" fmla="*/ 809 h 815"/>
                <a:gd name="T46" fmla="*/ 460 w 640"/>
                <a:gd name="T47" fmla="*/ 242 h 815"/>
                <a:gd name="T48" fmla="*/ 417 w 640"/>
                <a:gd name="T49" fmla="*/ 32 h 815"/>
                <a:gd name="T50" fmla="*/ 506 w 640"/>
                <a:gd name="T51" fmla="*/ 53 h 815"/>
                <a:gd name="T52" fmla="*/ 532 w 640"/>
                <a:gd name="T53" fmla="*/ 79 h 815"/>
                <a:gd name="T54" fmla="*/ 517 w 640"/>
                <a:gd name="T55" fmla="*/ 144 h 815"/>
                <a:gd name="T56" fmla="*/ 416 w 640"/>
                <a:gd name="T57" fmla="*/ 55 h 815"/>
                <a:gd name="T58" fmla="*/ 383 w 640"/>
                <a:gd name="T59" fmla="*/ 51 h 815"/>
                <a:gd name="T60" fmla="*/ 186 w 640"/>
                <a:gd name="T61" fmla="*/ 103 h 815"/>
                <a:gd name="T62" fmla="*/ 156 w 640"/>
                <a:gd name="T63" fmla="*/ 226 h 815"/>
                <a:gd name="T64" fmla="*/ 239 w 640"/>
                <a:gd name="T65" fmla="*/ 281 h 815"/>
                <a:gd name="T66" fmla="*/ 183 w 640"/>
                <a:gd name="T67" fmla="*/ 151 h 815"/>
                <a:gd name="T68" fmla="*/ 391 w 640"/>
                <a:gd name="T69" fmla="*/ 54 h 815"/>
                <a:gd name="T70" fmla="*/ 360 w 640"/>
                <a:gd name="T71" fmla="*/ 291 h 815"/>
                <a:gd name="T72" fmla="*/ 20 w 640"/>
                <a:gd name="T73" fmla="*/ 470 h 815"/>
                <a:gd name="T74" fmla="*/ 38 w 640"/>
                <a:gd name="T75" fmla="*/ 540 h 815"/>
                <a:gd name="T76" fmla="*/ 308 w 640"/>
                <a:gd name="T77" fmla="*/ 727 h 815"/>
                <a:gd name="T78" fmla="*/ 192 w 640"/>
                <a:gd name="T79" fmla="*/ 681 h 815"/>
                <a:gd name="T80" fmla="*/ 195 w 640"/>
                <a:gd name="T81" fmla="*/ 694 h 815"/>
                <a:gd name="T82" fmla="*/ 47 w 640"/>
                <a:gd name="T83" fmla="*/ 481 h 815"/>
                <a:gd name="T84" fmla="*/ 74 w 640"/>
                <a:gd name="T85" fmla="*/ 636 h 815"/>
                <a:gd name="T86" fmla="*/ 86 w 640"/>
                <a:gd name="T87" fmla="*/ 551 h 815"/>
                <a:gd name="T88" fmla="*/ 69 w 640"/>
                <a:gd name="T89" fmla="*/ 376 h 815"/>
                <a:gd name="T90" fmla="*/ 315 w 640"/>
                <a:gd name="T91" fmla="*/ 719 h 815"/>
                <a:gd name="T92" fmla="*/ 578 w 640"/>
                <a:gd name="T93" fmla="*/ 735 h 815"/>
                <a:gd name="T94" fmla="*/ 571 w 640"/>
                <a:gd name="T95" fmla="*/ 465 h 815"/>
                <a:gd name="T96" fmla="*/ 443 w 640"/>
                <a:gd name="T97" fmla="*/ 704 h 815"/>
                <a:gd name="T98" fmla="*/ 605 w 640"/>
                <a:gd name="T99" fmla="*/ 769 h 815"/>
                <a:gd name="T100" fmla="*/ 597 w 640"/>
                <a:gd name="T101" fmla="*/ 482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815">
                  <a:moveTo>
                    <a:pt x="610" y="555"/>
                  </a:moveTo>
                  <a:cubicBezTo>
                    <a:pt x="606" y="514"/>
                    <a:pt x="607" y="475"/>
                    <a:pt x="610" y="434"/>
                  </a:cubicBezTo>
                  <a:cubicBezTo>
                    <a:pt x="612" y="414"/>
                    <a:pt x="611" y="388"/>
                    <a:pt x="589" y="380"/>
                  </a:cubicBezTo>
                  <a:cubicBezTo>
                    <a:pt x="588" y="380"/>
                    <a:pt x="588" y="380"/>
                    <a:pt x="588" y="380"/>
                  </a:cubicBezTo>
                  <a:cubicBezTo>
                    <a:pt x="586" y="372"/>
                    <a:pt x="583" y="365"/>
                    <a:pt x="578" y="358"/>
                  </a:cubicBezTo>
                  <a:cubicBezTo>
                    <a:pt x="577" y="356"/>
                    <a:pt x="575" y="356"/>
                    <a:pt x="573" y="356"/>
                  </a:cubicBezTo>
                  <a:cubicBezTo>
                    <a:pt x="574" y="355"/>
                    <a:pt x="574" y="354"/>
                    <a:pt x="574" y="353"/>
                  </a:cubicBezTo>
                  <a:cubicBezTo>
                    <a:pt x="574" y="351"/>
                    <a:pt x="573" y="350"/>
                    <a:pt x="573" y="349"/>
                  </a:cubicBezTo>
                  <a:cubicBezTo>
                    <a:pt x="572" y="349"/>
                    <a:pt x="572" y="348"/>
                    <a:pt x="572" y="348"/>
                  </a:cubicBezTo>
                  <a:cubicBezTo>
                    <a:pt x="540" y="316"/>
                    <a:pt x="482" y="315"/>
                    <a:pt x="442" y="324"/>
                  </a:cubicBezTo>
                  <a:cubicBezTo>
                    <a:pt x="417" y="330"/>
                    <a:pt x="393" y="340"/>
                    <a:pt x="371" y="352"/>
                  </a:cubicBezTo>
                  <a:cubicBezTo>
                    <a:pt x="359" y="359"/>
                    <a:pt x="347" y="366"/>
                    <a:pt x="336" y="374"/>
                  </a:cubicBezTo>
                  <a:cubicBezTo>
                    <a:pt x="328" y="379"/>
                    <a:pt x="320" y="382"/>
                    <a:pt x="319" y="391"/>
                  </a:cubicBezTo>
                  <a:cubicBezTo>
                    <a:pt x="318" y="393"/>
                    <a:pt x="319" y="395"/>
                    <a:pt x="321" y="396"/>
                  </a:cubicBezTo>
                  <a:cubicBezTo>
                    <a:pt x="323" y="396"/>
                    <a:pt x="323" y="396"/>
                    <a:pt x="323" y="396"/>
                  </a:cubicBezTo>
                  <a:cubicBezTo>
                    <a:pt x="324" y="397"/>
                    <a:pt x="325" y="396"/>
                    <a:pt x="325" y="395"/>
                  </a:cubicBezTo>
                  <a:cubicBezTo>
                    <a:pt x="327" y="388"/>
                    <a:pt x="343" y="381"/>
                    <a:pt x="350" y="377"/>
                  </a:cubicBezTo>
                  <a:cubicBezTo>
                    <a:pt x="359" y="372"/>
                    <a:pt x="368" y="367"/>
                    <a:pt x="377" y="362"/>
                  </a:cubicBezTo>
                  <a:cubicBezTo>
                    <a:pt x="397" y="352"/>
                    <a:pt x="419" y="343"/>
                    <a:pt x="442" y="337"/>
                  </a:cubicBezTo>
                  <a:cubicBezTo>
                    <a:pt x="462" y="332"/>
                    <a:pt x="484" y="331"/>
                    <a:pt x="505" y="333"/>
                  </a:cubicBezTo>
                  <a:cubicBezTo>
                    <a:pt x="526" y="336"/>
                    <a:pt x="543" y="345"/>
                    <a:pt x="563" y="354"/>
                  </a:cubicBezTo>
                  <a:cubicBezTo>
                    <a:pt x="555" y="417"/>
                    <a:pt x="553" y="482"/>
                    <a:pt x="557" y="546"/>
                  </a:cubicBezTo>
                  <a:cubicBezTo>
                    <a:pt x="560" y="608"/>
                    <a:pt x="577" y="672"/>
                    <a:pt x="570" y="734"/>
                  </a:cubicBezTo>
                  <a:cubicBezTo>
                    <a:pt x="570" y="733"/>
                    <a:pt x="569" y="732"/>
                    <a:pt x="569" y="731"/>
                  </a:cubicBezTo>
                  <a:cubicBezTo>
                    <a:pt x="502" y="676"/>
                    <a:pt x="394" y="681"/>
                    <a:pt x="324" y="725"/>
                  </a:cubicBezTo>
                  <a:cubicBezTo>
                    <a:pt x="329" y="617"/>
                    <a:pt x="336" y="506"/>
                    <a:pt x="318" y="399"/>
                  </a:cubicBezTo>
                  <a:cubicBezTo>
                    <a:pt x="319" y="398"/>
                    <a:pt x="320" y="396"/>
                    <a:pt x="319" y="395"/>
                  </a:cubicBezTo>
                  <a:cubicBezTo>
                    <a:pt x="298" y="374"/>
                    <a:pt x="271" y="359"/>
                    <a:pt x="242" y="351"/>
                  </a:cubicBezTo>
                  <a:cubicBezTo>
                    <a:pt x="250" y="335"/>
                    <a:pt x="256" y="318"/>
                    <a:pt x="259" y="300"/>
                  </a:cubicBezTo>
                  <a:cubicBezTo>
                    <a:pt x="306" y="313"/>
                    <a:pt x="362" y="309"/>
                    <a:pt x="406" y="287"/>
                  </a:cubicBezTo>
                  <a:cubicBezTo>
                    <a:pt x="408" y="293"/>
                    <a:pt x="411" y="298"/>
                    <a:pt x="414" y="304"/>
                  </a:cubicBezTo>
                  <a:cubicBezTo>
                    <a:pt x="416" y="310"/>
                    <a:pt x="418" y="316"/>
                    <a:pt x="423" y="320"/>
                  </a:cubicBezTo>
                  <a:cubicBezTo>
                    <a:pt x="426" y="323"/>
                    <a:pt x="430" y="320"/>
                    <a:pt x="429" y="317"/>
                  </a:cubicBezTo>
                  <a:cubicBezTo>
                    <a:pt x="429" y="311"/>
                    <a:pt x="425" y="306"/>
                    <a:pt x="422" y="301"/>
                  </a:cubicBezTo>
                  <a:cubicBezTo>
                    <a:pt x="419" y="295"/>
                    <a:pt x="416" y="290"/>
                    <a:pt x="412" y="284"/>
                  </a:cubicBezTo>
                  <a:cubicBezTo>
                    <a:pt x="420" y="280"/>
                    <a:pt x="427" y="276"/>
                    <a:pt x="434" y="271"/>
                  </a:cubicBezTo>
                  <a:cubicBezTo>
                    <a:pt x="442" y="264"/>
                    <a:pt x="450" y="256"/>
                    <a:pt x="456" y="247"/>
                  </a:cubicBezTo>
                  <a:cubicBezTo>
                    <a:pt x="472" y="253"/>
                    <a:pt x="494" y="252"/>
                    <a:pt x="499" y="231"/>
                  </a:cubicBezTo>
                  <a:cubicBezTo>
                    <a:pt x="500" y="223"/>
                    <a:pt x="497" y="216"/>
                    <a:pt x="490" y="211"/>
                  </a:cubicBezTo>
                  <a:cubicBezTo>
                    <a:pt x="486" y="208"/>
                    <a:pt x="480" y="207"/>
                    <a:pt x="475" y="209"/>
                  </a:cubicBezTo>
                  <a:cubicBezTo>
                    <a:pt x="480" y="190"/>
                    <a:pt x="481" y="170"/>
                    <a:pt x="478" y="151"/>
                  </a:cubicBezTo>
                  <a:cubicBezTo>
                    <a:pt x="491" y="165"/>
                    <a:pt x="516" y="163"/>
                    <a:pt x="527" y="148"/>
                  </a:cubicBezTo>
                  <a:cubicBezTo>
                    <a:pt x="538" y="134"/>
                    <a:pt x="535" y="116"/>
                    <a:pt x="524" y="105"/>
                  </a:cubicBezTo>
                  <a:cubicBezTo>
                    <a:pt x="537" y="101"/>
                    <a:pt x="551" y="94"/>
                    <a:pt x="549" y="78"/>
                  </a:cubicBezTo>
                  <a:cubicBezTo>
                    <a:pt x="547" y="61"/>
                    <a:pt x="529" y="56"/>
                    <a:pt x="514" y="55"/>
                  </a:cubicBezTo>
                  <a:cubicBezTo>
                    <a:pt x="525" y="44"/>
                    <a:pt x="520" y="22"/>
                    <a:pt x="507" y="13"/>
                  </a:cubicBezTo>
                  <a:cubicBezTo>
                    <a:pt x="489" y="0"/>
                    <a:pt x="467" y="10"/>
                    <a:pt x="455" y="26"/>
                  </a:cubicBezTo>
                  <a:cubicBezTo>
                    <a:pt x="448" y="16"/>
                    <a:pt x="434" y="11"/>
                    <a:pt x="422" y="17"/>
                  </a:cubicBezTo>
                  <a:cubicBezTo>
                    <a:pt x="410" y="24"/>
                    <a:pt x="406" y="38"/>
                    <a:pt x="409" y="50"/>
                  </a:cubicBezTo>
                  <a:cubicBezTo>
                    <a:pt x="377" y="31"/>
                    <a:pt x="339" y="21"/>
                    <a:pt x="305" y="29"/>
                  </a:cubicBezTo>
                  <a:cubicBezTo>
                    <a:pt x="305" y="29"/>
                    <a:pt x="305" y="30"/>
                    <a:pt x="305" y="30"/>
                  </a:cubicBezTo>
                  <a:cubicBezTo>
                    <a:pt x="251" y="22"/>
                    <a:pt x="211" y="53"/>
                    <a:pt x="189" y="96"/>
                  </a:cubicBezTo>
                  <a:cubicBezTo>
                    <a:pt x="177" y="84"/>
                    <a:pt x="154" y="88"/>
                    <a:pt x="149" y="106"/>
                  </a:cubicBezTo>
                  <a:cubicBezTo>
                    <a:pt x="144" y="123"/>
                    <a:pt x="161" y="138"/>
                    <a:pt x="176" y="132"/>
                  </a:cubicBezTo>
                  <a:cubicBezTo>
                    <a:pt x="173" y="141"/>
                    <a:pt x="172" y="151"/>
                    <a:pt x="171" y="160"/>
                  </a:cubicBezTo>
                  <a:cubicBezTo>
                    <a:pt x="166" y="163"/>
                    <a:pt x="161" y="165"/>
                    <a:pt x="156" y="166"/>
                  </a:cubicBezTo>
                  <a:cubicBezTo>
                    <a:pt x="144" y="168"/>
                    <a:pt x="120" y="160"/>
                    <a:pt x="128" y="146"/>
                  </a:cubicBezTo>
                  <a:cubicBezTo>
                    <a:pt x="130" y="145"/>
                    <a:pt x="131" y="143"/>
                    <a:pt x="131" y="142"/>
                  </a:cubicBezTo>
                  <a:cubicBezTo>
                    <a:pt x="134" y="137"/>
                    <a:pt x="127" y="131"/>
                    <a:pt x="124" y="136"/>
                  </a:cubicBezTo>
                  <a:cubicBezTo>
                    <a:pt x="124" y="136"/>
                    <a:pt x="123" y="136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2" y="138"/>
                    <a:pt x="122" y="139"/>
                    <a:pt x="121" y="140"/>
                  </a:cubicBezTo>
                  <a:cubicBezTo>
                    <a:pt x="111" y="152"/>
                    <a:pt x="88" y="149"/>
                    <a:pt x="86" y="130"/>
                  </a:cubicBezTo>
                  <a:cubicBezTo>
                    <a:pt x="84" y="116"/>
                    <a:pt x="94" y="105"/>
                    <a:pt x="106" y="100"/>
                  </a:cubicBezTo>
                  <a:cubicBezTo>
                    <a:pt x="108" y="99"/>
                    <a:pt x="107" y="96"/>
                    <a:pt x="104" y="96"/>
                  </a:cubicBezTo>
                  <a:cubicBezTo>
                    <a:pt x="83" y="101"/>
                    <a:pt x="67" y="125"/>
                    <a:pt x="82" y="146"/>
                  </a:cubicBezTo>
                  <a:cubicBezTo>
                    <a:pt x="91" y="157"/>
                    <a:pt x="106" y="159"/>
                    <a:pt x="118" y="154"/>
                  </a:cubicBezTo>
                  <a:cubicBezTo>
                    <a:pt x="119" y="162"/>
                    <a:pt x="124" y="169"/>
                    <a:pt x="133" y="174"/>
                  </a:cubicBezTo>
                  <a:cubicBezTo>
                    <a:pt x="142" y="178"/>
                    <a:pt x="158" y="178"/>
                    <a:pt x="170" y="172"/>
                  </a:cubicBezTo>
                  <a:cubicBezTo>
                    <a:pt x="170" y="182"/>
                    <a:pt x="171" y="192"/>
                    <a:pt x="172" y="202"/>
                  </a:cubicBezTo>
                  <a:cubicBezTo>
                    <a:pt x="158" y="198"/>
                    <a:pt x="143" y="210"/>
                    <a:pt x="147" y="227"/>
                  </a:cubicBezTo>
                  <a:cubicBezTo>
                    <a:pt x="148" y="236"/>
                    <a:pt x="155" y="243"/>
                    <a:pt x="165" y="244"/>
                  </a:cubicBezTo>
                  <a:cubicBezTo>
                    <a:pt x="172" y="245"/>
                    <a:pt x="179" y="243"/>
                    <a:pt x="184" y="238"/>
                  </a:cubicBezTo>
                  <a:cubicBezTo>
                    <a:pt x="195" y="262"/>
                    <a:pt x="213" y="281"/>
                    <a:pt x="239" y="293"/>
                  </a:cubicBezTo>
                  <a:cubicBezTo>
                    <a:pt x="243" y="295"/>
                    <a:pt x="248" y="297"/>
                    <a:pt x="253" y="298"/>
                  </a:cubicBezTo>
                  <a:cubicBezTo>
                    <a:pt x="246" y="315"/>
                    <a:pt x="240" y="332"/>
                    <a:pt x="232" y="348"/>
                  </a:cubicBezTo>
                  <a:cubicBezTo>
                    <a:pt x="176" y="334"/>
                    <a:pt x="112" y="340"/>
                    <a:pt x="64" y="365"/>
                  </a:cubicBezTo>
                  <a:cubicBezTo>
                    <a:pt x="61" y="367"/>
                    <a:pt x="61" y="370"/>
                    <a:pt x="62" y="372"/>
                  </a:cubicBezTo>
                  <a:cubicBezTo>
                    <a:pt x="60" y="372"/>
                    <a:pt x="58" y="374"/>
                    <a:pt x="58" y="377"/>
                  </a:cubicBezTo>
                  <a:cubicBezTo>
                    <a:pt x="57" y="378"/>
                    <a:pt x="57" y="379"/>
                    <a:pt x="57" y="381"/>
                  </a:cubicBezTo>
                  <a:cubicBezTo>
                    <a:pt x="37" y="384"/>
                    <a:pt x="18" y="393"/>
                    <a:pt x="14" y="417"/>
                  </a:cubicBezTo>
                  <a:cubicBezTo>
                    <a:pt x="8" y="457"/>
                    <a:pt x="7" y="500"/>
                    <a:pt x="5" y="540"/>
                  </a:cubicBezTo>
                  <a:cubicBezTo>
                    <a:pt x="0" y="627"/>
                    <a:pt x="0" y="713"/>
                    <a:pt x="12" y="799"/>
                  </a:cubicBezTo>
                  <a:cubicBezTo>
                    <a:pt x="13" y="802"/>
                    <a:pt x="17" y="803"/>
                    <a:pt x="19" y="802"/>
                  </a:cubicBezTo>
                  <a:cubicBezTo>
                    <a:pt x="110" y="755"/>
                    <a:pt x="211" y="733"/>
                    <a:pt x="313" y="737"/>
                  </a:cubicBezTo>
                  <a:cubicBezTo>
                    <a:pt x="316" y="737"/>
                    <a:pt x="317" y="735"/>
                    <a:pt x="318" y="733"/>
                  </a:cubicBezTo>
                  <a:cubicBezTo>
                    <a:pt x="318" y="733"/>
                    <a:pt x="318" y="733"/>
                    <a:pt x="318" y="733"/>
                  </a:cubicBezTo>
                  <a:cubicBezTo>
                    <a:pt x="319" y="734"/>
                    <a:pt x="321" y="735"/>
                    <a:pt x="323" y="734"/>
                  </a:cubicBezTo>
                  <a:cubicBezTo>
                    <a:pt x="323" y="734"/>
                    <a:pt x="323" y="734"/>
                    <a:pt x="323" y="734"/>
                  </a:cubicBezTo>
                  <a:cubicBezTo>
                    <a:pt x="429" y="745"/>
                    <a:pt x="530" y="768"/>
                    <a:pt x="628" y="813"/>
                  </a:cubicBezTo>
                  <a:cubicBezTo>
                    <a:pt x="631" y="815"/>
                    <a:pt x="635" y="813"/>
                    <a:pt x="635" y="809"/>
                  </a:cubicBezTo>
                  <a:cubicBezTo>
                    <a:pt x="640" y="723"/>
                    <a:pt x="619" y="640"/>
                    <a:pt x="610" y="555"/>
                  </a:cubicBezTo>
                  <a:close/>
                  <a:moveTo>
                    <a:pt x="486" y="220"/>
                  </a:moveTo>
                  <a:cubicBezTo>
                    <a:pt x="490" y="224"/>
                    <a:pt x="489" y="230"/>
                    <a:pt x="486" y="235"/>
                  </a:cubicBezTo>
                  <a:cubicBezTo>
                    <a:pt x="480" y="243"/>
                    <a:pt x="469" y="244"/>
                    <a:pt x="460" y="242"/>
                  </a:cubicBezTo>
                  <a:cubicBezTo>
                    <a:pt x="465" y="234"/>
                    <a:pt x="469" y="226"/>
                    <a:pt x="472" y="218"/>
                  </a:cubicBezTo>
                  <a:cubicBezTo>
                    <a:pt x="472" y="218"/>
                    <a:pt x="473" y="218"/>
                    <a:pt x="474" y="218"/>
                  </a:cubicBezTo>
                  <a:cubicBezTo>
                    <a:pt x="478" y="219"/>
                    <a:pt x="482" y="217"/>
                    <a:pt x="486" y="220"/>
                  </a:cubicBezTo>
                  <a:close/>
                  <a:moveTo>
                    <a:pt x="417" y="32"/>
                  </a:moveTo>
                  <a:cubicBezTo>
                    <a:pt x="426" y="18"/>
                    <a:pt x="447" y="20"/>
                    <a:pt x="451" y="36"/>
                  </a:cubicBezTo>
                  <a:cubicBezTo>
                    <a:pt x="452" y="39"/>
                    <a:pt x="457" y="40"/>
                    <a:pt x="458" y="37"/>
                  </a:cubicBezTo>
                  <a:cubicBezTo>
                    <a:pt x="466" y="23"/>
                    <a:pt x="483" y="10"/>
                    <a:pt x="499" y="18"/>
                  </a:cubicBezTo>
                  <a:cubicBezTo>
                    <a:pt x="513" y="26"/>
                    <a:pt x="513" y="41"/>
                    <a:pt x="506" y="53"/>
                  </a:cubicBezTo>
                  <a:cubicBezTo>
                    <a:pt x="505" y="54"/>
                    <a:pt x="505" y="55"/>
                    <a:pt x="506" y="56"/>
                  </a:cubicBezTo>
                  <a:cubicBezTo>
                    <a:pt x="505" y="58"/>
                    <a:pt x="505" y="60"/>
                    <a:pt x="508" y="61"/>
                  </a:cubicBezTo>
                  <a:cubicBezTo>
                    <a:pt x="513" y="61"/>
                    <a:pt x="517" y="62"/>
                    <a:pt x="522" y="63"/>
                  </a:cubicBezTo>
                  <a:cubicBezTo>
                    <a:pt x="532" y="64"/>
                    <a:pt x="535" y="69"/>
                    <a:pt x="532" y="79"/>
                  </a:cubicBezTo>
                  <a:cubicBezTo>
                    <a:pt x="537" y="89"/>
                    <a:pt x="535" y="94"/>
                    <a:pt x="526" y="95"/>
                  </a:cubicBezTo>
                  <a:cubicBezTo>
                    <a:pt x="522" y="96"/>
                    <a:pt x="518" y="97"/>
                    <a:pt x="514" y="98"/>
                  </a:cubicBezTo>
                  <a:cubicBezTo>
                    <a:pt x="509" y="98"/>
                    <a:pt x="507" y="104"/>
                    <a:pt x="511" y="106"/>
                  </a:cubicBezTo>
                  <a:cubicBezTo>
                    <a:pt x="523" y="114"/>
                    <a:pt x="529" y="133"/>
                    <a:pt x="517" y="144"/>
                  </a:cubicBezTo>
                  <a:cubicBezTo>
                    <a:pt x="507" y="154"/>
                    <a:pt x="494" y="150"/>
                    <a:pt x="483" y="144"/>
                  </a:cubicBezTo>
                  <a:cubicBezTo>
                    <a:pt x="481" y="143"/>
                    <a:pt x="479" y="144"/>
                    <a:pt x="478" y="145"/>
                  </a:cubicBezTo>
                  <a:cubicBezTo>
                    <a:pt x="476" y="136"/>
                    <a:pt x="473" y="127"/>
                    <a:pt x="470" y="119"/>
                  </a:cubicBezTo>
                  <a:cubicBezTo>
                    <a:pt x="459" y="94"/>
                    <a:pt x="440" y="71"/>
                    <a:pt x="416" y="55"/>
                  </a:cubicBezTo>
                  <a:cubicBezTo>
                    <a:pt x="413" y="47"/>
                    <a:pt x="413" y="39"/>
                    <a:pt x="417" y="32"/>
                  </a:cubicBezTo>
                  <a:close/>
                  <a:moveTo>
                    <a:pt x="303" y="35"/>
                  </a:moveTo>
                  <a:cubicBezTo>
                    <a:pt x="304" y="36"/>
                    <a:pt x="305" y="37"/>
                    <a:pt x="306" y="37"/>
                  </a:cubicBezTo>
                  <a:cubicBezTo>
                    <a:pt x="334" y="39"/>
                    <a:pt x="359" y="41"/>
                    <a:pt x="383" y="51"/>
                  </a:cubicBezTo>
                  <a:cubicBezTo>
                    <a:pt x="350" y="53"/>
                    <a:pt x="320" y="51"/>
                    <a:pt x="289" y="37"/>
                  </a:cubicBezTo>
                  <a:cubicBezTo>
                    <a:pt x="294" y="36"/>
                    <a:pt x="298" y="36"/>
                    <a:pt x="303" y="35"/>
                  </a:cubicBezTo>
                  <a:close/>
                  <a:moveTo>
                    <a:pt x="158" y="107"/>
                  </a:moveTo>
                  <a:cubicBezTo>
                    <a:pt x="163" y="94"/>
                    <a:pt x="177" y="96"/>
                    <a:pt x="186" y="103"/>
                  </a:cubicBezTo>
                  <a:cubicBezTo>
                    <a:pt x="183" y="110"/>
                    <a:pt x="180" y="117"/>
                    <a:pt x="178" y="124"/>
                  </a:cubicBezTo>
                  <a:cubicBezTo>
                    <a:pt x="178" y="124"/>
                    <a:pt x="178" y="124"/>
                    <a:pt x="177" y="124"/>
                  </a:cubicBezTo>
                  <a:cubicBezTo>
                    <a:pt x="166" y="130"/>
                    <a:pt x="153" y="119"/>
                    <a:pt x="158" y="107"/>
                  </a:cubicBezTo>
                  <a:close/>
                  <a:moveTo>
                    <a:pt x="156" y="226"/>
                  </a:moveTo>
                  <a:cubicBezTo>
                    <a:pt x="152" y="214"/>
                    <a:pt x="163" y="206"/>
                    <a:pt x="174" y="209"/>
                  </a:cubicBezTo>
                  <a:cubicBezTo>
                    <a:pt x="175" y="216"/>
                    <a:pt x="177" y="223"/>
                    <a:pt x="180" y="230"/>
                  </a:cubicBezTo>
                  <a:cubicBezTo>
                    <a:pt x="172" y="235"/>
                    <a:pt x="160" y="238"/>
                    <a:pt x="156" y="226"/>
                  </a:cubicBezTo>
                  <a:close/>
                  <a:moveTo>
                    <a:pt x="239" y="281"/>
                  </a:moveTo>
                  <a:cubicBezTo>
                    <a:pt x="205" y="264"/>
                    <a:pt x="189" y="229"/>
                    <a:pt x="183" y="193"/>
                  </a:cubicBezTo>
                  <a:cubicBezTo>
                    <a:pt x="182" y="183"/>
                    <a:pt x="181" y="174"/>
                    <a:pt x="181" y="165"/>
                  </a:cubicBezTo>
                  <a:cubicBezTo>
                    <a:pt x="184" y="162"/>
                    <a:pt x="185" y="160"/>
                    <a:pt x="186" y="156"/>
                  </a:cubicBezTo>
                  <a:cubicBezTo>
                    <a:pt x="187" y="153"/>
                    <a:pt x="185" y="151"/>
                    <a:pt x="183" y="151"/>
                  </a:cubicBezTo>
                  <a:cubicBezTo>
                    <a:pt x="189" y="96"/>
                    <a:pt x="227" y="52"/>
                    <a:pt x="282" y="39"/>
                  </a:cubicBezTo>
                  <a:cubicBezTo>
                    <a:pt x="282" y="39"/>
                    <a:pt x="282" y="39"/>
                    <a:pt x="283" y="40"/>
                  </a:cubicBezTo>
                  <a:cubicBezTo>
                    <a:pt x="314" y="57"/>
                    <a:pt x="354" y="66"/>
                    <a:pt x="389" y="57"/>
                  </a:cubicBezTo>
                  <a:cubicBezTo>
                    <a:pt x="390" y="56"/>
                    <a:pt x="391" y="55"/>
                    <a:pt x="391" y="54"/>
                  </a:cubicBezTo>
                  <a:cubicBezTo>
                    <a:pt x="396" y="56"/>
                    <a:pt x="401" y="59"/>
                    <a:pt x="405" y="61"/>
                  </a:cubicBezTo>
                  <a:cubicBezTo>
                    <a:pt x="435" y="80"/>
                    <a:pt x="458" y="108"/>
                    <a:pt x="466" y="143"/>
                  </a:cubicBezTo>
                  <a:cubicBezTo>
                    <a:pt x="473" y="173"/>
                    <a:pt x="469" y="207"/>
                    <a:pt x="452" y="234"/>
                  </a:cubicBezTo>
                  <a:cubicBezTo>
                    <a:pt x="432" y="266"/>
                    <a:pt x="396" y="283"/>
                    <a:pt x="360" y="291"/>
                  </a:cubicBezTo>
                  <a:cubicBezTo>
                    <a:pt x="321" y="299"/>
                    <a:pt x="275" y="299"/>
                    <a:pt x="239" y="281"/>
                  </a:cubicBezTo>
                  <a:close/>
                  <a:moveTo>
                    <a:pt x="21" y="790"/>
                  </a:moveTo>
                  <a:cubicBezTo>
                    <a:pt x="11" y="719"/>
                    <a:pt x="10" y="647"/>
                    <a:pt x="13" y="576"/>
                  </a:cubicBezTo>
                  <a:cubicBezTo>
                    <a:pt x="15" y="540"/>
                    <a:pt x="17" y="505"/>
                    <a:pt x="20" y="470"/>
                  </a:cubicBezTo>
                  <a:cubicBezTo>
                    <a:pt x="21" y="452"/>
                    <a:pt x="21" y="432"/>
                    <a:pt x="25" y="414"/>
                  </a:cubicBezTo>
                  <a:cubicBezTo>
                    <a:pt x="27" y="403"/>
                    <a:pt x="35" y="396"/>
                    <a:pt x="45" y="391"/>
                  </a:cubicBezTo>
                  <a:cubicBezTo>
                    <a:pt x="36" y="401"/>
                    <a:pt x="36" y="417"/>
                    <a:pt x="36" y="430"/>
                  </a:cubicBezTo>
                  <a:cubicBezTo>
                    <a:pt x="37" y="467"/>
                    <a:pt x="37" y="503"/>
                    <a:pt x="38" y="540"/>
                  </a:cubicBezTo>
                  <a:cubicBezTo>
                    <a:pt x="39" y="616"/>
                    <a:pt x="40" y="692"/>
                    <a:pt x="41" y="768"/>
                  </a:cubicBezTo>
                  <a:cubicBezTo>
                    <a:pt x="41" y="771"/>
                    <a:pt x="45" y="774"/>
                    <a:pt x="48" y="772"/>
                  </a:cubicBezTo>
                  <a:cubicBezTo>
                    <a:pt x="125" y="722"/>
                    <a:pt x="219" y="692"/>
                    <a:pt x="308" y="727"/>
                  </a:cubicBezTo>
                  <a:cubicBezTo>
                    <a:pt x="308" y="727"/>
                    <a:pt x="308" y="727"/>
                    <a:pt x="308" y="727"/>
                  </a:cubicBezTo>
                  <a:cubicBezTo>
                    <a:pt x="209" y="724"/>
                    <a:pt x="110" y="746"/>
                    <a:pt x="21" y="790"/>
                  </a:cubicBezTo>
                  <a:close/>
                  <a:moveTo>
                    <a:pt x="315" y="719"/>
                  </a:moveTo>
                  <a:cubicBezTo>
                    <a:pt x="312" y="718"/>
                    <a:pt x="309" y="717"/>
                    <a:pt x="306" y="716"/>
                  </a:cubicBezTo>
                  <a:cubicBezTo>
                    <a:pt x="274" y="692"/>
                    <a:pt x="232" y="679"/>
                    <a:pt x="192" y="681"/>
                  </a:cubicBezTo>
                  <a:cubicBezTo>
                    <a:pt x="151" y="682"/>
                    <a:pt x="95" y="697"/>
                    <a:pt x="69" y="731"/>
                  </a:cubicBezTo>
                  <a:cubicBezTo>
                    <a:pt x="66" y="736"/>
                    <a:pt x="72" y="740"/>
                    <a:pt x="76" y="738"/>
                  </a:cubicBezTo>
                  <a:cubicBezTo>
                    <a:pt x="95" y="729"/>
                    <a:pt x="111" y="715"/>
                    <a:pt x="132" y="707"/>
                  </a:cubicBezTo>
                  <a:cubicBezTo>
                    <a:pt x="152" y="699"/>
                    <a:pt x="174" y="694"/>
                    <a:pt x="195" y="694"/>
                  </a:cubicBezTo>
                  <a:cubicBezTo>
                    <a:pt x="218" y="694"/>
                    <a:pt x="238" y="697"/>
                    <a:pt x="258" y="703"/>
                  </a:cubicBezTo>
                  <a:cubicBezTo>
                    <a:pt x="186" y="694"/>
                    <a:pt x="112" y="722"/>
                    <a:pt x="50" y="760"/>
                  </a:cubicBezTo>
                  <a:cubicBezTo>
                    <a:pt x="49" y="698"/>
                    <a:pt x="49" y="637"/>
                    <a:pt x="48" y="576"/>
                  </a:cubicBezTo>
                  <a:cubicBezTo>
                    <a:pt x="48" y="544"/>
                    <a:pt x="47" y="513"/>
                    <a:pt x="47" y="481"/>
                  </a:cubicBezTo>
                  <a:cubicBezTo>
                    <a:pt x="47" y="465"/>
                    <a:pt x="47" y="450"/>
                    <a:pt x="46" y="434"/>
                  </a:cubicBezTo>
                  <a:cubicBezTo>
                    <a:pt x="46" y="422"/>
                    <a:pt x="44" y="398"/>
                    <a:pt x="57" y="390"/>
                  </a:cubicBezTo>
                  <a:cubicBezTo>
                    <a:pt x="56" y="444"/>
                    <a:pt x="75" y="498"/>
                    <a:pt x="76" y="551"/>
                  </a:cubicBezTo>
                  <a:cubicBezTo>
                    <a:pt x="77" y="580"/>
                    <a:pt x="75" y="608"/>
                    <a:pt x="74" y="636"/>
                  </a:cubicBezTo>
                  <a:cubicBezTo>
                    <a:pt x="73" y="664"/>
                    <a:pt x="67" y="695"/>
                    <a:pt x="73" y="722"/>
                  </a:cubicBezTo>
                  <a:cubicBezTo>
                    <a:pt x="73" y="724"/>
                    <a:pt x="76" y="724"/>
                    <a:pt x="76" y="722"/>
                  </a:cubicBezTo>
                  <a:cubicBezTo>
                    <a:pt x="84" y="697"/>
                    <a:pt x="82" y="667"/>
                    <a:pt x="84" y="640"/>
                  </a:cubicBezTo>
                  <a:cubicBezTo>
                    <a:pt x="85" y="611"/>
                    <a:pt x="87" y="581"/>
                    <a:pt x="86" y="551"/>
                  </a:cubicBezTo>
                  <a:cubicBezTo>
                    <a:pt x="86" y="525"/>
                    <a:pt x="82" y="499"/>
                    <a:pt x="78" y="474"/>
                  </a:cubicBezTo>
                  <a:cubicBezTo>
                    <a:pt x="73" y="441"/>
                    <a:pt x="70" y="409"/>
                    <a:pt x="67" y="377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67" y="377"/>
                    <a:pt x="68" y="377"/>
                    <a:pt x="69" y="376"/>
                  </a:cubicBezTo>
                  <a:cubicBezTo>
                    <a:pt x="109" y="360"/>
                    <a:pt x="149" y="351"/>
                    <a:pt x="193" y="355"/>
                  </a:cubicBezTo>
                  <a:cubicBezTo>
                    <a:pt x="237" y="359"/>
                    <a:pt x="274" y="377"/>
                    <a:pt x="313" y="397"/>
                  </a:cubicBezTo>
                  <a:cubicBezTo>
                    <a:pt x="313" y="397"/>
                    <a:pt x="313" y="397"/>
                    <a:pt x="313" y="397"/>
                  </a:cubicBezTo>
                  <a:cubicBezTo>
                    <a:pt x="321" y="505"/>
                    <a:pt x="320" y="612"/>
                    <a:pt x="315" y="719"/>
                  </a:cubicBezTo>
                  <a:close/>
                  <a:moveTo>
                    <a:pt x="443" y="704"/>
                  </a:moveTo>
                  <a:cubicBezTo>
                    <a:pt x="488" y="705"/>
                    <a:pt x="523" y="720"/>
                    <a:pt x="561" y="741"/>
                  </a:cubicBezTo>
                  <a:cubicBezTo>
                    <a:pt x="566" y="743"/>
                    <a:pt x="570" y="739"/>
                    <a:pt x="570" y="736"/>
                  </a:cubicBezTo>
                  <a:cubicBezTo>
                    <a:pt x="572" y="739"/>
                    <a:pt x="578" y="739"/>
                    <a:pt x="578" y="735"/>
                  </a:cubicBezTo>
                  <a:cubicBezTo>
                    <a:pt x="584" y="706"/>
                    <a:pt x="581" y="677"/>
                    <a:pt x="577" y="647"/>
                  </a:cubicBezTo>
                  <a:cubicBezTo>
                    <a:pt x="573" y="615"/>
                    <a:pt x="570" y="582"/>
                    <a:pt x="568" y="550"/>
                  </a:cubicBezTo>
                  <a:cubicBezTo>
                    <a:pt x="565" y="488"/>
                    <a:pt x="567" y="428"/>
                    <a:pt x="573" y="367"/>
                  </a:cubicBezTo>
                  <a:cubicBezTo>
                    <a:pt x="590" y="397"/>
                    <a:pt x="575" y="433"/>
                    <a:pt x="571" y="465"/>
                  </a:cubicBezTo>
                  <a:cubicBezTo>
                    <a:pt x="567" y="496"/>
                    <a:pt x="568" y="528"/>
                    <a:pt x="571" y="559"/>
                  </a:cubicBezTo>
                  <a:cubicBezTo>
                    <a:pt x="579" y="626"/>
                    <a:pt x="597" y="693"/>
                    <a:pt x="596" y="760"/>
                  </a:cubicBezTo>
                  <a:cubicBezTo>
                    <a:pt x="530" y="717"/>
                    <a:pt x="444" y="700"/>
                    <a:pt x="366" y="715"/>
                  </a:cubicBezTo>
                  <a:cubicBezTo>
                    <a:pt x="391" y="707"/>
                    <a:pt x="417" y="703"/>
                    <a:pt x="443" y="704"/>
                  </a:cubicBezTo>
                  <a:close/>
                  <a:moveTo>
                    <a:pt x="625" y="801"/>
                  </a:moveTo>
                  <a:cubicBezTo>
                    <a:pt x="537" y="758"/>
                    <a:pt x="437" y="731"/>
                    <a:pt x="339" y="728"/>
                  </a:cubicBezTo>
                  <a:cubicBezTo>
                    <a:pt x="429" y="709"/>
                    <a:pt x="518" y="723"/>
                    <a:pt x="598" y="773"/>
                  </a:cubicBezTo>
                  <a:cubicBezTo>
                    <a:pt x="601" y="775"/>
                    <a:pt x="605" y="773"/>
                    <a:pt x="605" y="769"/>
                  </a:cubicBezTo>
                  <a:cubicBezTo>
                    <a:pt x="603" y="693"/>
                    <a:pt x="584" y="620"/>
                    <a:pt x="578" y="545"/>
                  </a:cubicBezTo>
                  <a:cubicBezTo>
                    <a:pt x="575" y="508"/>
                    <a:pt x="578" y="472"/>
                    <a:pt x="586" y="435"/>
                  </a:cubicBezTo>
                  <a:cubicBezTo>
                    <a:pt x="589" y="421"/>
                    <a:pt x="591" y="406"/>
                    <a:pt x="590" y="391"/>
                  </a:cubicBezTo>
                  <a:cubicBezTo>
                    <a:pt x="613" y="405"/>
                    <a:pt x="597" y="462"/>
                    <a:pt x="597" y="482"/>
                  </a:cubicBezTo>
                  <a:cubicBezTo>
                    <a:pt x="596" y="517"/>
                    <a:pt x="600" y="551"/>
                    <a:pt x="604" y="585"/>
                  </a:cubicBezTo>
                  <a:cubicBezTo>
                    <a:pt x="614" y="656"/>
                    <a:pt x="630" y="728"/>
                    <a:pt x="625" y="8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B55552E-CAB4-4E0D-AA3A-A26CA8301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" y="1332"/>
              <a:ext cx="619" cy="431"/>
            </a:xfrm>
            <a:custGeom>
              <a:avLst/>
              <a:gdLst>
                <a:gd name="T0" fmla="*/ 226 w 231"/>
                <a:gd name="T1" fmla="*/ 141 h 161"/>
                <a:gd name="T2" fmla="*/ 105 w 231"/>
                <a:gd name="T3" fmla="*/ 131 h 161"/>
                <a:gd name="T4" fmla="*/ 59 w 231"/>
                <a:gd name="T5" fmla="*/ 97 h 161"/>
                <a:gd name="T6" fmla="*/ 34 w 231"/>
                <a:gd name="T7" fmla="*/ 51 h 161"/>
                <a:gd name="T8" fmla="*/ 39 w 231"/>
                <a:gd name="T9" fmla="*/ 50 h 161"/>
                <a:gd name="T10" fmla="*/ 55 w 231"/>
                <a:gd name="T11" fmla="*/ 22 h 161"/>
                <a:gd name="T12" fmla="*/ 27 w 231"/>
                <a:gd name="T13" fmla="*/ 2 h 161"/>
                <a:gd name="T14" fmla="*/ 4 w 231"/>
                <a:gd name="T15" fmla="*/ 32 h 161"/>
                <a:gd name="T16" fmla="*/ 11 w 231"/>
                <a:gd name="T17" fmla="*/ 32 h 161"/>
                <a:gd name="T18" fmla="*/ 27 w 231"/>
                <a:gd name="T19" fmla="*/ 11 h 161"/>
                <a:gd name="T20" fmla="*/ 46 w 231"/>
                <a:gd name="T21" fmla="*/ 24 h 161"/>
                <a:gd name="T22" fmla="*/ 15 w 231"/>
                <a:gd name="T23" fmla="*/ 35 h 161"/>
                <a:gd name="T24" fmla="*/ 12 w 231"/>
                <a:gd name="T25" fmla="*/ 37 h 161"/>
                <a:gd name="T26" fmla="*/ 27 w 231"/>
                <a:gd name="T27" fmla="*/ 50 h 161"/>
                <a:gd name="T28" fmla="*/ 27 w 231"/>
                <a:gd name="T29" fmla="*/ 50 h 161"/>
                <a:gd name="T30" fmla="*/ 227 w 231"/>
                <a:gd name="T31" fmla="*/ 148 h 161"/>
                <a:gd name="T32" fmla="*/ 226 w 231"/>
                <a:gd name="T33" fmla="*/ 14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1" h="161">
                  <a:moveTo>
                    <a:pt x="226" y="141"/>
                  </a:moveTo>
                  <a:cubicBezTo>
                    <a:pt x="185" y="144"/>
                    <a:pt x="143" y="147"/>
                    <a:pt x="105" y="131"/>
                  </a:cubicBezTo>
                  <a:cubicBezTo>
                    <a:pt x="87" y="123"/>
                    <a:pt x="71" y="112"/>
                    <a:pt x="59" y="97"/>
                  </a:cubicBezTo>
                  <a:cubicBezTo>
                    <a:pt x="48" y="83"/>
                    <a:pt x="43" y="66"/>
                    <a:pt x="34" y="51"/>
                  </a:cubicBezTo>
                  <a:cubicBezTo>
                    <a:pt x="36" y="50"/>
                    <a:pt x="37" y="50"/>
                    <a:pt x="39" y="50"/>
                  </a:cubicBezTo>
                  <a:cubicBezTo>
                    <a:pt x="51" y="47"/>
                    <a:pt x="58" y="34"/>
                    <a:pt x="55" y="22"/>
                  </a:cubicBezTo>
                  <a:cubicBezTo>
                    <a:pt x="52" y="9"/>
                    <a:pt x="40" y="0"/>
                    <a:pt x="27" y="2"/>
                  </a:cubicBezTo>
                  <a:cubicBezTo>
                    <a:pt x="14" y="4"/>
                    <a:pt x="0" y="18"/>
                    <a:pt x="4" y="32"/>
                  </a:cubicBezTo>
                  <a:cubicBezTo>
                    <a:pt x="5" y="35"/>
                    <a:pt x="10" y="35"/>
                    <a:pt x="11" y="32"/>
                  </a:cubicBezTo>
                  <a:cubicBezTo>
                    <a:pt x="13" y="22"/>
                    <a:pt x="16" y="13"/>
                    <a:pt x="27" y="11"/>
                  </a:cubicBezTo>
                  <a:cubicBezTo>
                    <a:pt x="36" y="9"/>
                    <a:pt x="44" y="15"/>
                    <a:pt x="46" y="24"/>
                  </a:cubicBezTo>
                  <a:cubicBezTo>
                    <a:pt x="52" y="43"/>
                    <a:pt x="25" y="50"/>
                    <a:pt x="15" y="35"/>
                  </a:cubicBezTo>
                  <a:cubicBezTo>
                    <a:pt x="14" y="33"/>
                    <a:pt x="11" y="34"/>
                    <a:pt x="12" y="37"/>
                  </a:cubicBezTo>
                  <a:cubicBezTo>
                    <a:pt x="14" y="44"/>
                    <a:pt x="20" y="48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2" y="146"/>
                    <a:pt x="149" y="161"/>
                    <a:pt x="227" y="148"/>
                  </a:cubicBezTo>
                  <a:cubicBezTo>
                    <a:pt x="231" y="147"/>
                    <a:pt x="230" y="141"/>
                    <a:pt x="226" y="14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1E17005-9970-4B54-9229-66B5E8B0FA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8" y="1362"/>
              <a:ext cx="565" cy="334"/>
            </a:xfrm>
            <a:custGeom>
              <a:avLst/>
              <a:gdLst>
                <a:gd name="T0" fmla="*/ 181 w 211"/>
                <a:gd name="T1" fmla="*/ 4 h 125"/>
                <a:gd name="T2" fmla="*/ 152 w 211"/>
                <a:gd name="T3" fmla="*/ 23 h 125"/>
                <a:gd name="T4" fmla="*/ 156 w 211"/>
                <a:gd name="T5" fmla="*/ 44 h 125"/>
                <a:gd name="T6" fmla="*/ 91 w 211"/>
                <a:gd name="T7" fmla="*/ 98 h 125"/>
                <a:gd name="T8" fmla="*/ 3 w 211"/>
                <a:gd name="T9" fmla="*/ 120 h 125"/>
                <a:gd name="T10" fmla="*/ 4 w 211"/>
                <a:gd name="T11" fmla="*/ 125 h 125"/>
                <a:gd name="T12" fmla="*/ 163 w 211"/>
                <a:gd name="T13" fmla="*/ 49 h 125"/>
                <a:gd name="T14" fmla="*/ 204 w 211"/>
                <a:gd name="T15" fmla="*/ 37 h 125"/>
                <a:gd name="T16" fmla="*/ 181 w 211"/>
                <a:gd name="T17" fmla="*/ 4 h 125"/>
                <a:gd name="T18" fmla="*/ 195 w 211"/>
                <a:gd name="T19" fmla="*/ 33 h 125"/>
                <a:gd name="T20" fmla="*/ 171 w 211"/>
                <a:gd name="T21" fmla="*/ 42 h 125"/>
                <a:gd name="T22" fmla="*/ 157 w 211"/>
                <a:gd name="T23" fmla="*/ 25 h 125"/>
                <a:gd name="T24" fmla="*/ 158 w 211"/>
                <a:gd name="T25" fmla="*/ 23 h 125"/>
                <a:gd name="T26" fmla="*/ 158 w 211"/>
                <a:gd name="T27" fmla="*/ 23 h 125"/>
                <a:gd name="T28" fmla="*/ 159 w 211"/>
                <a:gd name="T29" fmla="*/ 23 h 125"/>
                <a:gd name="T30" fmla="*/ 159 w 211"/>
                <a:gd name="T31" fmla="*/ 20 h 125"/>
                <a:gd name="T32" fmla="*/ 180 w 211"/>
                <a:gd name="T33" fmla="*/ 13 h 125"/>
                <a:gd name="T34" fmla="*/ 195 w 211"/>
                <a:gd name="T35" fmla="*/ 3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125">
                  <a:moveTo>
                    <a:pt x="181" y="4"/>
                  </a:moveTo>
                  <a:cubicBezTo>
                    <a:pt x="169" y="0"/>
                    <a:pt x="148" y="6"/>
                    <a:pt x="152" y="23"/>
                  </a:cubicBezTo>
                  <a:cubicBezTo>
                    <a:pt x="147" y="30"/>
                    <a:pt x="150" y="39"/>
                    <a:pt x="156" y="44"/>
                  </a:cubicBezTo>
                  <a:cubicBezTo>
                    <a:pt x="139" y="69"/>
                    <a:pt x="119" y="87"/>
                    <a:pt x="91" y="98"/>
                  </a:cubicBezTo>
                  <a:cubicBezTo>
                    <a:pt x="63" y="110"/>
                    <a:pt x="33" y="115"/>
                    <a:pt x="3" y="120"/>
                  </a:cubicBezTo>
                  <a:cubicBezTo>
                    <a:pt x="0" y="121"/>
                    <a:pt x="1" y="125"/>
                    <a:pt x="4" y="125"/>
                  </a:cubicBezTo>
                  <a:cubicBezTo>
                    <a:pt x="60" y="120"/>
                    <a:pt x="138" y="108"/>
                    <a:pt x="163" y="49"/>
                  </a:cubicBezTo>
                  <a:cubicBezTo>
                    <a:pt x="177" y="55"/>
                    <a:pt x="197" y="52"/>
                    <a:pt x="204" y="37"/>
                  </a:cubicBezTo>
                  <a:cubicBezTo>
                    <a:pt x="211" y="20"/>
                    <a:pt x="196" y="8"/>
                    <a:pt x="181" y="4"/>
                  </a:cubicBezTo>
                  <a:close/>
                  <a:moveTo>
                    <a:pt x="195" y="33"/>
                  </a:moveTo>
                  <a:cubicBezTo>
                    <a:pt x="191" y="42"/>
                    <a:pt x="180" y="44"/>
                    <a:pt x="171" y="42"/>
                  </a:cubicBezTo>
                  <a:cubicBezTo>
                    <a:pt x="164" y="41"/>
                    <a:pt x="152" y="33"/>
                    <a:pt x="157" y="25"/>
                  </a:cubicBezTo>
                  <a:cubicBezTo>
                    <a:pt x="157" y="25"/>
                    <a:pt x="158" y="24"/>
                    <a:pt x="158" y="23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8" y="23"/>
                    <a:pt x="159" y="23"/>
                    <a:pt x="159" y="23"/>
                  </a:cubicBezTo>
                  <a:cubicBezTo>
                    <a:pt x="160" y="22"/>
                    <a:pt x="160" y="21"/>
                    <a:pt x="159" y="20"/>
                  </a:cubicBezTo>
                  <a:cubicBezTo>
                    <a:pt x="163" y="12"/>
                    <a:pt x="171" y="10"/>
                    <a:pt x="180" y="13"/>
                  </a:cubicBezTo>
                  <a:cubicBezTo>
                    <a:pt x="189" y="16"/>
                    <a:pt x="199" y="22"/>
                    <a:pt x="195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AEDA0897-7C81-4D1B-9F73-96152948A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" y="1140"/>
              <a:ext cx="429" cy="206"/>
            </a:xfrm>
            <a:custGeom>
              <a:avLst/>
              <a:gdLst>
                <a:gd name="T0" fmla="*/ 154 w 160"/>
                <a:gd name="T1" fmla="*/ 55 h 77"/>
                <a:gd name="T2" fmla="*/ 5 w 160"/>
                <a:gd name="T3" fmla="*/ 2 h 77"/>
                <a:gd name="T4" fmla="*/ 1 w 160"/>
                <a:gd name="T5" fmla="*/ 4 h 77"/>
                <a:gd name="T6" fmla="*/ 156 w 160"/>
                <a:gd name="T7" fmla="*/ 61 h 77"/>
                <a:gd name="T8" fmla="*/ 154 w 160"/>
                <a:gd name="T9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77">
                  <a:moveTo>
                    <a:pt x="154" y="55"/>
                  </a:moveTo>
                  <a:cubicBezTo>
                    <a:pt x="96" y="63"/>
                    <a:pt x="44" y="46"/>
                    <a:pt x="5" y="2"/>
                  </a:cubicBezTo>
                  <a:cubicBezTo>
                    <a:pt x="3" y="0"/>
                    <a:pt x="0" y="2"/>
                    <a:pt x="1" y="4"/>
                  </a:cubicBezTo>
                  <a:cubicBezTo>
                    <a:pt x="35" y="51"/>
                    <a:pt x="100" y="77"/>
                    <a:pt x="156" y="61"/>
                  </a:cubicBezTo>
                  <a:cubicBezTo>
                    <a:pt x="160" y="59"/>
                    <a:pt x="158" y="54"/>
                    <a:pt x="154" y="5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36C0699E-59C7-4BA8-9DE0-1311CA62E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4" y="1081"/>
              <a:ext cx="512" cy="179"/>
            </a:xfrm>
            <a:custGeom>
              <a:avLst/>
              <a:gdLst>
                <a:gd name="T0" fmla="*/ 186 w 191"/>
                <a:gd name="T1" fmla="*/ 45 h 67"/>
                <a:gd name="T2" fmla="*/ 4 w 191"/>
                <a:gd name="T3" fmla="*/ 2 h 67"/>
                <a:gd name="T4" fmla="*/ 2 w 191"/>
                <a:gd name="T5" fmla="*/ 5 h 67"/>
                <a:gd name="T6" fmla="*/ 187 w 191"/>
                <a:gd name="T7" fmla="*/ 52 h 67"/>
                <a:gd name="T8" fmla="*/ 186 w 191"/>
                <a:gd name="T9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67">
                  <a:moveTo>
                    <a:pt x="186" y="45"/>
                  </a:moveTo>
                  <a:cubicBezTo>
                    <a:pt x="120" y="53"/>
                    <a:pt x="59" y="41"/>
                    <a:pt x="4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52" y="46"/>
                    <a:pt x="123" y="67"/>
                    <a:pt x="187" y="52"/>
                  </a:cubicBezTo>
                  <a:cubicBezTo>
                    <a:pt x="191" y="51"/>
                    <a:pt x="190" y="45"/>
                    <a:pt x="186" y="4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8DD4BA4A-A48B-4DA1-B18E-E5A109302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" y="1057"/>
              <a:ext cx="418" cy="96"/>
            </a:xfrm>
            <a:custGeom>
              <a:avLst/>
              <a:gdLst>
                <a:gd name="T0" fmla="*/ 148 w 156"/>
                <a:gd name="T1" fmla="*/ 14 h 36"/>
                <a:gd name="T2" fmla="*/ 4 w 156"/>
                <a:gd name="T3" fmla="*/ 1 h 36"/>
                <a:gd name="T4" fmla="*/ 3 w 156"/>
                <a:gd name="T5" fmla="*/ 6 h 36"/>
                <a:gd name="T6" fmla="*/ 90 w 156"/>
                <a:gd name="T7" fmla="*/ 29 h 36"/>
                <a:gd name="T8" fmla="*/ 153 w 156"/>
                <a:gd name="T9" fmla="*/ 19 h 36"/>
                <a:gd name="T10" fmla="*/ 148 w 156"/>
                <a:gd name="T11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36">
                  <a:moveTo>
                    <a:pt x="148" y="14"/>
                  </a:moveTo>
                  <a:cubicBezTo>
                    <a:pt x="107" y="36"/>
                    <a:pt x="45" y="16"/>
                    <a:pt x="4" y="1"/>
                  </a:cubicBezTo>
                  <a:cubicBezTo>
                    <a:pt x="1" y="0"/>
                    <a:pt x="0" y="5"/>
                    <a:pt x="3" y="6"/>
                  </a:cubicBezTo>
                  <a:cubicBezTo>
                    <a:pt x="31" y="17"/>
                    <a:pt x="60" y="25"/>
                    <a:pt x="90" y="29"/>
                  </a:cubicBezTo>
                  <a:cubicBezTo>
                    <a:pt x="111" y="32"/>
                    <a:pt x="135" y="34"/>
                    <a:pt x="153" y="19"/>
                  </a:cubicBezTo>
                  <a:cubicBezTo>
                    <a:pt x="156" y="16"/>
                    <a:pt x="152" y="12"/>
                    <a:pt x="148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6CFCFB18-C44A-4CE5-949B-4D9A7BBFB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1049"/>
              <a:ext cx="107" cy="123"/>
            </a:xfrm>
            <a:custGeom>
              <a:avLst/>
              <a:gdLst>
                <a:gd name="T0" fmla="*/ 35 w 40"/>
                <a:gd name="T1" fmla="*/ 12 h 46"/>
                <a:gd name="T2" fmla="*/ 1 w 40"/>
                <a:gd name="T3" fmla="*/ 19 h 46"/>
                <a:gd name="T4" fmla="*/ 6 w 40"/>
                <a:gd name="T5" fmla="*/ 21 h 46"/>
                <a:gd name="T6" fmla="*/ 28 w 40"/>
                <a:gd name="T7" fmla="*/ 18 h 46"/>
                <a:gd name="T8" fmla="*/ 29 w 40"/>
                <a:gd name="T9" fmla="*/ 30 h 46"/>
                <a:gd name="T10" fmla="*/ 19 w 40"/>
                <a:gd name="T11" fmla="*/ 38 h 46"/>
                <a:gd name="T12" fmla="*/ 21 w 40"/>
                <a:gd name="T13" fmla="*/ 44 h 46"/>
                <a:gd name="T14" fmla="*/ 37 w 40"/>
                <a:gd name="T15" fmla="*/ 33 h 46"/>
                <a:gd name="T16" fmla="*/ 35 w 40"/>
                <a:gd name="T17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6">
                  <a:moveTo>
                    <a:pt x="35" y="12"/>
                  </a:moveTo>
                  <a:cubicBezTo>
                    <a:pt x="26" y="0"/>
                    <a:pt x="5" y="5"/>
                    <a:pt x="1" y="19"/>
                  </a:cubicBezTo>
                  <a:cubicBezTo>
                    <a:pt x="0" y="22"/>
                    <a:pt x="5" y="24"/>
                    <a:pt x="6" y="21"/>
                  </a:cubicBezTo>
                  <a:cubicBezTo>
                    <a:pt x="10" y="13"/>
                    <a:pt x="23" y="10"/>
                    <a:pt x="28" y="18"/>
                  </a:cubicBezTo>
                  <a:cubicBezTo>
                    <a:pt x="31" y="22"/>
                    <a:pt x="30" y="26"/>
                    <a:pt x="29" y="30"/>
                  </a:cubicBezTo>
                  <a:cubicBezTo>
                    <a:pt x="26" y="35"/>
                    <a:pt x="23" y="35"/>
                    <a:pt x="19" y="38"/>
                  </a:cubicBezTo>
                  <a:cubicBezTo>
                    <a:pt x="17" y="40"/>
                    <a:pt x="18" y="43"/>
                    <a:pt x="21" y="44"/>
                  </a:cubicBezTo>
                  <a:cubicBezTo>
                    <a:pt x="28" y="46"/>
                    <a:pt x="34" y="39"/>
                    <a:pt x="37" y="33"/>
                  </a:cubicBezTo>
                  <a:cubicBezTo>
                    <a:pt x="40" y="26"/>
                    <a:pt x="39" y="18"/>
                    <a:pt x="35" y="1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2EE41927-5AEB-450E-9F61-D44F459E0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" y="963"/>
              <a:ext cx="311" cy="163"/>
            </a:xfrm>
            <a:custGeom>
              <a:avLst/>
              <a:gdLst>
                <a:gd name="T0" fmla="*/ 78 w 116"/>
                <a:gd name="T1" fmla="*/ 2 h 61"/>
                <a:gd name="T2" fmla="*/ 49 w 116"/>
                <a:gd name="T3" fmla="*/ 23 h 61"/>
                <a:gd name="T4" fmla="*/ 9 w 116"/>
                <a:gd name="T5" fmla="*/ 29 h 61"/>
                <a:gd name="T6" fmla="*/ 22 w 116"/>
                <a:gd name="T7" fmla="*/ 60 h 61"/>
                <a:gd name="T8" fmla="*/ 24 w 116"/>
                <a:gd name="T9" fmla="*/ 54 h 61"/>
                <a:gd name="T10" fmla="*/ 18 w 116"/>
                <a:gd name="T11" fmla="*/ 43 h 61"/>
                <a:gd name="T12" fmla="*/ 30 w 116"/>
                <a:gd name="T13" fmla="*/ 26 h 61"/>
                <a:gd name="T14" fmla="*/ 53 w 116"/>
                <a:gd name="T15" fmla="*/ 36 h 61"/>
                <a:gd name="T16" fmla="*/ 59 w 116"/>
                <a:gd name="T17" fmla="*/ 30 h 61"/>
                <a:gd name="T18" fmla="*/ 81 w 116"/>
                <a:gd name="T19" fmla="*/ 11 h 61"/>
                <a:gd name="T20" fmla="*/ 96 w 116"/>
                <a:gd name="T21" fmla="*/ 40 h 61"/>
                <a:gd name="T22" fmla="*/ 99 w 116"/>
                <a:gd name="T23" fmla="*/ 43 h 61"/>
                <a:gd name="T24" fmla="*/ 78 w 116"/>
                <a:gd name="T25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61">
                  <a:moveTo>
                    <a:pt x="78" y="2"/>
                  </a:moveTo>
                  <a:cubicBezTo>
                    <a:pt x="63" y="0"/>
                    <a:pt x="49" y="9"/>
                    <a:pt x="49" y="23"/>
                  </a:cubicBezTo>
                  <a:cubicBezTo>
                    <a:pt x="35" y="16"/>
                    <a:pt x="19" y="15"/>
                    <a:pt x="9" y="29"/>
                  </a:cubicBezTo>
                  <a:cubicBezTo>
                    <a:pt x="0" y="41"/>
                    <a:pt x="6" y="60"/>
                    <a:pt x="22" y="60"/>
                  </a:cubicBezTo>
                  <a:cubicBezTo>
                    <a:pt x="26" y="61"/>
                    <a:pt x="27" y="55"/>
                    <a:pt x="24" y="54"/>
                  </a:cubicBezTo>
                  <a:cubicBezTo>
                    <a:pt x="19" y="53"/>
                    <a:pt x="17" y="49"/>
                    <a:pt x="18" y="43"/>
                  </a:cubicBezTo>
                  <a:cubicBezTo>
                    <a:pt x="12" y="34"/>
                    <a:pt x="16" y="28"/>
                    <a:pt x="30" y="26"/>
                  </a:cubicBezTo>
                  <a:cubicBezTo>
                    <a:pt x="38" y="25"/>
                    <a:pt x="47" y="31"/>
                    <a:pt x="53" y="36"/>
                  </a:cubicBezTo>
                  <a:cubicBezTo>
                    <a:pt x="57" y="38"/>
                    <a:pt x="61" y="33"/>
                    <a:pt x="59" y="30"/>
                  </a:cubicBezTo>
                  <a:cubicBezTo>
                    <a:pt x="59" y="13"/>
                    <a:pt x="67" y="6"/>
                    <a:pt x="81" y="11"/>
                  </a:cubicBezTo>
                  <a:cubicBezTo>
                    <a:pt x="94" y="14"/>
                    <a:pt x="99" y="24"/>
                    <a:pt x="96" y="40"/>
                  </a:cubicBezTo>
                  <a:cubicBezTo>
                    <a:pt x="94" y="42"/>
                    <a:pt x="97" y="45"/>
                    <a:pt x="99" y="43"/>
                  </a:cubicBezTo>
                  <a:cubicBezTo>
                    <a:pt x="116" y="26"/>
                    <a:pt x="97" y="6"/>
                    <a:pt x="78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33197007-D0F2-41C2-8E2A-911C2E3E6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" y="1474"/>
              <a:ext cx="214" cy="161"/>
            </a:xfrm>
            <a:custGeom>
              <a:avLst/>
              <a:gdLst>
                <a:gd name="T0" fmla="*/ 77 w 80"/>
                <a:gd name="T1" fmla="*/ 8 h 60"/>
                <a:gd name="T2" fmla="*/ 65 w 80"/>
                <a:gd name="T3" fmla="*/ 11 h 60"/>
                <a:gd name="T4" fmla="*/ 40 w 80"/>
                <a:gd name="T5" fmla="*/ 45 h 60"/>
                <a:gd name="T6" fmla="*/ 5 w 80"/>
                <a:gd name="T7" fmla="*/ 17 h 60"/>
                <a:gd name="T8" fmla="*/ 1 w 80"/>
                <a:gd name="T9" fmla="*/ 18 h 60"/>
                <a:gd name="T10" fmla="*/ 43 w 80"/>
                <a:gd name="T11" fmla="*/ 57 h 60"/>
                <a:gd name="T12" fmla="*/ 77 w 80"/>
                <a:gd name="T13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60">
                  <a:moveTo>
                    <a:pt x="77" y="8"/>
                  </a:moveTo>
                  <a:cubicBezTo>
                    <a:pt x="75" y="0"/>
                    <a:pt x="64" y="4"/>
                    <a:pt x="65" y="11"/>
                  </a:cubicBezTo>
                  <a:cubicBezTo>
                    <a:pt x="67" y="27"/>
                    <a:pt x="56" y="43"/>
                    <a:pt x="40" y="45"/>
                  </a:cubicBezTo>
                  <a:cubicBezTo>
                    <a:pt x="23" y="47"/>
                    <a:pt x="9" y="33"/>
                    <a:pt x="5" y="17"/>
                  </a:cubicBezTo>
                  <a:cubicBezTo>
                    <a:pt x="5" y="14"/>
                    <a:pt x="1" y="15"/>
                    <a:pt x="1" y="18"/>
                  </a:cubicBezTo>
                  <a:cubicBezTo>
                    <a:pt x="0" y="41"/>
                    <a:pt x="20" y="60"/>
                    <a:pt x="43" y="57"/>
                  </a:cubicBezTo>
                  <a:cubicBezTo>
                    <a:pt x="66" y="54"/>
                    <a:pt x="80" y="30"/>
                    <a:pt x="77" y="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2D5829CE-666C-45E2-9C16-EAA04127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2" y="1388"/>
              <a:ext cx="75" cy="86"/>
            </a:xfrm>
            <a:custGeom>
              <a:avLst/>
              <a:gdLst>
                <a:gd name="T0" fmla="*/ 22 w 28"/>
                <a:gd name="T1" fmla="*/ 19 h 32"/>
                <a:gd name="T2" fmla="*/ 11 w 28"/>
                <a:gd name="T3" fmla="*/ 19 h 32"/>
                <a:gd name="T4" fmla="*/ 21 w 28"/>
                <a:gd name="T5" fmla="*/ 12 h 32"/>
                <a:gd name="T6" fmla="*/ 24 w 28"/>
                <a:gd name="T7" fmla="*/ 8 h 32"/>
                <a:gd name="T8" fmla="*/ 2 w 28"/>
                <a:gd name="T9" fmla="*/ 20 h 32"/>
                <a:gd name="T10" fmla="*/ 13 w 28"/>
                <a:gd name="T11" fmla="*/ 30 h 32"/>
                <a:gd name="T12" fmla="*/ 27 w 28"/>
                <a:gd name="T13" fmla="*/ 24 h 32"/>
                <a:gd name="T14" fmla="*/ 22 w 28"/>
                <a:gd name="T15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2">
                  <a:moveTo>
                    <a:pt x="22" y="19"/>
                  </a:moveTo>
                  <a:cubicBezTo>
                    <a:pt x="19" y="21"/>
                    <a:pt x="13" y="23"/>
                    <a:pt x="11" y="19"/>
                  </a:cubicBezTo>
                  <a:cubicBezTo>
                    <a:pt x="9" y="13"/>
                    <a:pt x="17" y="10"/>
                    <a:pt x="21" y="12"/>
                  </a:cubicBezTo>
                  <a:cubicBezTo>
                    <a:pt x="23" y="13"/>
                    <a:pt x="26" y="10"/>
                    <a:pt x="24" y="8"/>
                  </a:cubicBezTo>
                  <a:cubicBezTo>
                    <a:pt x="15" y="0"/>
                    <a:pt x="0" y="9"/>
                    <a:pt x="2" y="20"/>
                  </a:cubicBezTo>
                  <a:cubicBezTo>
                    <a:pt x="3" y="25"/>
                    <a:pt x="8" y="29"/>
                    <a:pt x="13" y="30"/>
                  </a:cubicBezTo>
                  <a:cubicBezTo>
                    <a:pt x="19" y="32"/>
                    <a:pt x="26" y="30"/>
                    <a:pt x="27" y="24"/>
                  </a:cubicBezTo>
                  <a:cubicBezTo>
                    <a:pt x="28" y="20"/>
                    <a:pt x="25" y="18"/>
                    <a:pt x="22" y="1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B916BF7-01AD-4184-ADF3-BDF66B221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3" y="1330"/>
              <a:ext cx="43" cy="91"/>
            </a:xfrm>
            <a:custGeom>
              <a:avLst/>
              <a:gdLst>
                <a:gd name="T0" fmla="*/ 16 w 16"/>
                <a:gd name="T1" fmla="*/ 20 h 34"/>
                <a:gd name="T2" fmla="*/ 15 w 16"/>
                <a:gd name="T3" fmla="*/ 8 h 34"/>
                <a:gd name="T4" fmla="*/ 8 w 16"/>
                <a:gd name="T5" fmla="*/ 0 h 34"/>
                <a:gd name="T6" fmla="*/ 0 w 16"/>
                <a:gd name="T7" fmla="*/ 8 h 34"/>
                <a:gd name="T8" fmla="*/ 2 w 16"/>
                <a:gd name="T9" fmla="*/ 21 h 34"/>
                <a:gd name="T10" fmla="*/ 8 w 16"/>
                <a:gd name="T11" fmla="*/ 33 h 34"/>
                <a:gd name="T12" fmla="*/ 12 w 16"/>
                <a:gd name="T13" fmla="*/ 32 h 34"/>
                <a:gd name="T14" fmla="*/ 16 w 16"/>
                <a:gd name="T15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16" y="20"/>
                  </a:moveTo>
                  <a:cubicBezTo>
                    <a:pt x="16" y="16"/>
                    <a:pt x="16" y="12"/>
                    <a:pt x="15" y="8"/>
                  </a:cubicBezTo>
                  <a:cubicBezTo>
                    <a:pt x="15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1" y="17"/>
                    <a:pt x="2" y="21"/>
                  </a:cubicBezTo>
                  <a:cubicBezTo>
                    <a:pt x="2" y="26"/>
                    <a:pt x="3" y="30"/>
                    <a:pt x="8" y="33"/>
                  </a:cubicBezTo>
                  <a:cubicBezTo>
                    <a:pt x="9" y="34"/>
                    <a:pt x="11" y="33"/>
                    <a:pt x="12" y="32"/>
                  </a:cubicBezTo>
                  <a:cubicBezTo>
                    <a:pt x="16" y="29"/>
                    <a:pt x="16" y="25"/>
                    <a:pt x="16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4B448223-65B7-4F0F-B327-3643F0F33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1308"/>
              <a:ext cx="37" cy="86"/>
            </a:xfrm>
            <a:custGeom>
              <a:avLst/>
              <a:gdLst>
                <a:gd name="T0" fmla="*/ 11 w 14"/>
                <a:gd name="T1" fmla="*/ 29 h 32"/>
                <a:gd name="T2" fmla="*/ 12 w 14"/>
                <a:gd name="T3" fmla="*/ 27 h 32"/>
                <a:gd name="T4" fmla="*/ 14 w 14"/>
                <a:gd name="T5" fmla="*/ 9 h 32"/>
                <a:gd name="T6" fmla="*/ 0 w 14"/>
                <a:gd name="T7" fmla="*/ 9 h 32"/>
                <a:gd name="T8" fmla="*/ 0 w 14"/>
                <a:gd name="T9" fmla="*/ 19 h 32"/>
                <a:gd name="T10" fmla="*/ 2 w 14"/>
                <a:gd name="T11" fmla="*/ 28 h 32"/>
                <a:gd name="T12" fmla="*/ 10 w 14"/>
                <a:gd name="T13" fmla="*/ 30 h 32"/>
                <a:gd name="T14" fmla="*/ 11 w 14"/>
                <a:gd name="T15" fmla="*/ 29 h 32"/>
                <a:gd name="T16" fmla="*/ 11 w 14"/>
                <a:gd name="T17" fmla="*/ 29 h 32"/>
                <a:gd name="T18" fmla="*/ 11 w 14"/>
                <a:gd name="T19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32">
                  <a:moveTo>
                    <a:pt x="11" y="29"/>
                  </a:moveTo>
                  <a:cubicBezTo>
                    <a:pt x="12" y="28"/>
                    <a:pt x="12" y="28"/>
                    <a:pt x="12" y="27"/>
                  </a:cubicBezTo>
                  <a:cubicBezTo>
                    <a:pt x="14" y="22"/>
                    <a:pt x="14" y="15"/>
                    <a:pt x="14" y="9"/>
                  </a:cubicBezTo>
                  <a:cubicBezTo>
                    <a:pt x="14" y="0"/>
                    <a:pt x="0" y="0"/>
                    <a:pt x="0" y="9"/>
                  </a:cubicBezTo>
                  <a:cubicBezTo>
                    <a:pt x="0" y="13"/>
                    <a:pt x="0" y="16"/>
                    <a:pt x="0" y="19"/>
                  </a:cubicBezTo>
                  <a:cubicBezTo>
                    <a:pt x="0" y="22"/>
                    <a:pt x="0" y="26"/>
                    <a:pt x="2" y="28"/>
                  </a:cubicBezTo>
                  <a:cubicBezTo>
                    <a:pt x="4" y="31"/>
                    <a:pt x="7" y="32"/>
                    <a:pt x="10" y="30"/>
                  </a:cubicBezTo>
                  <a:cubicBezTo>
                    <a:pt x="10" y="30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D7E0C4C-25EB-4705-858C-2A570C8D2AC8}"/>
              </a:ext>
            </a:extLst>
          </p:cNvPr>
          <p:cNvGrpSpPr/>
          <p:nvPr/>
        </p:nvGrpSpPr>
        <p:grpSpPr>
          <a:xfrm>
            <a:off x="6788379" y="1604662"/>
            <a:ext cx="4179504" cy="1343096"/>
            <a:chOff x="6774006" y="571648"/>
            <a:chExt cx="4179504" cy="1343096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EF1BA26-8DBF-450E-BAA0-A8B08650E3E9}"/>
                </a:ext>
              </a:extLst>
            </p:cNvPr>
            <p:cNvSpPr txBox="1"/>
            <p:nvPr/>
          </p:nvSpPr>
          <p:spPr>
            <a:xfrm>
              <a:off x="6774006" y="571648"/>
              <a:ext cx="2695205" cy="6463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VR</a:t>
              </a:r>
              <a:r>
                <a:rPr lang="zh-CN" altLang="en-US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实验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0DD0B92-F328-4C6B-9648-572CF65935BD}"/>
                </a:ext>
              </a:extLst>
            </p:cNvPr>
            <p:cNvSpPr txBox="1"/>
            <p:nvPr/>
          </p:nvSpPr>
          <p:spPr>
            <a:xfrm>
              <a:off x="6818250" y="1268413"/>
              <a:ext cx="4135260" cy="6463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accent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安全又经济</a:t>
              </a:r>
              <a:endParaRPr lang="en-US" altLang="zh-CN" sz="1800" dirty="0">
                <a:solidFill>
                  <a:schemeClr val="accent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accent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实验用具重复性高</a:t>
              </a:r>
              <a:endParaRPr lang="en-US" altLang="zh-CN" sz="1800" dirty="0">
                <a:solidFill>
                  <a:schemeClr val="accent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8A3B90D-F456-4D85-938C-C5139607F6D9}"/>
              </a:ext>
            </a:extLst>
          </p:cNvPr>
          <p:cNvGrpSpPr/>
          <p:nvPr/>
        </p:nvGrpSpPr>
        <p:grpSpPr>
          <a:xfrm>
            <a:off x="6938825" y="3977154"/>
            <a:ext cx="3776899" cy="1124223"/>
            <a:chOff x="6724846" y="728965"/>
            <a:chExt cx="3776899" cy="1124223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56E20FB-CCA4-4741-88FC-E90D41AE1CA6}"/>
                </a:ext>
              </a:extLst>
            </p:cNvPr>
            <p:cNvSpPr txBox="1"/>
            <p:nvPr/>
          </p:nvSpPr>
          <p:spPr>
            <a:xfrm>
              <a:off x="6724846" y="728965"/>
              <a:ext cx="2695205" cy="6463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模型检索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3F95B54-7866-432A-875E-439041AD9F70}"/>
                </a:ext>
              </a:extLst>
            </p:cNvPr>
            <p:cNvSpPr txBox="1"/>
            <p:nvPr/>
          </p:nvSpPr>
          <p:spPr>
            <a:xfrm>
              <a:off x="6818250" y="1268413"/>
              <a:ext cx="3683495" cy="5847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accent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三维模型的火热</a:t>
              </a:r>
              <a:endParaRPr lang="en-US" altLang="zh-CN" sz="1600" dirty="0">
                <a:solidFill>
                  <a:schemeClr val="accent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accent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基于内容的模型检索</a:t>
              </a:r>
              <a:endParaRPr lang="en-US" altLang="zh-CN" sz="1600" dirty="0">
                <a:solidFill>
                  <a:schemeClr val="accent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515B6DA-A2E8-4686-A5EA-EFFE87F3D1D3}"/>
              </a:ext>
            </a:extLst>
          </p:cNvPr>
          <p:cNvGrpSpPr/>
          <p:nvPr/>
        </p:nvGrpSpPr>
        <p:grpSpPr>
          <a:xfrm>
            <a:off x="4721852" y="1814891"/>
            <a:ext cx="2071678" cy="1194434"/>
            <a:chOff x="4633589" y="793084"/>
            <a:chExt cx="2071678" cy="1194434"/>
          </a:xfrm>
        </p:grpSpPr>
        <p:grpSp>
          <p:nvGrpSpPr>
            <p:cNvPr id="31" name="Group 31">
              <a:extLst>
                <a:ext uri="{FF2B5EF4-FFF2-40B4-BE49-F238E27FC236}">
                  <a16:creationId xmlns:a16="http://schemas.microsoft.com/office/drawing/2014/main" id="{BEBFDB41-07FA-4392-99CC-4ADCB1C8C71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4879326" y="793084"/>
              <a:ext cx="1616190" cy="1194434"/>
              <a:chOff x="2848" y="571"/>
              <a:chExt cx="1985" cy="1467"/>
            </a:xfrm>
            <a:solidFill>
              <a:srgbClr val="3C3C3B"/>
            </a:solidFill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14BC9176-EC66-4A30-A0D0-1F0590504F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8" y="571"/>
                <a:ext cx="1985" cy="1467"/>
              </a:xfrm>
              <a:custGeom>
                <a:avLst/>
                <a:gdLst>
                  <a:gd name="T0" fmla="*/ 321 w 322"/>
                  <a:gd name="T1" fmla="*/ 104 h 237"/>
                  <a:gd name="T2" fmla="*/ 225 w 322"/>
                  <a:gd name="T3" fmla="*/ 9 h 237"/>
                  <a:gd name="T4" fmla="*/ 64 w 322"/>
                  <a:gd name="T5" fmla="*/ 26 h 237"/>
                  <a:gd name="T6" fmla="*/ 21 w 322"/>
                  <a:gd name="T7" fmla="*/ 150 h 237"/>
                  <a:gd name="T8" fmla="*/ 175 w 322"/>
                  <a:gd name="T9" fmla="*/ 205 h 237"/>
                  <a:gd name="T10" fmla="*/ 176 w 322"/>
                  <a:gd name="T11" fmla="*/ 205 h 237"/>
                  <a:gd name="T12" fmla="*/ 241 w 322"/>
                  <a:gd name="T13" fmla="*/ 236 h 237"/>
                  <a:gd name="T14" fmla="*/ 242 w 322"/>
                  <a:gd name="T15" fmla="*/ 232 h 237"/>
                  <a:gd name="T16" fmla="*/ 211 w 322"/>
                  <a:gd name="T17" fmla="*/ 200 h 237"/>
                  <a:gd name="T18" fmla="*/ 211 w 322"/>
                  <a:gd name="T19" fmla="*/ 200 h 237"/>
                  <a:gd name="T20" fmla="*/ 321 w 322"/>
                  <a:gd name="T21" fmla="*/ 104 h 237"/>
                  <a:gd name="T22" fmla="*/ 233 w 322"/>
                  <a:gd name="T23" fmla="*/ 232 h 237"/>
                  <a:gd name="T24" fmla="*/ 180 w 322"/>
                  <a:gd name="T25" fmla="*/ 202 h 237"/>
                  <a:gd name="T26" fmla="*/ 177 w 322"/>
                  <a:gd name="T27" fmla="*/ 202 h 237"/>
                  <a:gd name="T28" fmla="*/ 175 w 322"/>
                  <a:gd name="T29" fmla="*/ 201 h 237"/>
                  <a:gd name="T30" fmla="*/ 20 w 322"/>
                  <a:gd name="T31" fmla="*/ 134 h 237"/>
                  <a:gd name="T32" fmla="*/ 45 w 322"/>
                  <a:gd name="T33" fmla="*/ 44 h 237"/>
                  <a:gd name="T34" fmla="*/ 132 w 322"/>
                  <a:gd name="T35" fmla="*/ 11 h 237"/>
                  <a:gd name="T36" fmla="*/ 301 w 322"/>
                  <a:gd name="T37" fmla="*/ 58 h 237"/>
                  <a:gd name="T38" fmla="*/ 299 w 322"/>
                  <a:gd name="T39" fmla="*/ 150 h 237"/>
                  <a:gd name="T40" fmla="*/ 212 w 322"/>
                  <a:gd name="T41" fmla="*/ 196 h 237"/>
                  <a:gd name="T42" fmla="*/ 212 w 322"/>
                  <a:gd name="T43" fmla="*/ 194 h 237"/>
                  <a:gd name="T44" fmla="*/ 208 w 322"/>
                  <a:gd name="T45" fmla="*/ 193 h 237"/>
                  <a:gd name="T46" fmla="*/ 233 w 322"/>
                  <a:gd name="T47" fmla="*/ 2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2" h="237">
                    <a:moveTo>
                      <a:pt x="321" y="104"/>
                    </a:moveTo>
                    <a:cubicBezTo>
                      <a:pt x="321" y="51"/>
                      <a:pt x="271" y="18"/>
                      <a:pt x="225" y="9"/>
                    </a:cubicBezTo>
                    <a:cubicBezTo>
                      <a:pt x="175" y="0"/>
                      <a:pt x="110" y="1"/>
                      <a:pt x="64" y="26"/>
                    </a:cubicBezTo>
                    <a:cubicBezTo>
                      <a:pt x="20" y="49"/>
                      <a:pt x="0" y="104"/>
                      <a:pt x="21" y="150"/>
                    </a:cubicBezTo>
                    <a:cubicBezTo>
                      <a:pt x="49" y="210"/>
                      <a:pt x="118" y="212"/>
                      <a:pt x="175" y="205"/>
                    </a:cubicBezTo>
                    <a:cubicBezTo>
                      <a:pt x="176" y="205"/>
                      <a:pt x="176" y="205"/>
                      <a:pt x="176" y="205"/>
                    </a:cubicBezTo>
                    <a:cubicBezTo>
                      <a:pt x="192" y="225"/>
                      <a:pt x="215" y="237"/>
                      <a:pt x="241" y="236"/>
                    </a:cubicBezTo>
                    <a:cubicBezTo>
                      <a:pt x="243" y="236"/>
                      <a:pt x="243" y="233"/>
                      <a:pt x="242" y="232"/>
                    </a:cubicBezTo>
                    <a:cubicBezTo>
                      <a:pt x="230" y="224"/>
                      <a:pt x="212" y="215"/>
                      <a:pt x="211" y="200"/>
                    </a:cubicBezTo>
                    <a:cubicBezTo>
                      <a:pt x="211" y="200"/>
                      <a:pt x="211" y="200"/>
                      <a:pt x="211" y="200"/>
                    </a:cubicBezTo>
                    <a:cubicBezTo>
                      <a:pt x="258" y="186"/>
                      <a:pt x="321" y="162"/>
                      <a:pt x="321" y="104"/>
                    </a:cubicBezTo>
                    <a:close/>
                    <a:moveTo>
                      <a:pt x="233" y="232"/>
                    </a:moveTo>
                    <a:cubicBezTo>
                      <a:pt x="212" y="230"/>
                      <a:pt x="193" y="220"/>
                      <a:pt x="180" y="202"/>
                    </a:cubicBezTo>
                    <a:cubicBezTo>
                      <a:pt x="179" y="201"/>
                      <a:pt x="178" y="201"/>
                      <a:pt x="177" y="202"/>
                    </a:cubicBezTo>
                    <a:cubicBezTo>
                      <a:pt x="177" y="201"/>
                      <a:pt x="176" y="201"/>
                      <a:pt x="175" y="201"/>
                    </a:cubicBezTo>
                    <a:cubicBezTo>
                      <a:pt x="116" y="208"/>
                      <a:pt x="38" y="204"/>
                      <a:pt x="20" y="134"/>
                    </a:cubicBezTo>
                    <a:cubicBezTo>
                      <a:pt x="11" y="102"/>
                      <a:pt x="21" y="67"/>
                      <a:pt x="45" y="44"/>
                    </a:cubicBezTo>
                    <a:cubicBezTo>
                      <a:pt x="69" y="22"/>
                      <a:pt x="101" y="14"/>
                      <a:pt x="132" y="11"/>
                    </a:cubicBezTo>
                    <a:cubicBezTo>
                      <a:pt x="189" y="5"/>
                      <a:pt x="264" y="6"/>
                      <a:pt x="301" y="58"/>
                    </a:cubicBezTo>
                    <a:cubicBezTo>
                      <a:pt x="322" y="87"/>
                      <a:pt x="322" y="122"/>
                      <a:pt x="299" y="150"/>
                    </a:cubicBezTo>
                    <a:cubicBezTo>
                      <a:pt x="276" y="175"/>
                      <a:pt x="243" y="186"/>
                      <a:pt x="212" y="196"/>
                    </a:cubicBezTo>
                    <a:cubicBezTo>
                      <a:pt x="212" y="195"/>
                      <a:pt x="212" y="195"/>
                      <a:pt x="212" y="194"/>
                    </a:cubicBezTo>
                    <a:cubicBezTo>
                      <a:pt x="212" y="192"/>
                      <a:pt x="208" y="191"/>
                      <a:pt x="208" y="193"/>
                    </a:cubicBezTo>
                    <a:cubicBezTo>
                      <a:pt x="204" y="212"/>
                      <a:pt x="220" y="222"/>
                      <a:pt x="233" y="2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9EF8AA69-F659-4F09-8BA2-CA5F1E71D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664"/>
                <a:ext cx="204" cy="43"/>
              </a:xfrm>
              <a:custGeom>
                <a:avLst/>
                <a:gdLst>
                  <a:gd name="T0" fmla="*/ 30 w 33"/>
                  <a:gd name="T1" fmla="*/ 2 h 7"/>
                  <a:gd name="T2" fmla="*/ 3 w 33"/>
                  <a:gd name="T3" fmla="*/ 1 h 7"/>
                  <a:gd name="T4" fmla="*/ 3 w 33"/>
                  <a:gd name="T5" fmla="*/ 5 h 7"/>
                  <a:gd name="T6" fmla="*/ 29 w 33"/>
                  <a:gd name="T7" fmla="*/ 6 h 7"/>
                  <a:gd name="T8" fmla="*/ 30 w 33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7">
                    <a:moveTo>
                      <a:pt x="30" y="2"/>
                    </a:moveTo>
                    <a:cubicBezTo>
                      <a:pt x="21" y="1"/>
                      <a:pt x="12" y="0"/>
                      <a:pt x="3" y="1"/>
                    </a:cubicBezTo>
                    <a:cubicBezTo>
                      <a:pt x="0" y="1"/>
                      <a:pt x="0" y="6"/>
                      <a:pt x="3" y="5"/>
                    </a:cubicBezTo>
                    <a:cubicBezTo>
                      <a:pt x="12" y="4"/>
                      <a:pt x="20" y="5"/>
                      <a:pt x="29" y="6"/>
                    </a:cubicBezTo>
                    <a:cubicBezTo>
                      <a:pt x="32" y="7"/>
                      <a:pt x="33" y="3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E6FDCAA-B3F9-4784-BD59-F1371EEAA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732"/>
                <a:ext cx="179" cy="43"/>
              </a:xfrm>
              <a:custGeom>
                <a:avLst/>
                <a:gdLst>
                  <a:gd name="T0" fmla="*/ 26 w 29"/>
                  <a:gd name="T1" fmla="*/ 2 h 7"/>
                  <a:gd name="T2" fmla="*/ 2 w 29"/>
                  <a:gd name="T3" fmla="*/ 1 h 7"/>
                  <a:gd name="T4" fmla="*/ 2 w 29"/>
                  <a:gd name="T5" fmla="*/ 5 h 7"/>
                  <a:gd name="T6" fmla="*/ 25 w 29"/>
                  <a:gd name="T7" fmla="*/ 6 h 7"/>
                  <a:gd name="T8" fmla="*/ 26 w 29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">
                    <a:moveTo>
                      <a:pt x="26" y="2"/>
                    </a:moveTo>
                    <a:cubicBezTo>
                      <a:pt x="18" y="0"/>
                      <a:pt x="10" y="0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10" y="4"/>
                      <a:pt x="18" y="5"/>
                      <a:pt x="25" y="6"/>
                    </a:cubicBezTo>
                    <a:cubicBezTo>
                      <a:pt x="28" y="7"/>
                      <a:pt x="29" y="3"/>
                      <a:pt x="2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FF953FF8-60C3-4B34-B720-90380F720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4" y="1735"/>
                <a:ext cx="197" cy="43"/>
              </a:xfrm>
              <a:custGeom>
                <a:avLst/>
                <a:gdLst>
                  <a:gd name="T0" fmla="*/ 29 w 32"/>
                  <a:gd name="T1" fmla="*/ 1 h 7"/>
                  <a:gd name="T2" fmla="*/ 3 w 32"/>
                  <a:gd name="T3" fmla="*/ 2 h 7"/>
                  <a:gd name="T4" fmla="*/ 3 w 32"/>
                  <a:gd name="T5" fmla="*/ 6 h 7"/>
                  <a:gd name="T6" fmla="*/ 30 w 32"/>
                  <a:gd name="T7" fmla="*/ 5 h 7"/>
                  <a:gd name="T8" fmla="*/ 29 w 3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7">
                    <a:moveTo>
                      <a:pt x="29" y="1"/>
                    </a:moveTo>
                    <a:cubicBezTo>
                      <a:pt x="20" y="2"/>
                      <a:pt x="11" y="3"/>
                      <a:pt x="3" y="2"/>
                    </a:cubicBezTo>
                    <a:cubicBezTo>
                      <a:pt x="0" y="1"/>
                      <a:pt x="0" y="6"/>
                      <a:pt x="3" y="6"/>
                    </a:cubicBezTo>
                    <a:cubicBezTo>
                      <a:pt x="12" y="7"/>
                      <a:pt x="21" y="6"/>
                      <a:pt x="30" y="5"/>
                    </a:cubicBezTo>
                    <a:cubicBezTo>
                      <a:pt x="32" y="4"/>
                      <a:pt x="31" y="0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D70D958-FDAF-432F-B6B2-484473430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" y="1704"/>
                <a:ext cx="148" cy="25"/>
              </a:xfrm>
              <a:custGeom>
                <a:avLst/>
                <a:gdLst>
                  <a:gd name="T0" fmla="*/ 20 w 24"/>
                  <a:gd name="T1" fmla="*/ 0 h 4"/>
                  <a:gd name="T2" fmla="*/ 4 w 24"/>
                  <a:gd name="T3" fmla="*/ 0 h 4"/>
                  <a:gd name="T4" fmla="*/ 4 w 24"/>
                  <a:gd name="T5" fmla="*/ 4 h 4"/>
                  <a:gd name="T6" fmla="*/ 20 w 24"/>
                  <a:gd name="T7" fmla="*/ 4 h 4"/>
                  <a:gd name="T8" fmla="*/ 20 w 2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4"/>
                      <a:pt x="4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4" y="4"/>
                      <a:pt x="2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5428B2E-24C8-48EE-B8E3-2304E7B8C1DD}"/>
                </a:ext>
              </a:extLst>
            </p:cNvPr>
            <p:cNvSpPr txBox="1"/>
            <p:nvPr/>
          </p:nvSpPr>
          <p:spPr>
            <a:xfrm rot="20915362">
              <a:off x="4633589" y="936277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Cooper Std Black" panose="0208090304030B020404" pitchFamily="18" charset="0"/>
                  <a:ea typeface="HappyZcool-2016" panose="02010600030101010101" pitchFamily="2" charset="-122"/>
                  <a:sym typeface="HappyZcool-2016" panose="02010600030101010101" pitchFamily="2" charset="-122"/>
                </a:rPr>
                <a:t>01</a:t>
              </a:r>
              <a:endParaRPr lang="zh-CN" altLang="en-US" sz="4000" dirty="0">
                <a:solidFill>
                  <a:schemeClr val="accent1"/>
                </a:solidFill>
                <a:latin typeface="Cooper Std Black" panose="0208090304030B020404" pitchFamily="18" charset="0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610C4FD-45B8-4D6D-97FF-B90E68A735B2}"/>
              </a:ext>
            </a:extLst>
          </p:cNvPr>
          <p:cNvGrpSpPr/>
          <p:nvPr/>
        </p:nvGrpSpPr>
        <p:grpSpPr>
          <a:xfrm>
            <a:off x="4963782" y="3964171"/>
            <a:ext cx="2071678" cy="1194434"/>
            <a:chOff x="5060161" y="2555181"/>
            <a:chExt cx="2071678" cy="1194434"/>
          </a:xfrm>
        </p:grpSpPr>
        <p:grpSp>
          <p:nvGrpSpPr>
            <p:cNvPr id="38" name="Group 31">
              <a:extLst>
                <a:ext uri="{FF2B5EF4-FFF2-40B4-BE49-F238E27FC236}">
                  <a16:creationId xmlns:a16="http://schemas.microsoft.com/office/drawing/2014/main" id="{6124DEF4-061F-4C98-B7FF-30C198C9BD9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451533" flipH="1">
              <a:off x="5268436" y="2555181"/>
              <a:ext cx="1616190" cy="1194434"/>
              <a:chOff x="2848" y="571"/>
              <a:chExt cx="1985" cy="1467"/>
            </a:xfrm>
            <a:solidFill>
              <a:srgbClr val="3C3C3B"/>
            </a:solidFill>
          </p:grpSpPr>
          <p:sp>
            <p:nvSpPr>
              <p:cNvPr id="39" name="Freeform 32">
                <a:extLst>
                  <a:ext uri="{FF2B5EF4-FFF2-40B4-BE49-F238E27FC236}">
                    <a16:creationId xmlns:a16="http://schemas.microsoft.com/office/drawing/2014/main" id="{05039809-91BA-4188-87A8-684E095ACD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8" y="571"/>
                <a:ext cx="1985" cy="1467"/>
              </a:xfrm>
              <a:custGeom>
                <a:avLst/>
                <a:gdLst>
                  <a:gd name="T0" fmla="*/ 321 w 322"/>
                  <a:gd name="T1" fmla="*/ 104 h 237"/>
                  <a:gd name="T2" fmla="*/ 225 w 322"/>
                  <a:gd name="T3" fmla="*/ 9 h 237"/>
                  <a:gd name="T4" fmla="*/ 64 w 322"/>
                  <a:gd name="T5" fmla="*/ 26 h 237"/>
                  <a:gd name="T6" fmla="*/ 21 w 322"/>
                  <a:gd name="T7" fmla="*/ 150 h 237"/>
                  <a:gd name="T8" fmla="*/ 175 w 322"/>
                  <a:gd name="T9" fmla="*/ 205 h 237"/>
                  <a:gd name="T10" fmla="*/ 176 w 322"/>
                  <a:gd name="T11" fmla="*/ 205 h 237"/>
                  <a:gd name="T12" fmla="*/ 241 w 322"/>
                  <a:gd name="T13" fmla="*/ 236 h 237"/>
                  <a:gd name="T14" fmla="*/ 242 w 322"/>
                  <a:gd name="T15" fmla="*/ 232 h 237"/>
                  <a:gd name="T16" fmla="*/ 211 w 322"/>
                  <a:gd name="T17" fmla="*/ 200 h 237"/>
                  <a:gd name="T18" fmla="*/ 211 w 322"/>
                  <a:gd name="T19" fmla="*/ 200 h 237"/>
                  <a:gd name="T20" fmla="*/ 321 w 322"/>
                  <a:gd name="T21" fmla="*/ 104 h 237"/>
                  <a:gd name="T22" fmla="*/ 233 w 322"/>
                  <a:gd name="T23" fmla="*/ 232 h 237"/>
                  <a:gd name="T24" fmla="*/ 180 w 322"/>
                  <a:gd name="T25" fmla="*/ 202 h 237"/>
                  <a:gd name="T26" fmla="*/ 177 w 322"/>
                  <a:gd name="T27" fmla="*/ 202 h 237"/>
                  <a:gd name="T28" fmla="*/ 175 w 322"/>
                  <a:gd name="T29" fmla="*/ 201 h 237"/>
                  <a:gd name="T30" fmla="*/ 20 w 322"/>
                  <a:gd name="T31" fmla="*/ 134 h 237"/>
                  <a:gd name="T32" fmla="*/ 45 w 322"/>
                  <a:gd name="T33" fmla="*/ 44 h 237"/>
                  <a:gd name="T34" fmla="*/ 132 w 322"/>
                  <a:gd name="T35" fmla="*/ 11 h 237"/>
                  <a:gd name="T36" fmla="*/ 301 w 322"/>
                  <a:gd name="T37" fmla="*/ 58 h 237"/>
                  <a:gd name="T38" fmla="*/ 299 w 322"/>
                  <a:gd name="T39" fmla="*/ 150 h 237"/>
                  <a:gd name="T40" fmla="*/ 212 w 322"/>
                  <a:gd name="T41" fmla="*/ 196 h 237"/>
                  <a:gd name="T42" fmla="*/ 212 w 322"/>
                  <a:gd name="T43" fmla="*/ 194 h 237"/>
                  <a:gd name="T44" fmla="*/ 208 w 322"/>
                  <a:gd name="T45" fmla="*/ 193 h 237"/>
                  <a:gd name="T46" fmla="*/ 233 w 322"/>
                  <a:gd name="T47" fmla="*/ 2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2" h="237">
                    <a:moveTo>
                      <a:pt x="321" y="104"/>
                    </a:moveTo>
                    <a:cubicBezTo>
                      <a:pt x="321" y="51"/>
                      <a:pt x="271" y="18"/>
                      <a:pt x="225" y="9"/>
                    </a:cubicBezTo>
                    <a:cubicBezTo>
                      <a:pt x="175" y="0"/>
                      <a:pt x="110" y="1"/>
                      <a:pt x="64" y="26"/>
                    </a:cubicBezTo>
                    <a:cubicBezTo>
                      <a:pt x="20" y="49"/>
                      <a:pt x="0" y="104"/>
                      <a:pt x="21" y="150"/>
                    </a:cubicBezTo>
                    <a:cubicBezTo>
                      <a:pt x="49" y="210"/>
                      <a:pt x="118" y="212"/>
                      <a:pt x="175" y="205"/>
                    </a:cubicBezTo>
                    <a:cubicBezTo>
                      <a:pt x="176" y="205"/>
                      <a:pt x="176" y="205"/>
                      <a:pt x="176" y="205"/>
                    </a:cubicBezTo>
                    <a:cubicBezTo>
                      <a:pt x="192" y="225"/>
                      <a:pt x="215" y="237"/>
                      <a:pt x="241" y="236"/>
                    </a:cubicBezTo>
                    <a:cubicBezTo>
                      <a:pt x="243" y="236"/>
                      <a:pt x="243" y="233"/>
                      <a:pt x="242" y="232"/>
                    </a:cubicBezTo>
                    <a:cubicBezTo>
                      <a:pt x="230" y="224"/>
                      <a:pt x="212" y="215"/>
                      <a:pt x="211" y="200"/>
                    </a:cubicBezTo>
                    <a:cubicBezTo>
                      <a:pt x="211" y="200"/>
                      <a:pt x="211" y="200"/>
                      <a:pt x="211" y="200"/>
                    </a:cubicBezTo>
                    <a:cubicBezTo>
                      <a:pt x="258" y="186"/>
                      <a:pt x="321" y="162"/>
                      <a:pt x="321" y="104"/>
                    </a:cubicBezTo>
                    <a:close/>
                    <a:moveTo>
                      <a:pt x="233" y="232"/>
                    </a:moveTo>
                    <a:cubicBezTo>
                      <a:pt x="212" y="230"/>
                      <a:pt x="193" y="220"/>
                      <a:pt x="180" y="202"/>
                    </a:cubicBezTo>
                    <a:cubicBezTo>
                      <a:pt x="179" y="201"/>
                      <a:pt x="178" y="201"/>
                      <a:pt x="177" y="202"/>
                    </a:cubicBezTo>
                    <a:cubicBezTo>
                      <a:pt x="177" y="201"/>
                      <a:pt x="176" y="201"/>
                      <a:pt x="175" y="201"/>
                    </a:cubicBezTo>
                    <a:cubicBezTo>
                      <a:pt x="116" y="208"/>
                      <a:pt x="38" y="204"/>
                      <a:pt x="20" y="134"/>
                    </a:cubicBezTo>
                    <a:cubicBezTo>
                      <a:pt x="11" y="102"/>
                      <a:pt x="21" y="67"/>
                      <a:pt x="45" y="44"/>
                    </a:cubicBezTo>
                    <a:cubicBezTo>
                      <a:pt x="69" y="22"/>
                      <a:pt x="101" y="14"/>
                      <a:pt x="132" y="11"/>
                    </a:cubicBezTo>
                    <a:cubicBezTo>
                      <a:pt x="189" y="5"/>
                      <a:pt x="264" y="6"/>
                      <a:pt x="301" y="58"/>
                    </a:cubicBezTo>
                    <a:cubicBezTo>
                      <a:pt x="322" y="87"/>
                      <a:pt x="322" y="122"/>
                      <a:pt x="299" y="150"/>
                    </a:cubicBezTo>
                    <a:cubicBezTo>
                      <a:pt x="276" y="175"/>
                      <a:pt x="243" y="186"/>
                      <a:pt x="212" y="196"/>
                    </a:cubicBezTo>
                    <a:cubicBezTo>
                      <a:pt x="212" y="195"/>
                      <a:pt x="212" y="195"/>
                      <a:pt x="212" y="194"/>
                    </a:cubicBezTo>
                    <a:cubicBezTo>
                      <a:pt x="212" y="192"/>
                      <a:pt x="208" y="191"/>
                      <a:pt x="208" y="193"/>
                    </a:cubicBezTo>
                    <a:cubicBezTo>
                      <a:pt x="204" y="212"/>
                      <a:pt x="220" y="222"/>
                      <a:pt x="233" y="2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0" name="Freeform 33">
                <a:extLst>
                  <a:ext uri="{FF2B5EF4-FFF2-40B4-BE49-F238E27FC236}">
                    <a16:creationId xmlns:a16="http://schemas.microsoft.com/office/drawing/2014/main" id="{E6D9BE34-7A82-47AF-A01F-55481D7A7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664"/>
                <a:ext cx="204" cy="43"/>
              </a:xfrm>
              <a:custGeom>
                <a:avLst/>
                <a:gdLst>
                  <a:gd name="T0" fmla="*/ 30 w 33"/>
                  <a:gd name="T1" fmla="*/ 2 h 7"/>
                  <a:gd name="T2" fmla="*/ 3 w 33"/>
                  <a:gd name="T3" fmla="*/ 1 h 7"/>
                  <a:gd name="T4" fmla="*/ 3 w 33"/>
                  <a:gd name="T5" fmla="*/ 5 h 7"/>
                  <a:gd name="T6" fmla="*/ 29 w 33"/>
                  <a:gd name="T7" fmla="*/ 6 h 7"/>
                  <a:gd name="T8" fmla="*/ 30 w 33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7">
                    <a:moveTo>
                      <a:pt x="30" y="2"/>
                    </a:moveTo>
                    <a:cubicBezTo>
                      <a:pt x="21" y="1"/>
                      <a:pt x="12" y="0"/>
                      <a:pt x="3" y="1"/>
                    </a:cubicBezTo>
                    <a:cubicBezTo>
                      <a:pt x="0" y="1"/>
                      <a:pt x="0" y="6"/>
                      <a:pt x="3" y="5"/>
                    </a:cubicBezTo>
                    <a:cubicBezTo>
                      <a:pt x="12" y="4"/>
                      <a:pt x="20" y="5"/>
                      <a:pt x="29" y="6"/>
                    </a:cubicBezTo>
                    <a:cubicBezTo>
                      <a:pt x="32" y="7"/>
                      <a:pt x="33" y="3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1" name="Freeform 34">
                <a:extLst>
                  <a:ext uri="{FF2B5EF4-FFF2-40B4-BE49-F238E27FC236}">
                    <a16:creationId xmlns:a16="http://schemas.microsoft.com/office/drawing/2014/main" id="{F3903760-6A05-420E-A7CF-706EE0020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732"/>
                <a:ext cx="179" cy="43"/>
              </a:xfrm>
              <a:custGeom>
                <a:avLst/>
                <a:gdLst>
                  <a:gd name="T0" fmla="*/ 26 w 29"/>
                  <a:gd name="T1" fmla="*/ 2 h 7"/>
                  <a:gd name="T2" fmla="*/ 2 w 29"/>
                  <a:gd name="T3" fmla="*/ 1 h 7"/>
                  <a:gd name="T4" fmla="*/ 2 w 29"/>
                  <a:gd name="T5" fmla="*/ 5 h 7"/>
                  <a:gd name="T6" fmla="*/ 25 w 29"/>
                  <a:gd name="T7" fmla="*/ 6 h 7"/>
                  <a:gd name="T8" fmla="*/ 26 w 29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">
                    <a:moveTo>
                      <a:pt x="26" y="2"/>
                    </a:moveTo>
                    <a:cubicBezTo>
                      <a:pt x="18" y="0"/>
                      <a:pt x="10" y="0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10" y="4"/>
                      <a:pt x="18" y="5"/>
                      <a:pt x="25" y="6"/>
                    </a:cubicBezTo>
                    <a:cubicBezTo>
                      <a:pt x="28" y="7"/>
                      <a:pt x="29" y="3"/>
                      <a:pt x="2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2" name="Freeform 35">
                <a:extLst>
                  <a:ext uri="{FF2B5EF4-FFF2-40B4-BE49-F238E27FC236}">
                    <a16:creationId xmlns:a16="http://schemas.microsoft.com/office/drawing/2014/main" id="{E1A3DE5E-62C7-48D8-8452-508C93D1C6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4" y="1735"/>
                <a:ext cx="197" cy="43"/>
              </a:xfrm>
              <a:custGeom>
                <a:avLst/>
                <a:gdLst>
                  <a:gd name="T0" fmla="*/ 29 w 32"/>
                  <a:gd name="T1" fmla="*/ 1 h 7"/>
                  <a:gd name="T2" fmla="*/ 3 w 32"/>
                  <a:gd name="T3" fmla="*/ 2 h 7"/>
                  <a:gd name="T4" fmla="*/ 3 w 32"/>
                  <a:gd name="T5" fmla="*/ 6 h 7"/>
                  <a:gd name="T6" fmla="*/ 30 w 32"/>
                  <a:gd name="T7" fmla="*/ 5 h 7"/>
                  <a:gd name="T8" fmla="*/ 29 w 3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7">
                    <a:moveTo>
                      <a:pt x="29" y="1"/>
                    </a:moveTo>
                    <a:cubicBezTo>
                      <a:pt x="20" y="2"/>
                      <a:pt x="11" y="3"/>
                      <a:pt x="3" y="2"/>
                    </a:cubicBezTo>
                    <a:cubicBezTo>
                      <a:pt x="0" y="1"/>
                      <a:pt x="0" y="6"/>
                      <a:pt x="3" y="6"/>
                    </a:cubicBezTo>
                    <a:cubicBezTo>
                      <a:pt x="12" y="7"/>
                      <a:pt x="21" y="6"/>
                      <a:pt x="30" y="5"/>
                    </a:cubicBezTo>
                    <a:cubicBezTo>
                      <a:pt x="32" y="4"/>
                      <a:pt x="31" y="0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3" name="Freeform 36">
                <a:extLst>
                  <a:ext uri="{FF2B5EF4-FFF2-40B4-BE49-F238E27FC236}">
                    <a16:creationId xmlns:a16="http://schemas.microsoft.com/office/drawing/2014/main" id="{3C1DD3F6-7974-42C0-A415-0161B9AFA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" y="1704"/>
                <a:ext cx="148" cy="25"/>
              </a:xfrm>
              <a:custGeom>
                <a:avLst/>
                <a:gdLst>
                  <a:gd name="T0" fmla="*/ 20 w 24"/>
                  <a:gd name="T1" fmla="*/ 0 h 4"/>
                  <a:gd name="T2" fmla="*/ 4 w 24"/>
                  <a:gd name="T3" fmla="*/ 0 h 4"/>
                  <a:gd name="T4" fmla="*/ 4 w 24"/>
                  <a:gd name="T5" fmla="*/ 4 h 4"/>
                  <a:gd name="T6" fmla="*/ 20 w 24"/>
                  <a:gd name="T7" fmla="*/ 4 h 4"/>
                  <a:gd name="T8" fmla="*/ 20 w 2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4"/>
                      <a:pt x="4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4" y="4"/>
                      <a:pt x="2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10CD1A0-502F-4E1B-AEE8-0A700D7D59BC}"/>
                </a:ext>
              </a:extLst>
            </p:cNvPr>
            <p:cNvSpPr txBox="1"/>
            <p:nvPr/>
          </p:nvSpPr>
          <p:spPr>
            <a:xfrm rot="2005326">
              <a:off x="5060161" y="2703878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Cooper Std Black" panose="0208090304030B020404" pitchFamily="18" charset="0"/>
                  <a:ea typeface="HappyZcool-2016" panose="02010600030101010101" pitchFamily="2" charset="-122"/>
                  <a:sym typeface="HappyZcool-2016" panose="02010600030101010101" pitchFamily="2" charset="-122"/>
                </a:rPr>
                <a:t>02</a:t>
              </a:r>
              <a:endParaRPr lang="zh-CN" altLang="en-US" sz="4000" dirty="0">
                <a:solidFill>
                  <a:schemeClr val="accent1"/>
                </a:solidFill>
                <a:latin typeface="Cooper Std Black" panose="0208090304030B020404" pitchFamily="18" charset="0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65" name="Freeform 9">
            <a:extLst>
              <a:ext uri="{FF2B5EF4-FFF2-40B4-BE49-F238E27FC236}">
                <a16:creationId xmlns:a16="http://schemas.microsoft.com/office/drawing/2014/main" id="{FC571DFC-110D-4768-9F86-4734C1AAEA58}"/>
              </a:ext>
            </a:extLst>
          </p:cNvPr>
          <p:cNvSpPr>
            <a:spLocks noEditPoints="1"/>
          </p:cNvSpPr>
          <p:nvPr/>
        </p:nvSpPr>
        <p:spPr bwMode="auto">
          <a:xfrm>
            <a:off x="234511" y="86404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应用背景</a:t>
            </a:r>
          </a:p>
        </p:txBody>
      </p:sp>
    </p:spTree>
    <p:extLst>
      <p:ext uri="{BB962C8B-B14F-4D97-AF65-F5344CB8AC3E}">
        <p14:creationId xmlns:p14="http://schemas.microsoft.com/office/powerpoint/2010/main" val="963666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9E0BD228-523F-4B92-93D9-7B97205EC8C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27914" y="2435408"/>
            <a:ext cx="2032262" cy="2889251"/>
            <a:chOff x="2646" y="465"/>
            <a:chExt cx="2388" cy="339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3F4919D-5ED5-45DD-9F0F-58A2541BBE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9" y="465"/>
              <a:ext cx="2379" cy="3395"/>
            </a:xfrm>
            <a:custGeom>
              <a:avLst/>
              <a:gdLst>
                <a:gd name="T0" fmla="*/ 815 w 890"/>
                <a:gd name="T1" fmla="*/ 404 h 1270"/>
                <a:gd name="T2" fmla="*/ 667 w 890"/>
                <a:gd name="T3" fmla="*/ 248 h 1270"/>
                <a:gd name="T4" fmla="*/ 640 w 890"/>
                <a:gd name="T5" fmla="*/ 223 h 1270"/>
                <a:gd name="T6" fmla="*/ 641 w 890"/>
                <a:gd name="T7" fmla="*/ 251 h 1270"/>
                <a:gd name="T8" fmla="*/ 560 w 890"/>
                <a:gd name="T9" fmla="*/ 434 h 1270"/>
                <a:gd name="T10" fmla="*/ 545 w 890"/>
                <a:gd name="T11" fmla="*/ 443 h 1270"/>
                <a:gd name="T12" fmla="*/ 375 w 890"/>
                <a:gd name="T13" fmla="*/ 120 h 1270"/>
                <a:gd name="T14" fmla="*/ 333 w 890"/>
                <a:gd name="T15" fmla="*/ 58 h 1270"/>
                <a:gd name="T16" fmla="*/ 209 w 890"/>
                <a:gd name="T17" fmla="*/ 61 h 1270"/>
                <a:gd name="T18" fmla="*/ 126 w 890"/>
                <a:gd name="T19" fmla="*/ 81 h 1270"/>
                <a:gd name="T20" fmla="*/ 196 w 890"/>
                <a:gd name="T21" fmla="*/ 300 h 1270"/>
                <a:gd name="T22" fmla="*/ 277 w 890"/>
                <a:gd name="T23" fmla="*/ 440 h 1270"/>
                <a:gd name="T24" fmla="*/ 295 w 890"/>
                <a:gd name="T25" fmla="*/ 326 h 1270"/>
                <a:gd name="T26" fmla="*/ 235 w 890"/>
                <a:gd name="T27" fmla="*/ 535 h 1270"/>
                <a:gd name="T28" fmla="*/ 263 w 890"/>
                <a:gd name="T29" fmla="*/ 798 h 1270"/>
                <a:gd name="T30" fmla="*/ 86 w 890"/>
                <a:gd name="T31" fmla="*/ 927 h 1270"/>
                <a:gd name="T32" fmla="*/ 232 w 890"/>
                <a:gd name="T33" fmla="*/ 963 h 1270"/>
                <a:gd name="T34" fmla="*/ 492 w 890"/>
                <a:gd name="T35" fmla="*/ 1250 h 1270"/>
                <a:gd name="T36" fmla="*/ 492 w 890"/>
                <a:gd name="T37" fmla="*/ 1262 h 1270"/>
                <a:gd name="T38" fmla="*/ 570 w 890"/>
                <a:gd name="T39" fmla="*/ 1103 h 1270"/>
                <a:gd name="T40" fmla="*/ 408 w 890"/>
                <a:gd name="T41" fmla="*/ 1075 h 1270"/>
                <a:gd name="T42" fmla="*/ 532 w 890"/>
                <a:gd name="T43" fmla="*/ 960 h 1270"/>
                <a:gd name="T44" fmla="*/ 749 w 890"/>
                <a:gd name="T45" fmla="*/ 598 h 1270"/>
                <a:gd name="T46" fmla="*/ 656 w 890"/>
                <a:gd name="T47" fmla="*/ 506 h 1270"/>
                <a:gd name="T48" fmla="*/ 832 w 890"/>
                <a:gd name="T49" fmla="*/ 438 h 1270"/>
                <a:gd name="T50" fmla="*/ 329 w 890"/>
                <a:gd name="T51" fmla="*/ 51 h 1270"/>
                <a:gd name="T52" fmla="*/ 138 w 890"/>
                <a:gd name="T53" fmla="*/ 389 h 1270"/>
                <a:gd name="T54" fmla="*/ 82 w 890"/>
                <a:gd name="T55" fmla="*/ 111 h 1270"/>
                <a:gd name="T56" fmla="*/ 74 w 890"/>
                <a:gd name="T57" fmla="*/ 203 h 1270"/>
                <a:gd name="T58" fmla="*/ 108 w 890"/>
                <a:gd name="T59" fmla="*/ 103 h 1270"/>
                <a:gd name="T60" fmla="*/ 197 w 890"/>
                <a:gd name="T61" fmla="*/ 88 h 1270"/>
                <a:gd name="T62" fmla="*/ 267 w 890"/>
                <a:gd name="T63" fmla="*/ 99 h 1270"/>
                <a:gd name="T64" fmla="*/ 243 w 890"/>
                <a:gd name="T65" fmla="*/ 527 h 1270"/>
                <a:gd name="T66" fmla="*/ 581 w 890"/>
                <a:gd name="T67" fmla="*/ 1090 h 1270"/>
                <a:gd name="T68" fmla="*/ 523 w 890"/>
                <a:gd name="T69" fmla="*/ 1070 h 1270"/>
                <a:gd name="T70" fmla="*/ 719 w 890"/>
                <a:gd name="T71" fmla="*/ 614 h 1270"/>
                <a:gd name="T72" fmla="*/ 595 w 890"/>
                <a:gd name="T73" fmla="*/ 311 h 1270"/>
                <a:gd name="T74" fmla="*/ 468 w 890"/>
                <a:gd name="T75" fmla="*/ 312 h 1270"/>
                <a:gd name="T76" fmla="*/ 509 w 890"/>
                <a:gd name="T77" fmla="*/ 473 h 1270"/>
                <a:gd name="T78" fmla="*/ 357 w 890"/>
                <a:gd name="T79" fmla="*/ 976 h 1270"/>
                <a:gd name="T80" fmla="*/ 427 w 890"/>
                <a:gd name="T81" fmla="*/ 163 h 1270"/>
                <a:gd name="T82" fmla="*/ 505 w 890"/>
                <a:gd name="T83" fmla="*/ 307 h 1270"/>
                <a:gd name="T84" fmla="*/ 418 w 890"/>
                <a:gd name="T85" fmla="*/ 295 h 1270"/>
                <a:gd name="T86" fmla="*/ 296 w 890"/>
                <a:gd name="T87" fmla="*/ 340 h 1270"/>
                <a:gd name="T88" fmla="*/ 295 w 890"/>
                <a:gd name="T89" fmla="*/ 341 h 1270"/>
                <a:gd name="T90" fmla="*/ 79 w 890"/>
                <a:gd name="T91" fmla="*/ 922 h 1270"/>
                <a:gd name="T92" fmla="*/ 61 w 890"/>
                <a:gd name="T93" fmla="*/ 807 h 1270"/>
                <a:gd name="T94" fmla="*/ 90 w 890"/>
                <a:gd name="T95" fmla="*/ 752 h 1270"/>
                <a:gd name="T96" fmla="*/ 158 w 890"/>
                <a:gd name="T97" fmla="*/ 693 h 1270"/>
                <a:gd name="T98" fmla="*/ 277 w 890"/>
                <a:gd name="T99" fmla="*/ 1000 h 1270"/>
                <a:gd name="T100" fmla="*/ 281 w 890"/>
                <a:gd name="T101" fmla="*/ 994 h 1270"/>
                <a:gd name="T102" fmla="*/ 287 w 890"/>
                <a:gd name="T103" fmla="*/ 960 h 1270"/>
                <a:gd name="T104" fmla="*/ 552 w 890"/>
                <a:gd name="T105" fmla="*/ 451 h 1270"/>
                <a:gd name="T106" fmla="*/ 744 w 890"/>
                <a:gd name="T107" fmla="*/ 511 h 1270"/>
                <a:gd name="T108" fmla="*/ 646 w 890"/>
                <a:gd name="T109" fmla="*/ 272 h 1270"/>
                <a:gd name="T110" fmla="*/ 698 w 890"/>
                <a:gd name="T111" fmla="*/ 321 h 1270"/>
                <a:gd name="T112" fmla="*/ 762 w 890"/>
                <a:gd name="T113" fmla="*/ 318 h 1270"/>
                <a:gd name="T114" fmla="*/ 784 w 890"/>
                <a:gd name="T115" fmla="*/ 347 h 1270"/>
                <a:gd name="T116" fmla="*/ 826 w 890"/>
                <a:gd name="T117" fmla="*/ 433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90" h="1270">
                  <a:moveTo>
                    <a:pt x="839" y="429"/>
                  </a:moveTo>
                  <a:cubicBezTo>
                    <a:pt x="857" y="425"/>
                    <a:pt x="874" y="417"/>
                    <a:pt x="888" y="404"/>
                  </a:cubicBezTo>
                  <a:cubicBezTo>
                    <a:pt x="890" y="402"/>
                    <a:pt x="887" y="397"/>
                    <a:pt x="884" y="399"/>
                  </a:cubicBezTo>
                  <a:cubicBezTo>
                    <a:pt x="870" y="410"/>
                    <a:pt x="856" y="418"/>
                    <a:pt x="839" y="423"/>
                  </a:cubicBezTo>
                  <a:cubicBezTo>
                    <a:pt x="840" y="419"/>
                    <a:pt x="838" y="416"/>
                    <a:pt x="836" y="413"/>
                  </a:cubicBezTo>
                  <a:cubicBezTo>
                    <a:pt x="853" y="402"/>
                    <a:pt x="866" y="385"/>
                    <a:pt x="867" y="364"/>
                  </a:cubicBezTo>
                  <a:cubicBezTo>
                    <a:pt x="867" y="361"/>
                    <a:pt x="862" y="360"/>
                    <a:pt x="861" y="364"/>
                  </a:cubicBezTo>
                  <a:cubicBezTo>
                    <a:pt x="857" y="382"/>
                    <a:pt x="848" y="397"/>
                    <a:pt x="833" y="408"/>
                  </a:cubicBezTo>
                  <a:cubicBezTo>
                    <a:pt x="828" y="404"/>
                    <a:pt x="822" y="402"/>
                    <a:pt x="816" y="403"/>
                  </a:cubicBezTo>
                  <a:cubicBezTo>
                    <a:pt x="815" y="403"/>
                    <a:pt x="815" y="403"/>
                    <a:pt x="815" y="404"/>
                  </a:cubicBezTo>
                  <a:cubicBezTo>
                    <a:pt x="812" y="383"/>
                    <a:pt x="805" y="363"/>
                    <a:pt x="793" y="345"/>
                  </a:cubicBezTo>
                  <a:cubicBezTo>
                    <a:pt x="782" y="327"/>
                    <a:pt x="767" y="309"/>
                    <a:pt x="750" y="295"/>
                  </a:cubicBezTo>
                  <a:cubicBezTo>
                    <a:pt x="750" y="295"/>
                    <a:pt x="751" y="295"/>
                    <a:pt x="751" y="294"/>
                  </a:cubicBezTo>
                  <a:cubicBezTo>
                    <a:pt x="753" y="293"/>
                    <a:pt x="753" y="290"/>
                    <a:pt x="751" y="290"/>
                  </a:cubicBezTo>
                  <a:cubicBezTo>
                    <a:pt x="748" y="289"/>
                    <a:pt x="746" y="289"/>
                    <a:pt x="744" y="290"/>
                  </a:cubicBezTo>
                  <a:cubicBezTo>
                    <a:pt x="737" y="285"/>
                    <a:pt x="730" y="280"/>
                    <a:pt x="723" y="277"/>
                  </a:cubicBezTo>
                  <a:cubicBezTo>
                    <a:pt x="723" y="275"/>
                    <a:pt x="723" y="274"/>
                    <a:pt x="721" y="274"/>
                  </a:cubicBezTo>
                  <a:cubicBezTo>
                    <a:pt x="720" y="274"/>
                    <a:pt x="719" y="274"/>
                    <a:pt x="718" y="274"/>
                  </a:cubicBezTo>
                  <a:cubicBezTo>
                    <a:pt x="705" y="267"/>
                    <a:pt x="690" y="263"/>
                    <a:pt x="675" y="262"/>
                  </a:cubicBezTo>
                  <a:cubicBezTo>
                    <a:pt x="675" y="257"/>
                    <a:pt x="671" y="252"/>
                    <a:pt x="667" y="248"/>
                  </a:cubicBezTo>
                  <a:cubicBezTo>
                    <a:pt x="680" y="227"/>
                    <a:pt x="698" y="211"/>
                    <a:pt x="721" y="203"/>
                  </a:cubicBezTo>
                  <a:cubicBezTo>
                    <a:pt x="725" y="201"/>
                    <a:pt x="724" y="195"/>
                    <a:pt x="720" y="196"/>
                  </a:cubicBezTo>
                  <a:cubicBezTo>
                    <a:pt x="696" y="203"/>
                    <a:pt x="675" y="220"/>
                    <a:pt x="664" y="242"/>
                  </a:cubicBezTo>
                  <a:cubicBezTo>
                    <a:pt x="660" y="237"/>
                    <a:pt x="671" y="205"/>
                    <a:pt x="672" y="204"/>
                  </a:cubicBezTo>
                  <a:cubicBezTo>
                    <a:pt x="677" y="191"/>
                    <a:pt x="683" y="179"/>
                    <a:pt x="689" y="167"/>
                  </a:cubicBezTo>
                  <a:cubicBezTo>
                    <a:pt x="691" y="163"/>
                    <a:pt x="686" y="160"/>
                    <a:pt x="684" y="163"/>
                  </a:cubicBezTo>
                  <a:cubicBezTo>
                    <a:pt x="670" y="183"/>
                    <a:pt x="661" y="206"/>
                    <a:pt x="656" y="229"/>
                  </a:cubicBezTo>
                  <a:cubicBezTo>
                    <a:pt x="656" y="234"/>
                    <a:pt x="655" y="239"/>
                    <a:pt x="657" y="243"/>
                  </a:cubicBezTo>
                  <a:cubicBezTo>
                    <a:pt x="656" y="243"/>
                    <a:pt x="654" y="243"/>
                    <a:pt x="653" y="243"/>
                  </a:cubicBezTo>
                  <a:cubicBezTo>
                    <a:pt x="647" y="239"/>
                    <a:pt x="642" y="227"/>
                    <a:pt x="640" y="223"/>
                  </a:cubicBezTo>
                  <a:cubicBezTo>
                    <a:pt x="636" y="214"/>
                    <a:pt x="633" y="204"/>
                    <a:pt x="632" y="194"/>
                  </a:cubicBezTo>
                  <a:cubicBezTo>
                    <a:pt x="632" y="190"/>
                    <a:pt x="626" y="190"/>
                    <a:pt x="626" y="194"/>
                  </a:cubicBezTo>
                  <a:cubicBezTo>
                    <a:pt x="626" y="208"/>
                    <a:pt x="629" y="222"/>
                    <a:pt x="638" y="234"/>
                  </a:cubicBezTo>
                  <a:cubicBezTo>
                    <a:pt x="640" y="238"/>
                    <a:pt x="643" y="242"/>
                    <a:pt x="646" y="245"/>
                  </a:cubicBezTo>
                  <a:cubicBezTo>
                    <a:pt x="646" y="245"/>
                    <a:pt x="646" y="245"/>
                    <a:pt x="645" y="246"/>
                  </a:cubicBezTo>
                  <a:cubicBezTo>
                    <a:pt x="645" y="246"/>
                    <a:pt x="645" y="246"/>
                    <a:pt x="645" y="246"/>
                  </a:cubicBezTo>
                  <a:cubicBezTo>
                    <a:pt x="629" y="234"/>
                    <a:pt x="602" y="230"/>
                    <a:pt x="585" y="240"/>
                  </a:cubicBezTo>
                  <a:cubicBezTo>
                    <a:pt x="581" y="242"/>
                    <a:pt x="584" y="247"/>
                    <a:pt x="588" y="247"/>
                  </a:cubicBezTo>
                  <a:cubicBezTo>
                    <a:pt x="597" y="245"/>
                    <a:pt x="606" y="242"/>
                    <a:pt x="615" y="243"/>
                  </a:cubicBezTo>
                  <a:cubicBezTo>
                    <a:pt x="625" y="244"/>
                    <a:pt x="633" y="247"/>
                    <a:pt x="641" y="251"/>
                  </a:cubicBezTo>
                  <a:cubicBezTo>
                    <a:pt x="640" y="254"/>
                    <a:pt x="639" y="257"/>
                    <a:pt x="639" y="260"/>
                  </a:cubicBezTo>
                  <a:cubicBezTo>
                    <a:pt x="640" y="262"/>
                    <a:pt x="640" y="264"/>
                    <a:pt x="641" y="265"/>
                  </a:cubicBezTo>
                  <a:cubicBezTo>
                    <a:pt x="639" y="266"/>
                    <a:pt x="639" y="268"/>
                    <a:pt x="639" y="269"/>
                  </a:cubicBezTo>
                  <a:cubicBezTo>
                    <a:pt x="629" y="275"/>
                    <a:pt x="620" y="283"/>
                    <a:pt x="612" y="291"/>
                  </a:cubicBezTo>
                  <a:cubicBezTo>
                    <a:pt x="602" y="283"/>
                    <a:pt x="586" y="284"/>
                    <a:pt x="580" y="295"/>
                  </a:cubicBezTo>
                  <a:cubicBezTo>
                    <a:pt x="574" y="305"/>
                    <a:pt x="581" y="318"/>
                    <a:pt x="592" y="317"/>
                  </a:cubicBezTo>
                  <a:cubicBezTo>
                    <a:pt x="579" y="339"/>
                    <a:pt x="573" y="364"/>
                    <a:pt x="574" y="389"/>
                  </a:cubicBezTo>
                  <a:cubicBezTo>
                    <a:pt x="574" y="399"/>
                    <a:pt x="576" y="408"/>
                    <a:pt x="579" y="418"/>
                  </a:cubicBezTo>
                  <a:cubicBezTo>
                    <a:pt x="578" y="418"/>
                    <a:pt x="578" y="418"/>
                    <a:pt x="577" y="418"/>
                  </a:cubicBezTo>
                  <a:cubicBezTo>
                    <a:pt x="572" y="424"/>
                    <a:pt x="566" y="429"/>
                    <a:pt x="560" y="434"/>
                  </a:cubicBezTo>
                  <a:cubicBezTo>
                    <a:pt x="560" y="434"/>
                    <a:pt x="560" y="433"/>
                    <a:pt x="559" y="433"/>
                  </a:cubicBezTo>
                  <a:cubicBezTo>
                    <a:pt x="550" y="411"/>
                    <a:pt x="542" y="390"/>
                    <a:pt x="538" y="367"/>
                  </a:cubicBezTo>
                  <a:cubicBezTo>
                    <a:pt x="534" y="345"/>
                    <a:pt x="535" y="325"/>
                    <a:pt x="534" y="303"/>
                  </a:cubicBezTo>
                  <a:cubicBezTo>
                    <a:pt x="544" y="305"/>
                    <a:pt x="553" y="293"/>
                    <a:pt x="555" y="284"/>
                  </a:cubicBezTo>
                  <a:cubicBezTo>
                    <a:pt x="557" y="273"/>
                    <a:pt x="548" y="263"/>
                    <a:pt x="537" y="262"/>
                  </a:cubicBezTo>
                  <a:cubicBezTo>
                    <a:pt x="526" y="260"/>
                    <a:pt x="516" y="266"/>
                    <a:pt x="515" y="277"/>
                  </a:cubicBezTo>
                  <a:cubicBezTo>
                    <a:pt x="513" y="286"/>
                    <a:pt x="518" y="296"/>
                    <a:pt x="526" y="299"/>
                  </a:cubicBezTo>
                  <a:cubicBezTo>
                    <a:pt x="517" y="343"/>
                    <a:pt x="531" y="398"/>
                    <a:pt x="553" y="436"/>
                  </a:cubicBezTo>
                  <a:cubicBezTo>
                    <a:pt x="554" y="437"/>
                    <a:pt x="554" y="437"/>
                    <a:pt x="554" y="438"/>
                  </a:cubicBezTo>
                  <a:cubicBezTo>
                    <a:pt x="551" y="440"/>
                    <a:pt x="548" y="441"/>
                    <a:pt x="545" y="443"/>
                  </a:cubicBezTo>
                  <a:cubicBezTo>
                    <a:pt x="537" y="447"/>
                    <a:pt x="527" y="448"/>
                    <a:pt x="519" y="452"/>
                  </a:cubicBezTo>
                  <a:cubicBezTo>
                    <a:pt x="517" y="408"/>
                    <a:pt x="516" y="363"/>
                    <a:pt x="510" y="320"/>
                  </a:cubicBezTo>
                  <a:cubicBezTo>
                    <a:pt x="512" y="319"/>
                    <a:pt x="513" y="317"/>
                    <a:pt x="515" y="316"/>
                  </a:cubicBezTo>
                  <a:cubicBezTo>
                    <a:pt x="516" y="314"/>
                    <a:pt x="516" y="312"/>
                    <a:pt x="515" y="311"/>
                  </a:cubicBezTo>
                  <a:cubicBezTo>
                    <a:pt x="515" y="310"/>
                    <a:pt x="515" y="309"/>
                    <a:pt x="515" y="308"/>
                  </a:cubicBezTo>
                  <a:cubicBezTo>
                    <a:pt x="508" y="286"/>
                    <a:pt x="496" y="264"/>
                    <a:pt x="486" y="243"/>
                  </a:cubicBezTo>
                  <a:cubicBezTo>
                    <a:pt x="453" y="173"/>
                    <a:pt x="453" y="173"/>
                    <a:pt x="453" y="173"/>
                  </a:cubicBezTo>
                  <a:cubicBezTo>
                    <a:pt x="442" y="150"/>
                    <a:pt x="432" y="126"/>
                    <a:pt x="420" y="103"/>
                  </a:cubicBezTo>
                  <a:cubicBezTo>
                    <a:pt x="415" y="94"/>
                    <a:pt x="407" y="83"/>
                    <a:pt x="396" y="87"/>
                  </a:cubicBezTo>
                  <a:cubicBezTo>
                    <a:pt x="383" y="90"/>
                    <a:pt x="379" y="109"/>
                    <a:pt x="375" y="120"/>
                  </a:cubicBezTo>
                  <a:cubicBezTo>
                    <a:pt x="365" y="143"/>
                    <a:pt x="355" y="167"/>
                    <a:pt x="346" y="191"/>
                  </a:cubicBezTo>
                  <a:cubicBezTo>
                    <a:pt x="339" y="206"/>
                    <a:pt x="333" y="222"/>
                    <a:pt x="327" y="237"/>
                  </a:cubicBezTo>
                  <a:cubicBezTo>
                    <a:pt x="317" y="236"/>
                    <a:pt x="308" y="233"/>
                    <a:pt x="300" y="230"/>
                  </a:cubicBezTo>
                  <a:cubicBezTo>
                    <a:pt x="332" y="183"/>
                    <a:pt x="354" y="112"/>
                    <a:pt x="340" y="55"/>
                  </a:cubicBezTo>
                  <a:cubicBezTo>
                    <a:pt x="346" y="50"/>
                    <a:pt x="352" y="41"/>
                    <a:pt x="354" y="37"/>
                  </a:cubicBezTo>
                  <a:cubicBezTo>
                    <a:pt x="360" y="23"/>
                    <a:pt x="356" y="6"/>
                    <a:pt x="338" y="3"/>
                  </a:cubicBezTo>
                  <a:cubicBezTo>
                    <a:pt x="324" y="0"/>
                    <a:pt x="308" y="10"/>
                    <a:pt x="305" y="24"/>
                  </a:cubicBezTo>
                  <a:cubicBezTo>
                    <a:pt x="302" y="38"/>
                    <a:pt x="311" y="56"/>
                    <a:pt x="326" y="57"/>
                  </a:cubicBezTo>
                  <a:cubicBezTo>
                    <a:pt x="327" y="57"/>
                    <a:pt x="328" y="57"/>
                    <a:pt x="329" y="55"/>
                  </a:cubicBezTo>
                  <a:cubicBezTo>
                    <a:pt x="330" y="57"/>
                    <a:pt x="331" y="58"/>
                    <a:pt x="333" y="58"/>
                  </a:cubicBezTo>
                  <a:cubicBezTo>
                    <a:pt x="332" y="87"/>
                    <a:pt x="334" y="115"/>
                    <a:pt x="327" y="145"/>
                  </a:cubicBezTo>
                  <a:cubicBezTo>
                    <a:pt x="320" y="174"/>
                    <a:pt x="308" y="202"/>
                    <a:pt x="293" y="228"/>
                  </a:cubicBezTo>
                  <a:cubicBezTo>
                    <a:pt x="286" y="224"/>
                    <a:pt x="278" y="220"/>
                    <a:pt x="271" y="215"/>
                  </a:cubicBezTo>
                  <a:cubicBezTo>
                    <a:pt x="271" y="215"/>
                    <a:pt x="271" y="215"/>
                    <a:pt x="271" y="215"/>
                  </a:cubicBezTo>
                  <a:cubicBezTo>
                    <a:pt x="285" y="185"/>
                    <a:pt x="294" y="151"/>
                    <a:pt x="286" y="120"/>
                  </a:cubicBezTo>
                  <a:cubicBezTo>
                    <a:pt x="291" y="119"/>
                    <a:pt x="295" y="114"/>
                    <a:pt x="297" y="110"/>
                  </a:cubicBezTo>
                  <a:cubicBezTo>
                    <a:pt x="300" y="103"/>
                    <a:pt x="300" y="95"/>
                    <a:pt x="296" y="90"/>
                  </a:cubicBezTo>
                  <a:cubicBezTo>
                    <a:pt x="291" y="84"/>
                    <a:pt x="284" y="83"/>
                    <a:pt x="278" y="84"/>
                  </a:cubicBezTo>
                  <a:cubicBezTo>
                    <a:pt x="275" y="84"/>
                    <a:pt x="272" y="86"/>
                    <a:pt x="270" y="87"/>
                  </a:cubicBezTo>
                  <a:cubicBezTo>
                    <a:pt x="255" y="69"/>
                    <a:pt x="233" y="62"/>
                    <a:pt x="209" y="61"/>
                  </a:cubicBezTo>
                  <a:cubicBezTo>
                    <a:pt x="205" y="61"/>
                    <a:pt x="201" y="61"/>
                    <a:pt x="198" y="61"/>
                  </a:cubicBezTo>
                  <a:cubicBezTo>
                    <a:pt x="197" y="61"/>
                    <a:pt x="197" y="60"/>
                    <a:pt x="196" y="60"/>
                  </a:cubicBezTo>
                  <a:cubicBezTo>
                    <a:pt x="195" y="58"/>
                    <a:pt x="193" y="60"/>
                    <a:pt x="192" y="61"/>
                  </a:cubicBezTo>
                  <a:cubicBezTo>
                    <a:pt x="183" y="61"/>
                    <a:pt x="174" y="62"/>
                    <a:pt x="165" y="64"/>
                  </a:cubicBezTo>
                  <a:cubicBezTo>
                    <a:pt x="164" y="63"/>
                    <a:pt x="163" y="62"/>
                    <a:pt x="162" y="61"/>
                  </a:cubicBezTo>
                  <a:cubicBezTo>
                    <a:pt x="160" y="59"/>
                    <a:pt x="157" y="62"/>
                    <a:pt x="159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49" y="68"/>
                    <a:pt x="140" y="72"/>
                    <a:pt x="131" y="79"/>
                  </a:cubicBezTo>
                  <a:cubicBezTo>
                    <a:pt x="131" y="79"/>
                    <a:pt x="130" y="79"/>
                    <a:pt x="129" y="79"/>
                  </a:cubicBezTo>
                  <a:cubicBezTo>
                    <a:pt x="128" y="79"/>
                    <a:pt x="127" y="79"/>
                    <a:pt x="126" y="81"/>
                  </a:cubicBezTo>
                  <a:cubicBezTo>
                    <a:pt x="118" y="83"/>
                    <a:pt x="110" y="87"/>
                    <a:pt x="103" y="92"/>
                  </a:cubicBezTo>
                  <a:cubicBezTo>
                    <a:pt x="96" y="80"/>
                    <a:pt x="75" y="79"/>
                    <a:pt x="68" y="93"/>
                  </a:cubicBezTo>
                  <a:cubicBezTo>
                    <a:pt x="62" y="102"/>
                    <a:pt x="68" y="114"/>
                    <a:pt x="78" y="116"/>
                  </a:cubicBezTo>
                  <a:cubicBezTo>
                    <a:pt x="58" y="139"/>
                    <a:pt x="46" y="169"/>
                    <a:pt x="44" y="197"/>
                  </a:cubicBezTo>
                  <a:cubicBezTo>
                    <a:pt x="41" y="226"/>
                    <a:pt x="51" y="257"/>
                    <a:pt x="70" y="279"/>
                  </a:cubicBezTo>
                  <a:cubicBezTo>
                    <a:pt x="63" y="284"/>
                    <a:pt x="59" y="294"/>
                    <a:pt x="63" y="303"/>
                  </a:cubicBezTo>
                  <a:cubicBezTo>
                    <a:pt x="70" y="318"/>
                    <a:pt x="92" y="317"/>
                    <a:pt x="102" y="305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05" y="306"/>
                    <a:pt x="109" y="308"/>
                    <a:pt x="112" y="309"/>
                  </a:cubicBezTo>
                  <a:cubicBezTo>
                    <a:pt x="141" y="320"/>
                    <a:pt x="171" y="314"/>
                    <a:pt x="196" y="300"/>
                  </a:cubicBezTo>
                  <a:cubicBezTo>
                    <a:pt x="203" y="313"/>
                    <a:pt x="212" y="326"/>
                    <a:pt x="221" y="338"/>
                  </a:cubicBezTo>
                  <a:cubicBezTo>
                    <a:pt x="212" y="352"/>
                    <a:pt x="202" y="364"/>
                    <a:pt x="188" y="372"/>
                  </a:cubicBezTo>
                  <a:cubicBezTo>
                    <a:pt x="173" y="380"/>
                    <a:pt x="160" y="381"/>
                    <a:pt x="144" y="384"/>
                  </a:cubicBezTo>
                  <a:cubicBezTo>
                    <a:pt x="142" y="375"/>
                    <a:pt x="136" y="368"/>
                    <a:pt x="126" y="367"/>
                  </a:cubicBezTo>
                  <a:cubicBezTo>
                    <a:pt x="114" y="365"/>
                    <a:pt x="103" y="376"/>
                    <a:pt x="102" y="389"/>
                  </a:cubicBezTo>
                  <a:cubicBezTo>
                    <a:pt x="101" y="401"/>
                    <a:pt x="113" y="412"/>
                    <a:pt x="125" y="412"/>
                  </a:cubicBezTo>
                  <a:cubicBezTo>
                    <a:pt x="135" y="412"/>
                    <a:pt x="147" y="403"/>
                    <a:pt x="147" y="393"/>
                  </a:cubicBezTo>
                  <a:cubicBezTo>
                    <a:pt x="178" y="397"/>
                    <a:pt x="212" y="371"/>
                    <a:pt x="225" y="343"/>
                  </a:cubicBezTo>
                  <a:cubicBezTo>
                    <a:pt x="229" y="349"/>
                    <a:pt x="234" y="356"/>
                    <a:pt x="238" y="362"/>
                  </a:cubicBezTo>
                  <a:cubicBezTo>
                    <a:pt x="253" y="387"/>
                    <a:pt x="266" y="413"/>
                    <a:pt x="277" y="440"/>
                  </a:cubicBezTo>
                  <a:cubicBezTo>
                    <a:pt x="279" y="445"/>
                    <a:pt x="287" y="443"/>
                    <a:pt x="285" y="438"/>
                  </a:cubicBezTo>
                  <a:cubicBezTo>
                    <a:pt x="276" y="412"/>
                    <a:pt x="265" y="387"/>
                    <a:pt x="251" y="363"/>
                  </a:cubicBezTo>
                  <a:cubicBezTo>
                    <a:pt x="236" y="339"/>
                    <a:pt x="218" y="319"/>
                    <a:pt x="202" y="297"/>
                  </a:cubicBezTo>
                  <a:cubicBezTo>
                    <a:pt x="221" y="285"/>
                    <a:pt x="237" y="269"/>
                    <a:pt x="250" y="251"/>
                  </a:cubicBezTo>
                  <a:cubicBezTo>
                    <a:pt x="256" y="242"/>
                    <a:pt x="262" y="232"/>
                    <a:pt x="267" y="222"/>
                  </a:cubicBezTo>
                  <a:cubicBezTo>
                    <a:pt x="268" y="222"/>
                    <a:pt x="268" y="222"/>
                    <a:pt x="268" y="222"/>
                  </a:cubicBezTo>
                  <a:cubicBezTo>
                    <a:pt x="284" y="234"/>
                    <a:pt x="303" y="243"/>
                    <a:pt x="323" y="246"/>
                  </a:cubicBezTo>
                  <a:cubicBezTo>
                    <a:pt x="314" y="268"/>
                    <a:pt x="306" y="290"/>
                    <a:pt x="299" y="312"/>
                  </a:cubicBezTo>
                  <a:cubicBezTo>
                    <a:pt x="298" y="312"/>
                    <a:pt x="297" y="312"/>
                    <a:pt x="296" y="314"/>
                  </a:cubicBezTo>
                  <a:cubicBezTo>
                    <a:pt x="295" y="318"/>
                    <a:pt x="294" y="322"/>
                    <a:pt x="295" y="326"/>
                  </a:cubicBezTo>
                  <a:cubicBezTo>
                    <a:pt x="294" y="330"/>
                    <a:pt x="293" y="334"/>
                    <a:pt x="292" y="338"/>
                  </a:cubicBezTo>
                  <a:cubicBezTo>
                    <a:pt x="290" y="338"/>
                    <a:pt x="289" y="339"/>
                    <a:pt x="289" y="340"/>
                  </a:cubicBezTo>
                  <a:cubicBezTo>
                    <a:pt x="285" y="392"/>
                    <a:pt x="287" y="444"/>
                    <a:pt x="287" y="495"/>
                  </a:cubicBezTo>
                  <a:cubicBezTo>
                    <a:pt x="287" y="506"/>
                    <a:pt x="287" y="516"/>
                    <a:pt x="287" y="527"/>
                  </a:cubicBezTo>
                  <a:cubicBezTo>
                    <a:pt x="279" y="528"/>
                    <a:pt x="270" y="529"/>
                    <a:pt x="261" y="528"/>
                  </a:cubicBezTo>
                  <a:cubicBezTo>
                    <a:pt x="258" y="528"/>
                    <a:pt x="255" y="528"/>
                    <a:pt x="253" y="528"/>
                  </a:cubicBezTo>
                  <a:cubicBezTo>
                    <a:pt x="255" y="519"/>
                    <a:pt x="253" y="510"/>
                    <a:pt x="248" y="503"/>
                  </a:cubicBezTo>
                  <a:cubicBezTo>
                    <a:pt x="242" y="496"/>
                    <a:pt x="230" y="492"/>
                    <a:pt x="222" y="501"/>
                  </a:cubicBezTo>
                  <a:cubicBezTo>
                    <a:pt x="215" y="508"/>
                    <a:pt x="217" y="520"/>
                    <a:pt x="221" y="528"/>
                  </a:cubicBezTo>
                  <a:cubicBezTo>
                    <a:pt x="223" y="532"/>
                    <a:pt x="231" y="539"/>
                    <a:pt x="235" y="535"/>
                  </a:cubicBezTo>
                  <a:cubicBezTo>
                    <a:pt x="237" y="536"/>
                    <a:pt x="239" y="537"/>
                    <a:pt x="241" y="537"/>
                  </a:cubicBezTo>
                  <a:cubicBezTo>
                    <a:pt x="241" y="537"/>
                    <a:pt x="241" y="538"/>
                    <a:pt x="241" y="538"/>
                  </a:cubicBezTo>
                  <a:cubicBezTo>
                    <a:pt x="240" y="542"/>
                    <a:pt x="245" y="543"/>
                    <a:pt x="247" y="540"/>
                  </a:cubicBezTo>
                  <a:cubicBezTo>
                    <a:pt x="248" y="539"/>
                    <a:pt x="248" y="539"/>
                    <a:pt x="249" y="538"/>
                  </a:cubicBezTo>
                  <a:cubicBezTo>
                    <a:pt x="261" y="539"/>
                    <a:pt x="276" y="536"/>
                    <a:pt x="287" y="533"/>
                  </a:cubicBezTo>
                  <a:cubicBezTo>
                    <a:pt x="287" y="572"/>
                    <a:pt x="287" y="611"/>
                    <a:pt x="287" y="650"/>
                  </a:cubicBezTo>
                  <a:cubicBezTo>
                    <a:pt x="287" y="709"/>
                    <a:pt x="287" y="768"/>
                    <a:pt x="287" y="827"/>
                  </a:cubicBezTo>
                  <a:cubicBezTo>
                    <a:pt x="286" y="826"/>
                    <a:pt x="286" y="825"/>
                    <a:pt x="284" y="825"/>
                  </a:cubicBezTo>
                  <a:cubicBezTo>
                    <a:pt x="275" y="823"/>
                    <a:pt x="265" y="823"/>
                    <a:pt x="256" y="823"/>
                  </a:cubicBezTo>
                  <a:cubicBezTo>
                    <a:pt x="259" y="814"/>
                    <a:pt x="261" y="806"/>
                    <a:pt x="263" y="798"/>
                  </a:cubicBezTo>
                  <a:cubicBezTo>
                    <a:pt x="267" y="776"/>
                    <a:pt x="265" y="751"/>
                    <a:pt x="255" y="731"/>
                  </a:cubicBezTo>
                  <a:cubicBezTo>
                    <a:pt x="262" y="732"/>
                    <a:pt x="267" y="726"/>
                    <a:pt x="269" y="720"/>
                  </a:cubicBezTo>
                  <a:cubicBezTo>
                    <a:pt x="271" y="714"/>
                    <a:pt x="270" y="707"/>
                    <a:pt x="266" y="702"/>
                  </a:cubicBezTo>
                  <a:cubicBezTo>
                    <a:pt x="258" y="693"/>
                    <a:pt x="244" y="696"/>
                    <a:pt x="237" y="704"/>
                  </a:cubicBezTo>
                  <a:cubicBezTo>
                    <a:pt x="225" y="693"/>
                    <a:pt x="209" y="685"/>
                    <a:pt x="190" y="685"/>
                  </a:cubicBezTo>
                  <a:cubicBezTo>
                    <a:pt x="188" y="685"/>
                    <a:pt x="187" y="685"/>
                    <a:pt x="186" y="686"/>
                  </a:cubicBezTo>
                  <a:cubicBezTo>
                    <a:pt x="82" y="653"/>
                    <a:pt x="0" y="814"/>
                    <a:pt x="53" y="895"/>
                  </a:cubicBezTo>
                  <a:cubicBezTo>
                    <a:pt x="55" y="898"/>
                    <a:pt x="58" y="901"/>
                    <a:pt x="60" y="904"/>
                  </a:cubicBezTo>
                  <a:cubicBezTo>
                    <a:pt x="50" y="913"/>
                    <a:pt x="40" y="927"/>
                    <a:pt x="52" y="938"/>
                  </a:cubicBezTo>
                  <a:cubicBezTo>
                    <a:pt x="63" y="949"/>
                    <a:pt x="80" y="939"/>
                    <a:pt x="86" y="927"/>
                  </a:cubicBezTo>
                  <a:cubicBezTo>
                    <a:pt x="111" y="942"/>
                    <a:pt x="141" y="946"/>
                    <a:pt x="169" y="933"/>
                  </a:cubicBezTo>
                  <a:cubicBezTo>
                    <a:pt x="177" y="929"/>
                    <a:pt x="185" y="924"/>
                    <a:pt x="192" y="918"/>
                  </a:cubicBezTo>
                  <a:cubicBezTo>
                    <a:pt x="200" y="927"/>
                    <a:pt x="208" y="936"/>
                    <a:pt x="216" y="945"/>
                  </a:cubicBezTo>
                  <a:cubicBezTo>
                    <a:pt x="205" y="961"/>
                    <a:pt x="195" y="978"/>
                    <a:pt x="184" y="994"/>
                  </a:cubicBezTo>
                  <a:cubicBezTo>
                    <a:pt x="174" y="1010"/>
                    <a:pt x="161" y="1025"/>
                    <a:pt x="152" y="1042"/>
                  </a:cubicBezTo>
                  <a:cubicBezTo>
                    <a:pt x="141" y="1039"/>
                    <a:pt x="130" y="1040"/>
                    <a:pt x="123" y="1049"/>
                  </a:cubicBezTo>
                  <a:cubicBezTo>
                    <a:pt x="117" y="1057"/>
                    <a:pt x="118" y="1068"/>
                    <a:pt x="126" y="1074"/>
                  </a:cubicBezTo>
                  <a:cubicBezTo>
                    <a:pt x="144" y="1087"/>
                    <a:pt x="167" y="1065"/>
                    <a:pt x="158" y="1046"/>
                  </a:cubicBezTo>
                  <a:cubicBezTo>
                    <a:pt x="184" y="1021"/>
                    <a:pt x="206" y="983"/>
                    <a:pt x="220" y="950"/>
                  </a:cubicBezTo>
                  <a:cubicBezTo>
                    <a:pt x="224" y="954"/>
                    <a:pt x="228" y="958"/>
                    <a:pt x="232" y="963"/>
                  </a:cubicBezTo>
                  <a:cubicBezTo>
                    <a:pt x="245" y="976"/>
                    <a:pt x="258" y="992"/>
                    <a:pt x="274" y="1002"/>
                  </a:cubicBezTo>
                  <a:cubicBezTo>
                    <a:pt x="275" y="1002"/>
                    <a:pt x="275" y="1002"/>
                    <a:pt x="276" y="1001"/>
                  </a:cubicBezTo>
                  <a:cubicBezTo>
                    <a:pt x="265" y="1020"/>
                    <a:pt x="264" y="1041"/>
                    <a:pt x="286" y="1055"/>
                  </a:cubicBezTo>
                  <a:cubicBezTo>
                    <a:pt x="274" y="1074"/>
                    <a:pt x="285" y="1098"/>
                    <a:pt x="302" y="1112"/>
                  </a:cubicBezTo>
                  <a:cubicBezTo>
                    <a:pt x="333" y="1135"/>
                    <a:pt x="376" y="1140"/>
                    <a:pt x="413" y="1141"/>
                  </a:cubicBezTo>
                  <a:cubicBezTo>
                    <a:pt x="447" y="1142"/>
                    <a:pt x="495" y="1147"/>
                    <a:pt x="523" y="1124"/>
                  </a:cubicBezTo>
                  <a:cubicBezTo>
                    <a:pt x="524" y="1123"/>
                    <a:pt x="525" y="1123"/>
                    <a:pt x="526" y="1122"/>
                  </a:cubicBezTo>
                  <a:cubicBezTo>
                    <a:pt x="531" y="1142"/>
                    <a:pt x="533" y="1163"/>
                    <a:pt x="535" y="1184"/>
                  </a:cubicBezTo>
                  <a:cubicBezTo>
                    <a:pt x="535" y="1199"/>
                    <a:pt x="541" y="1238"/>
                    <a:pt x="526" y="1246"/>
                  </a:cubicBezTo>
                  <a:cubicBezTo>
                    <a:pt x="518" y="1251"/>
                    <a:pt x="501" y="1249"/>
                    <a:pt x="492" y="1250"/>
                  </a:cubicBezTo>
                  <a:cubicBezTo>
                    <a:pt x="482" y="1251"/>
                    <a:pt x="471" y="1251"/>
                    <a:pt x="461" y="1252"/>
                  </a:cubicBezTo>
                  <a:cubicBezTo>
                    <a:pt x="441" y="1253"/>
                    <a:pt x="422" y="1254"/>
                    <a:pt x="403" y="1254"/>
                  </a:cubicBezTo>
                  <a:cubicBezTo>
                    <a:pt x="369" y="1254"/>
                    <a:pt x="320" y="1257"/>
                    <a:pt x="306" y="1218"/>
                  </a:cubicBezTo>
                  <a:cubicBezTo>
                    <a:pt x="299" y="1200"/>
                    <a:pt x="301" y="1178"/>
                    <a:pt x="299" y="1158"/>
                  </a:cubicBezTo>
                  <a:cubicBezTo>
                    <a:pt x="297" y="1141"/>
                    <a:pt x="295" y="1123"/>
                    <a:pt x="292" y="1105"/>
                  </a:cubicBezTo>
                  <a:cubicBezTo>
                    <a:pt x="292" y="1103"/>
                    <a:pt x="288" y="1104"/>
                    <a:pt x="288" y="1106"/>
                  </a:cubicBezTo>
                  <a:cubicBezTo>
                    <a:pt x="287" y="1133"/>
                    <a:pt x="288" y="1161"/>
                    <a:pt x="289" y="1188"/>
                  </a:cubicBezTo>
                  <a:cubicBezTo>
                    <a:pt x="290" y="1207"/>
                    <a:pt x="292" y="1225"/>
                    <a:pt x="304" y="1240"/>
                  </a:cubicBezTo>
                  <a:cubicBezTo>
                    <a:pt x="328" y="1270"/>
                    <a:pt x="376" y="1267"/>
                    <a:pt x="410" y="1266"/>
                  </a:cubicBezTo>
                  <a:cubicBezTo>
                    <a:pt x="438" y="1266"/>
                    <a:pt x="465" y="1264"/>
                    <a:pt x="492" y="1262"/>
                  </a:cubicBezTo>
                  <a:cubicBezTo>
                    <a:pt x="505" y="1261"/>
                    <a:pt x="531" y="1263"/>
                    <a:pt x="541" y="1251"/>
                  </a:cubicBezTo>
                  <a:cubicBezTo>
                    <a:pt x="552" y="1237"/>
                    <a:pt x="547" y="1208"/>
                    <a:pt x="546" y="1192"/>
                  </a:cubicBezTo>
                  <a:cubicBezTo>
                    <a:pt x="545" y="1167"/>
                    <a:pt x="540" y="1142"/>
                    <a:pt x="534" y="1118"/>
                  </a:cubicBezTo>
                  <a:cubicBezTo>
                    <a:pt x="533" y="1117"/>
                    <a:pt x="533" y="1116"/>
                    <a:pt x="532" y="1116"/>
                  </a:cubicBezTo>
                  <a:cubicBezTo>
                    <a:pt x="543" y="1100"/>
                    <a:pt x="544" y="1079"/>
                    <a:pt x="529" y="1065"/>
                  </a:cubicBezTo>
                  <a:cubicBezTo>
                    <a:pt x="535" y="1061"/>
                    <a:pt x="540" y="1055"/>
                    <a:pt x="542" y="1049"/>
                  </a:cubicBezTo>
                  <a:cubicBezTo>
                    <a:pt x="543" y="1049"/>
                    <a:pt x="543" y="1049"/>
                    <a:pt x="543" y="1049"/>
                  </a:cubicBezTo>
                  <a:cubicBezTo>
                    <a:pt x="553" y="1054"/>
                    <a:pt x="565" y="1059"/>
                    <a:pt x="577" y="1059"/>
                  </a:cubicBezTo>
                  <a:cubicBezTo>
                    <a:pt x="571" y="1065"/>
                    <a:pt x="567" y="1071"/>
                    <a:pt x="566" y="1079"/>
                  </a:cubicBezTo>
                  <a:cubicBezTo>
                    <a:pt x="564" y="1086"/>
                    <a:pt x="564" y="1098"/>
                    <a:pt x="570" y="1103"/>
                  </a:cubicBezTo>
                  <a:cubicBezTo>
                    <a:pt x="578" y="1110"/>
                    <a:pt x="585" y="1101"/>
                    <a:pt x="589" y="1094"/>
                  </a:cubicBezTo>
                  <a:cubicBezTo>
                    <a:pt x="595" y="1084"/>
                    <a:pt x="598" y="1072"/>
                    <a:pt x="597" y="1060"/>
                  </a:cubicBezTo>
                  <a:cubicBezTo>
                    <a:pt x="597" y="1056"/>
                    <a:pt x="593" y="1055"/>
                    <a:pt x="590" y="1057"/>
                  </a:cubicBezTo>
                  <a:cubicBezTo>
                    <a:pt x="591" y="1055"/>
                    <a:pt x="590" y="1052"/>
                    <a:pt x="588" y="1052"/>
                  </a:cubicBezTo>
                  <a:cubicBezTo>
                    <a:pt x="581" y="1050"/>
                    <a:pt x="574" y="1051"/>
                    <a:pt x="566" y="1050"/>
                  </a:cubicBezTo>
                  <a:cubicBezTo>
                    <a:pt x="559" y="1049"/>
                    <a:pt x="552" y="1047"/>
                    <a:pt x="545" y="1045"/>
                  </a:cubicBezTo>
                  <a:cubicBezTo>
                    <a:pt x="545" y="1044"/>
                    <a:pt x="545" y="1044"/>
                    <a:pt x="544" y="1044"/>
                  </a:cubicBezTo>
                  <a:cubicBezTo>
                    <a:pt x="548" y="1033"/>
                    <a:pt x="546" y="1020"/>
                    <a:pt x="537" y="1009"/>
                  </a:cubicBezTo>
                  <a:cubicBezTo>
                    <a:pt x="536" y="1008"/>
                    <a:pt x="534" y="1009"/>
                    <a:pt x="535" y="1011"/>
                  </a:cubicBezTo>
                  <a:cubicBezTo>
                    <a:pt x="560" y="1077"/>
                    <a:pt x="447" y="1077"/>
                    <a:pt x="408" y="1075"/>
                  </a:cubicBezTo>
                  <a:cubicBezTo>
                    <a:pt x="380" y="1074"/>
                    <a:pt x="352" y="1069"/>
                    <a:pt x="326" y="1060"/>
                  </a:cubicBezTo>
                  <a:cubicBezTo>
                    <a:pt x="316" y="1058"/>
                    <a:pt x="306" y="1054"/>
                    <a:pt x="297" y="1050"/>
                  </a:cubicBezTo>
                  <a:cubicBezTo>
                    <a:pt x="297" y="1048"/>
                    <a:pt x="294" y="1046"/>
                    <a:pt x="292" y="1047"/>
                  </a:cubicBezTo>
                  <a:cubicBezTo>
                    <a:pt x="292" y="1047"/>
                    <a:pt x="292" y="1047"/>
                    <a:pt x="292" y="1047"/>
                  </a:cubicBezTo>
                  <a:cubicBezTo>
                    <a:pt x="273" y="1035"/>
                    <a:pt x="277" y="1017"/>
                    <a:pt x="285" y="999"/>
                  </a:cubicBezTo>
                  <a:cubicBezTo>
                    <a:pt x="287" y="1001"/>
                    <a:pt x="289" y="1003"/>
                    <a:pt x="291" y="1004"/>
                  </a:cubicBezTo>
                  <a:cubicBezTo>
                    <a:pt x="323" y="1028"/>
                    <a:pt x="379" y="1022"/>
                    <a:pt x="416" y="1021"/>
                  </a:cubicBezTo>
                  <a:cubicBezTo>
                    <a:pt x="440" y="1020"/>
                    <a:pt x="465" y="1018"/>
                    <a:pt x="489" y="1015"/>
                  </a:cubicBezTo>
                  <a:cubicBezTo>
                    <a:pt x="504" y="1013"/>
                    <a:pt x="522" y="1012"/>
                    <a:pt x="535" y="1003"/>
                  </a:cubicBezTo>
                  <a:cubicBezTo>
                    <a:pt x="550" y="993"/>
                    <a:pt x="554" y="965"/>
                    <a:pt x="532" y="960"/>
                  </a:cubicBezTo>
                  <a:cubicBezTo>
                    <a:pt x="531" y="959"/>
                    <a:pt x="529" y="960"/>
                    <a:pt x="529" y="961"/>
                  </a:cubicBezTo>
                  <a:cubicBezTo>
                    <a:pt x="529" y="865"/>
                    <a:pt x="529" y="769"/>
                    <a:pt x="527" y="673"/>
                  </a:cubicBezTo>
                  <a:cubicBezTo>
                    <a:pt x="528" y="675"/>
                    <a:pt x="532" y="676"/>
                    <a:pt x="534" y="673"/>
                  </a:cubicBezTo>
                  <a:cubicBezTo>
                    <a:pt x="557" y="633"/>
                    <a:pt x="581" y="595"/>
                    <a:pt x="606" y="557"/>
                  </a:cubicBezTo>
                  <a:cubicBezTo>
                    <a:pt x="606" y="557"/>
                    <a:pt x="606" y="558"/>
                    <a:pt x="606" y="558"/>
                  </a:cubicBezTo>
                  <a:cubicBezTo>
                    <a:pt x="627" y="589"/>
                    <a:pt x="670" y="615"/>
                    <a:pt x="708" y="607"/>
                  </a:cubicBezTo>
                  <a:cubicBezTo>
                    <a:pt x="708" y="607"/>
                    <a:pt x="708" y="607"/>
                    <a:pt x="708" y="607"/>
                  </a:cubicBezTo>
                  <a:cubicBezTo>
                    <a:pt x="708" y="612"/>
                    <a:pt x="709" y="617"/>
                    <a:pt x="712" y="621"/>
                  </a:cubicBezTo>
                  <a:cubicBezTo>
                    <a:pt x="718" y="632"/>
                    <a:pt x="731" y="634"/>
                    <a:pt x="741" y="628"/>
                  </a:cubicBezTo>
                  <a:cubicBezTo>
                    <a:pt x="752" y="621"/>
                    <a:pt x="756" y="608"/>
                    <a:pt x="749" y="598"/>
                  </a:cubicBezTo>
                  <a:cubicBezTo>
                    <a:pt x="742" y="588"/>
                    <a:pt x="729" y="585"/>
                    <a:pt x="719" y="591"/>
                  </a:cubicBezTo>
                  <a:cubicBezTo>
                    <a:pt x="719" y="591"/>
                    <a:pt x="718" y="592"/>
                    <a:pt x="718" y="592"/>
                  </a:cubicBezTo>
                  <a:cubicBezTo>
                    <a:pt x="718" y="592"/>
                    <a:pt x="718" y="592"/>
                    <a:pt x="718" y="592"/>
                  </a:cubicBezTo>
                  <a:cubicBezTo>
                    <a:pt x="714" y="594"/>
                    <a:pt x="711" y="597"/>
                    <a:pt x="710" y="601"/>
                  </a:cubicBezTo>
                  <a:cubicBezTo>
                    <a:pt x="709" y="600"/>
                    <a:pt x="709" y="600"/>
                    <a:pt x="708" y="600"/>
                  </a:cubicBezTo>
                  <a:cubicBezTo>
                    <a:pt x="690" y="597"/>
                    <a:pt x="673" y="597"/>
                    <a:pt x="656" y="590"/>
                  </a:cubicBezTo>
                  <a:cubicBezTo>
                    <a:pt x="638" y="582"/>
                    <a:pt x="623" y="570"/>
                    <a:pt x="609" y="556"/>
                  </a:cubicBezTo>
                  <a:cubicBezTo>
                    <a:pt x="609" y="555"/>
                    <a:pt x="608" y="555"/>
                    <a:pt x="608" y="555"/>
                  </a:cubicBezTo>
                  <a:cubicBezTo>
                    <a:pt x="620" y="537"/>
                    <a:pt x="632" y="518"/>
                    <a:pt x="644" y="500"/>
                  </a:cubicBezTo>
                  <a:cubicBezTo>
                    <a:pt x="648" y="502"/>
                    <a:pt x="652" y="504"/>
                    <a:pt x="656" y="506"/>
                  </a:cubicBezTo>
                  <a:cubicBezTo>
                    <a:pt x="682" y="517"/>
                    <a:pt x="712" y="520"/>
                    <a:pt x="739" y="512"/>
                  </a:cubicBezTo>
                  <a:cubicBezTo>
                    <a:pt x="735" y="526"/>
                    <a:pt x="752" y="537"/>
                    <a:pt x="764" y="531"/>
                  </a:cubicBezTo>
                  <a:cubicBezTo>
                    <a:pt x="774" y="526"/>
                    <a:pt x="778" y="507"/>
                    <a:pt x="766" y="502"/>
                  </a:cubicBezTo>
                  <a:cubicBezTo>
                    <a:pt x="774" y="497"/>
                    <a:pt x="781" y="492"/>
                    <a:pt x="787" y="486"/>
                  </a:cubicBezTo>
                  <a:cubicBezTo>
                    <a:pt x="802" y="473"/>
                    <a:pt x="810" y="457"/>
                    <a:pt x="814" y="440"/>
                  </a:cubicBezTo>
                  <a:cubicBezTo>
                    <a:pt x="814" y="441"/>
                    <a:pt x="814" y="441"/>
                    <a:pt x="815" y="442"/>
                  </a:cubicBezTo>
                  <a:cubicBezTo>
                    <a:pt x="819" y="444"/>
                    <a:pt x="824" y="443"/>
                    <a:pt x="828" y="441"/>
                  </a:cubicBezTo>
                  <a:cubicBezTo>
                    <a:pt x="837" y="453"/>
                    <a:pt x="840" y="469"/>
                    <a:pt x="837" y="484"/>
                  </a:cubicBezTo>
                  <a:cubicBezTo>
                    <a:pt x="837" y="487"/>
                    <a:pt x="842" y="489"/>
                    <a:pt x="843" y="485"/>
                  </a:cubicBezTo>
                  <a:cubicBezTo>
                    <a:pt x="849" y="468"/>
                    <a:pt x="844" y="451"/>
                    <a:pt x="832" y="438"/>
                  </a:cubicBezTo>
                  <a:cubicBezTo>
                    <a:pt x="835" y="435"/>
                    <a:pt x="837" y="432"/>
                    <a:pt x="838" y="429"/>
                  </a:cubicBezTo>
                  <a:cubicBezTo>
                    <a:pt x="838" y="429"/>
                    <a:pt x="839" y="429"/>
                    <a:pt x="839" y="429"/>
                  </a:cubicBezTo>
                  <a:close/>
                  <a:moveTo>
                    <a:pt x="527" y="296"/>
                  </a:moveTo>
                  <a:cubicBezTo>
                    <a:pt x="516" y="289"/>
                    <a:pt x="519" y="268"/>
                    <a:pt x="535" y="270"/>
                  </a:cubicBezTo>
                  <a:cubicBezTo>
                    <a:pt x="541" y="271"/>
                    <a:pt x="547" y="275"/>
                    <a:pt x="546" y="282"/>
                  </a:cubicBezTo>
                  <a:cubicBezTo>
                    <a:pt x="546" y="286"/>
                    <a:pt x="544" y="290"/>
                    <a:pt x="540" y="292"/>
                  </a:cubicBezTo>
                  <a:cubicBezTo>
                    <a:pt x="538" y="294"/>
                    <a:pt x="535" y="294"/>
                    <a:pt x="532" y="295"/>
                  </a:cubicBezTo>
                  <a:cubicBezTo>
                    <a:pt x="531" y="294"/>
                    <a:pt x="529" y="294"/>
                    <a:pt x="527" y="296"/>
                  </a:cubicBezTo>
                  <a:close/>
                  <a:moveTo>
                    <a:pt x="330" y="51"/>
                  </a:moveTo>
                  <a:cubicBezTo>
                    <a:pt x="329" y="51"/>
                    <a:pt x="329" y="51"/>
                    <a:pt x="329" y="51"/>
                  </a:cubicBezTo>
                  <a:cubicBezTo>
                    <a:pt x="328" y="51"/>
                    <a:pt x="328" y="51"/>
                    <a:pt x="328" y="50"/>
                  </a:cubicBezTo>
                  <a:cubicBezTo>
                    <a:pt x="322" y="46"/>
                    <a:pt x="316" y="41"/>
                    <a:pt x="315" y="33"/>
                  </a:cubicBezTo>
                  <a:cubicBezTo>
                    <a:pt x="314" y="24"/>
                    <a:pt x="320" y="16"/>
                    <a:pt x="328" y="14"/>
                  </a:cubicBezTo>
                  <a:cubicBezTo>
                    <a:pt x="338" y="11"/>
                    <a:pt x="348" y="16"/>
                    <a:pt x="348" y="27"/>
                  </a:cubicBezTo>
                  <a:cubicBezTo>
                    <a:pt x="347" y="31"/>
                    <a:pt x="338" y="59"/>
                    <a:pt x="330" y="51"/>
                  </a:cubicBezTo>
                  <a:close/>
                  <a:moveTo>
                    <a:pt x="127" y="402"/>
                  </a:moveTo>
                  <a:cubicBezTo>
                    <a:pt x="120" y="403"/>
                    <a:pt x="112" y="397"/>
                    <a:pt x="112" y="389"/>
                  </a:cubicBezTo>
                  <a:cubicBezTo>
                    <a:pt x="112" y="383"/>
                    <a:pt x="118" y="376"/>
                    <a:pt x="125" y="376"/>
                  </a:cubicBezTo>
                  <a:cubicBezTo>
                    <a:pt x="132" y="376"/>
                    <a:pt x="137" y="381"/>
                    <a:pt x="138" y="388"/>
                  </a:cubicBezTo>
                  <a:cubicBezTo>
                    <a:pt x="138" y="388"/>
                    <a:pt x="138" y="389"/>
                    <a:pt x="138" y="389"/>
                  </a:cubicBezTo>
                  <a:cubicBezTo>
                    <a:pt x="136" y="395"/>
                    <a:pt x="134" y="400"/>
                    <a:pt x="127" y="402"/>
                  </a:cubicBezTo>
                  <a:close/>
                  <a:moveTo>
                    <a:pt x="288" y="94"/>
                  </a:moveTo>
                  <a:cubicBezTo>
                    <a:pt x="291" y="97"/>
                    <a:pt x="291" y="102"/>
                    <a:pt x="290" y="106"/>
                  </a:cubicBezTo>
                  <a:cubicBezTo>
                    <a:pt x="288" y="109"/>
                    <a:pt x="286" y="110"/>
                    <a:pt x="284" y="112"/>
                  </a:cubicBezTo>
                  <a:cubicBezTo>
                    <a:pt x="282" y="106"/>
                    <a:pt x="279" y="101"/>
                    <a:pt x="276" y="96"/>
                  </a:cubicBezTo>
                  <a:cubicBezTo>
                    <a:pt x="276" y="95"/>
                    <a:pt x="275" y="94"/>
                    <a:pt x="274" y="93"/>
                  </a:cubicBezTo>
                  <a:cubicBezTo>
                    <a:pt x="279" y="91"/>
                    <a:pt x="285" y="91"/>
                    <a:pt x="288" y="94"/>
                  </a:cubicBezTo>
                  <a:close/>
                  <a:moveTo>
                    <a:pt x="77" y="94"/>
                  </a:moveTo>
                  <a:cubicBezTo>
                    <a:pt x="84" y="87"/>
                    <a:pt x="91" y="92"/>
                    <a:pt x="97" y="97"/>
                  </a:cubicBezTo>
                  <a:cubicBezTo>
                    <a:pt x="91" y="101"/>
                    <a:pt x="87" y="106"/>
                    <a:pt x="82" y="111"/>
                  </a:cubicBezTo>
                  <a:cubicBezTo>
                    <a:pt x="75" y="110"/>
                    <a:pt x="71" y="100"/>
                    <a:pt x="77" y="94"/>
                  </a:cubicBezTo>
                  <a:close/>
                  <a:moveTo>
                    <a:pt x="71" y="300"/>
                  </a:moveTo>
                  <a:cubicBezTo>
                    <a:pt x="68" y="296"/>
                    <a:pt x="70" y="288"/>
                    <a:pt x="74" y="284"/>
                  </a:cubicBezTo>
                  <a:cubicBezTo>
                    <a:pt x="81" y="291"/>
                    <a:pt x="88" y="297"/>
                    <a:pt x="96" y="301"/>
                  </a:cubicBezTo>
                  <a:cubicBezTo>
                    <a:pt x="88" y="306"/>
                    <a:pt x="77" y="308"/>
                    <a:pt x="71" y="300"/>
                  </a:cubicBezTo>
                  <a:close/>
                  <a:moveTo>
                    <a:pt x="190" y="291"/>
                  </a:moveTo>
                  <a:cubicBezTo>
                    <a:pt x="134" y="319"/>
                    <a:pt x="71" y="290"/>
                    <a:pt x="57" y="229"/>
                  </a:cubicBezTo>
                  <a:cubicBezTo>
                    <a:pt x="55" y="218"/>
                    <a:pt x="54" y="206"/>
                    <a:pt x="55" y="196"/>
                  </a:cubicBezTo>
                  <a:cubicBezTo>
                    <a:pt x="60" y="200"/>
                    <a:pt x="65" y="204"/>
                    <a:pt x="71" y="207"/>
                  </a:cubicBezTo>
                  <a:cubicBezTo>
                    <a:pt x="74" y="209"/>
                    <a:pt x="77" y="205"/>
                    <a:pt x="74" y="203"/>
                  </a:cubicBezTo>
                  <a:cubicBezTo>
                    <a:pt x="69" y="198"/>
                    <a:pt x="62" y="193"/>
                    <a:pt x="56" y="188"/>
                  </a:cubicBezTo>
                  <a:cubicBezTo>
                    <a:pt x="58" y="177"/>
                    <a:pt x="62" y="166"/>
                    <a:pt x="67" y="155"/>
                  </a:cubicBezTo>
                  <a:cubicBezTo>
                    <a:pt x="73" y="162"/>
                    <a:pt x="81" y="168"/>
                    <a:pt x="90" y="172"/>
                  </a:cubicBezTo>
                  <a:cubicBezTo>
                    <a:pt x="93" y="173"/>
                    <a:pt x="95" y="169"/>
                    <a:pt x="93" y="167"/>
                  </a:cubicBezTo>
                  <a:cubicBezTo>
                    <a:pt x="84" y="162"/>
                    <a:pt x="77" y="156"/>
                    <a:pt x="70" y="149"/>
                  </a:cubicBezTo>
                  <a:cubicBezTo>
                    <a:pt x="74" y="140"/>
                    <a:pt x="80" y="132"/>
                    <a:pt x="87" y="124"/>
                  </a:cubicBezTo>
                  <a:cubicBezTo>
                    <a:pt x="93" y="130"/>
                    <a:pt x="99" y="137"/>
                    <a:pt x="105" y="142"/>
                  </a:cubicBezTo>
                  <a:cubicBezTo>
                    <a:pt x="108" y="145"/>
                    <a:pt x="111" y="141"/>
                    <a:pt x="109" y="139"/>
                  </a:cubicBezTo>
                  <a:cubicBezTo>
                    <a:pt x="103" y="132"/>
                    <a:pt x="97" y="126"/>
                    <a:pt x="91" y="120"/>
                  </a:cubicBezTo>
                  <a:cubicBezTo>
                    <a:pt x="96" y="114"/>
                    <a:pt x="102" y="108"/>
                    <a:pt x="108" y="103"/>
                  </a:cubicBezTo>
                  <a:cubicBezTo>
                    <a:pt x="117" y="111"/>
                    <a:pt x="125" y="120"/>
                    <a:pt x="135" y="127"/>
                  </a:cubicBezTo>
                  <a:cubicBezTo>
                    <a:pt x="137" y="129"/>
                    <a:pt x="140" y="125"/>
                    <a:pt x="138" y="123"/>
                  </a:cubicBezTo>
                  <a:cubicBezTo>
                    <a:pt x="130" y="115"/>
                    <a:pt x="121" y="108"/>
                    <a:pt x="112" y="100"/>
                  </a:cubicBezTo>
                  <a:cubicBezTo>
                    <a:pt x="118" y="96"/>
                    <a:pt x="124" y="91"/>
                    <a:pt x="130" y="87"/>
                  </a:cubicBezTo>
                  <a:cubicBezTo>
                    <a:pt x="139" y="95"/>
                    <a:pt x="149" y="103"/>
                    <a:pt x="159" y="108"/>
                  </a:cubicBezTo>
                  <a:cubicBezTo>
                    <a:pt x="161" y="110"/>
                    <a:pt x="164" y="106"/>
                    <a:pt x="162" y="104"/>
                  </a:cubicBezTo>
                  <a:cubicBezTo>
                    <a:pt x="155" y="97"/>
                    <a:pt x="147" y="92"/>
                    <a:pt x="139" y="86"/>
                  </a:cubicBezTo>
                  <a:cubicBezTo>
                    <a:pt x="147" y="80"/>
                    <a:pt x="157" y="76"/>
                    <a:pt x="167" y="74"/>
                  </a:cubicBezTo>
                  <a:cubicBezTo>
                    <a:pt x="175" y="82"/>
                    <a:pt x="184" y="89"/>
                    <a:pt x="195" y="92"/>
                  </a:cubicBezTo>
                  <a:cubicBezTo>
                    <a:pt x="197" y="93"/>
                    <a:pt x="199" y="90"/>
                    <a:pt x="197" y="88"/>
                  </a:cubicBezTo>
                  <a:cubicBezTo>
                    <a:pt x="191" y="84"/>
                    <a:pt x="186" y="81"/>
                    <a:pt x="180" y="77"/>
                  </a:cubicBezTo>
                  <a:cubicBezTo>
                    <a:pt x="178" y="75"/>
                    <a:pt x="176" y="74"/>
                    <a:pt x="174" y="72"/>
                  </a:cubicBezTo>
                  <a:cubicBezTo>
                    <a:pt x="183" y="71"/>
                    <a:pt x="192" y="70"/>
                    <a:pt x="201" y="70"/>
                  </a:cubicBezTo>
                  <a:cubicBezTo>
                    <a:pt x="207" y="76"/>
                    <a:pt x="214" y="82"/>
                    <a:pt x="221" y="87"/>
                  </a:cubicBezTo>
                  <a:cubicBezTo>
                    <a:pt x="223" y="88"/>
                    <a:pt x="226" y="85"/>
                    <a:pt x="224" y="83"/>
                  </a:cubicBezTo>
                  <a:cubicBezTo>
                    <a:pt x="220" y="78"/>
                    <a:pt x="215" y="74"/>
                    <a:pt x="211" y="71"/>
                  </a:cubicBezTo>
                  <a:cubicBezTo>
                    <a:pt x="213" y="71"/>
                    <a:pt x="216" y="71"/>
                    <a:pt x="219" y="71"/>
                  </a:cubicBezTo>
                  <a:cubicBezTo>
                    <a:pt x="239" y="73"/>
                    <a:pt x="255" y="83"/>
                    <a:pt x="265" y="96"/>
                  </a:cubicBezTo>
                  <a:cubicBezTo>
                    <a:pt x="265" y="97"/>
                    <a:pt x="265" y="97"/>
                    <a:pt x="265" y="97"/>
                  </a:cubicBezTo>
                  <a:cubicBezTo>
                    <a:pt x="265" y="98"/>
                    <a:pt x="266" y="99"/>
                    <a:pt x="267" y="99"/>
                  </a:cubicBezTo>
                  <a:cubicBezTo>
                    <a:pt x="274" y="109"/>
                    <a:pt x="278" y="122"/>
                    <a:pt x="279" y="136"/>
                  </a:cubicBezTo>
                  <a:cubicBezTo>
                    <a:pt x="283" y="192"/>
                    <a:pt x="239" y="265"/>
                    <a:pt x="190" y="291"/>
                  </a:cubicBezTo>
                  <a:close/>
                  <a:moveTo>
                    <a:pt x="243" y="527"/>
                  </a:moveTo>
                  <a:cubicBezTo>
                    <a:pt x="240" y="527"/>
                    <a:pt x="237" y="527"/>
                    <a:pt x="234" y="528"/>
                  </a:cubicBezTo>
                  <a:cubicBezTo>
                    <a:pt x="233" y="528"/>
                    <a:pt x="232" y="530"/>
                    <a:pt x="232" y="531"/>
                  </a:cubicBezTo>
                  <a:cubicBezTo>
                    <a:pt x="230" y="529"/>
                    <a:pt x="228" y="525"/>
                    <a:pt x="228" y="525"/>
                  </a:cubicBezTo>
                  <a:cubicBezTo>
                    <a:pt x="227" y="522"/>
                    <a:pt x="227" y="520"/>
                    <a:pt x="226" y="517"/>
                  </a:cubicBezTo>
                  <a:cubicBezTo>
                    <a:pt x="226" y="512"/>
                    <a:pt x="227" y="505"/>
                    <a:pt x="233" y="505"/>
                  </a:cubicBezTo>
                  <a:cubicBezTo>
                    <a:pt x="240" y="505"/>
                    <a:pt x="244" y="512"/>
                    <a:pt x="244" y="518"/>
                  </a:cubicBezTo>
                  <a:cubicBezTo>
                    <a:pt x="244" y="521"/>
                    <a:pt x="244" y="524"/>
                    <a:pt x="243" y="527"/>
                  </a:cubicBezTo>
                  <a:close/>
                  <a:moveTo>
                    <a:pt x="148" y="1064"/>
                  </a:moveTo>
                  <a:cubicBezTo>
                    <a:pt x="145" y="1069"/>
                    <a:pt x="139" y="1071"/>
                    <a:pt x="133" y="1068"/>
                  </a:cubicBezTo>
                  <a:cubicBezTo>
                    <a:pt x="127" y="1065"/>
                    <a:pt x="126" y="1059"/>
                    <a:pt x="130" y="1054"/>
                  </a:cubicBezTo>
                  <a:cubicBezTo>
                    <a:pt x="134" y="1048"/>
                    <a:pt x="142" y="1047"/>
                    <a:pt x="149" y="1047"/>
                  </a:cubicBezTo>
                  <a:cubicBezTo>
                    <a:pt x="148" y="1049"/>
                    <a:pt x="149" y="1051"/>
                    <a:pt x="151" y="1052"/>
                  </a:cubicBezTo>
                  <a:cubicBezTo>
                    <a:pt x="151" y="1056"/>
                    <a:pt x="151" y="1060"/>
                    <a:pt x="148" y="1064"/>
                  </a:cubicBezTo>
                  <a:close/>
                  <a:moveTo>
                    <a:pt x="589" y="1058"/>
                  </a:moveTo>
                  <a:cubicBezTo>
                    <a:pt x="588" y="1059"/>
                    <a:pt x="588" y="1060"/>
                    <a:pt x="588" y="1060"/>
                  </a:cubicBezTo>
                  <a:cubicBezTo>
                    <a:pt x="588" y="1067"/>
                    <a:pt x="587" y="1074"/>
                    <a:pt x="585" y="1081"/>
                  </a:cubicBezTo>
                  <a:cubicBezTo>
                    <a:pt x="584" y="1084"/>
                    <a:pt x="583" y="1087"/>
                    <a:pt x="581" y="1090"/>
                  </a:cubicBezTo>
                  <a:cubicBezTo>
                    <a:pt x="579" y="1093"/>
                    <a:pt x="577" y="1098"/>
                    <a:pt x="575" y="1095"/>
                  </a:cubicBezTo>
                  <a:cubicBezTo>
                    <a:pt x="571" y="1091"/>
                    <a:pt x="572" y="1081"/>
                    <a:pt x="573" y="1076"/>
                  </a:cubicBezTo>
                  <a:cubicBezTo>
                    <a:pt x="575" y="1070"/>
                    <a:pt x="579" y="1064"/>
                    <a:pt x="584" y="1060"/>
                  </a:cubicBezTo>
                  <a:cubicBezTo>
                    <a:pt x="584" y="1060"/>
                    <a:pt x="584" y="1059"/>
                    <a:pt x="584" y="1059"/>
                  </a:cubicBezTo>
                  <a:cubicBezTo>
                    <a:pt x="586" y="1059"/>
                    <a:pt x="587" y="1059"/>
                    <a:pt x="588" y="1059"/>
                  </a:cubicBezTo>
                  <a:cubicBezTo>
                    <a:pt x="588" y="1058"/>
                    <a:pt x="589" y="1058"/>
                    <a:pt x="589" y="1058"/>
                  </a:cubicBezTo>
                  <a:close/>
                  <a:moveTo>
                    <a:pt x="292" y="1059"/>
                  </a:moveTo>
                  <a:cubicBezTo>
                    <a:pt x="325" y="1077"/>
                    <a:pt x="368" y="1083"/>
                    <a:pt x="404" y="1085"/>
                  </a:cubicBezTo>
                  <a:cubicBezTo>
                    <a:pt x="441" y="1088"/>
                    <a:pt x="486" y="1087"/>
                    <a:pt x="520" y="1071"/>
                  </a:cubicBezTo>
                  <a:cubicBezTo>
                    <a:pt x="521" y="1070"/>
                    <a:pt x="522" y="1070"/>
                    <a:pt x="523" y="1070"/>
                  </a:cubicBezTo>
                  <a:cubicBezTo>
                    <a:pt x="535" y="1082"/>
                    <a:pt x="533" y="1101"/>
                    <a:pt x="521" y="1113"/>
                  </a:cubicBezTo>
                  <a:cubicBezTo>
                    <a:pt x="510" y="1123"/>
                    <a:pt x="495" y="1127"/>
                    <a:pt x="481" y="1129"/>
                  </a:cubicBezTo>
                  <a:cubicBezTo>
                    <a:pt x="456" y="1131"/>
                    <a:pt x="430" y="1131"/>
                    <a:pt x="406" y="1130"/>
                  </a:cubicBezTo>
                  <a:cubicBezTo>
                    <a:pt x="379" y="1129"/>
                    <a:pt x="353" y="1125"/>
                    <a:pt x="329" y="1115"/>
                  </a:cubicBezTo>
                  <a:cubicBezTo>
                    <a:pt x="306" y="1106"/>
                    <a:pt x="281" y="1084"/>
                    <a:pt x="292" y="1059"/>
                  </a:cubicBezTo>
                  <a:close/>
                  <a:moveTo>
                    <a:pt x="722" y="597"/>
                  </a:moveTo>
                  <a:cubicBezTo>
                    <a:pt x="722" y="597"/>
                    <a:pt x="722" y="597"/>
                    <a:pt x="722" y="597"/>
                  </a:cubicBezTo>
                  <a:cubicBezTo>
                    <a:pt x="729" y="594"/>
                    <a:pt x="737" y="597"/>
                    <a:pt x="741" y="602"/>
                  </a:cubicBezTo>
                  <a:cubicBezTo>
                    <a:pt x="745" y="609"/>
                    <a:pt x="742" y="616"/>
                    <a:pt x="735" y="620"/>
                  </a:cubicBezTo>
                  <a:cubicBezTo>
                    <a:pt x="729" y="623"/>
                    <a:pt x="722" y="621"/>
                    <a:pt x="719" y="614"/>
                  </a:cubicBezTo>
                  <a:cubicBezTo>
                    <a:pt x="717" y="608"/>
                    <a:pt x="719" y="602"/>
                    <a:pt x="722" y="597"/>
                  </a:cubicBezTo>
                  <a:close/>
                  <a:moveTo>
                    <a:pt x="651" y="253"/>
                  </a:moveTo>
                  <a:cubicBezTo>
                    <a:pt x="654" y="251"/>
                    <a:pt x="658" y="253"/>
                    <a:pt x="661" y="255"/>
                  </a:cubicBezTo>
                  <a:cubicBezTo>
                    <a:pt x="662" y="257"/>
                    <a:pt x="664" y="258"/>
                    <a:pt x="665" y="260"/>
                  </a:cubicBezTo>
                  <a:cubicBezTo>
                    <a:pt x="665" y="261"/>
                    <a:pt x="665" y="261"/>
                    <a:pt x="665" y="261"/>
                  </a:cubicBezTo>
                  <a:cubicBezTo>
                    <a:pt x="659" y="261"/>
                    <a:pt x="653" y="262"/>
                    <a:pt x="647" y="263"/>
                  </a:cubicBezTo>
                  <a:cubicBezTo>
                    <a:pt x="646" y="260"/>
                    <a:pt x="648" y="254"/>
                    <a:pt x="651" y="253"/>
                  </a:cubicBezTo>
                  <a:close/>
                  <a:moveTo>
                    <a:pt x="590" y="296"/>
                  </a:moveTo>
                  <a:cubicBezTo>
                    <a:pt x="596" y="293"/>
                    <a:pt x="601" y="295"/>
                    <a:pt x="606" y="297"/>
                  </a:cubicBezTo>
                  <a:cubicBezTo>
                    <a:pt x="602" y="302"/>
                    <a:pt x="598" y="307"/>
                    <a:pt x="595" y="311"/>
                  </a:cubicBezTo>
                  <a:cubicBezTo>
                    <a:pt x="595" y="311"/>
                    <a:pt x="595" y="311"/>
                    <a:pt x="594" y="311"/>
                  </a:cubicBezTo>
                  <a:cubicBezTo>
                    <a:pt x="585" y="313"/>
                    <a:pt x="584" y="301"/>
                    <a:pt x="590" y="296"/>
                  </a:cubicBezTo>
                  <a:close/>
                  <a:moveTo>
                    <a:pt x="515" y="636"/>
                  </a:moveTo>
                  <a:cubicBezTo>
                    <a:pt x="518" y="743"/>
                    <a:pt x="518" y="849"/>
                    <a:pt x="518" y="956"/>
                  </a:cubicBezTo>
                  <a:cubicBezTo>
                    <a:pt x="517" y="955"/>
                    <a:pt x="516" y="954"/>
                    <a:pt x="514" y="955"/>
                  </a:cubicBezTo>
                  <a:cubicBezTo>
                    <a:pt x="484" y="964"/>
                    <a:pt x="454" y="970"/>
                    <a:pt x="424" y="974"/>
                  </a:cubicBezTo>
                  <a:cubicBezTo>
                    <a:pt x="419" y="861"/>
                    <a:pt x="417" y="748"/>
                    <a:pt x="417" y="635"/>
                  </a:cubicBezTo>
                  <a:cubicBezTo>
                    <a:pt x="417" y="528"/>
                    <a:pt x="422" y="420"/>
                    <a:pt x="422" y="312"/>
                  </a:cubicBezTo>
                  <a:cubicBezTo>
                    <a:pt x="429" y="318"/>
                    <a:pt x="436" y="323"/>
                    <a:pt x="445" y="323"/>
                  </a:cubicBezTo>
                  <a:cubicBezTo>
                    <a:pt x="455" y="323"/>
                    <a:pt x="463" y="320"/>
                    <a:pt x="468" y="312"/>
                  </a:cubicBezTo>
                  <a:cubicBezTo>
                    <a:pt x="469" y="313"/>
                    <a:pt x="471" y="314"/>
                    <a:pt x="472" y="315"/>
                  </a:cubicBezTo>
                  <a:cubicBezTo>
                    <a:pt x="468" y="420"/>
                    <a:pt x="472" y="526"/>
                    <a:pt x="473" y="631"/>
                  </a:cubicBezTo>
                  <a:cubicBezTo>
                    <a:pt x="473" y="684"/>
                    <a:pt x="474" y="737"/>
                    <a:pt x="474" y="790"/>
                  </a:cubicBezTo>
                  <a:cubicBezTo>
                    <a:pt x="474" y="845"/>
                    <a:pt x="472" y="901"/>
                    <a:pt x="476" y="956"/>
                  </a:cubicBezTo>
                  <a:cubicBezTo>
                    <a:pt x="477" y="962"/>
                    <a:pt x="485" y="962"/>
                    <a:pt x="485" y="956"/>
                  </a:cubicBezTo>
                  <a:cubicBezTo>
                    <a:pt x="488" y="902"/>
                    <a:pt x="485" y="848"/>
                    <a:pt x="485" y="794"/>
                  </a:cubicBezTo>
                  <a:cubicBezTo>
                    <a:pt x="484" y="740"/>
                    <a:pt x="484" y="685"/>
                    <a:pt x="483" y="631"/>
                  </a:cubicBezTo>
                  <a:cubicBezTo>
                    <a:pt x="482" y="528"/>
                    <a:pt x="484" y="424"/>
                    <a:pt x="479" y="320"/>
                  </a:cubicBezTo>
                  <a:cubicBezTo>
                    <a:pt x="486" y="324"/>
                    <a:pt x="495" y="325"/>
                    <a:pt x="503" y="323"/>
                  </a:cubicBezTo>
                  <a:cubicBezTo>
                    <a:pt x="503" y="373"/>
                    <a:pt x="507" y="423"/>
                    <a:pt x="509" y="473"/>
                  </a:cubicBezTo>
                  <a:cubicBezTo>
                    <a:pt x="512" y="527"/>
                    <a:pt x="514" y="582"/>
                    <a:pt x="515" y="636"/>
                  </a:cubicBezTo>
                  <a:close/>
                  <a:moveTo>
                    <a:pt x="360" y="314"/>
                  </a:moveTo>
                  <a:cubicBezTo>
                    <a:pt x="360" y="313"/>
                    <a:pt x="360" y="312"/>
                    <a:pt x="359" y="312"/>
                  </a:cubicBezTo>
                  <a:cubicBezTo>
                    <a:pt x="359" y="311"/>
                    <a:pt x="359" y="311"/>
                    <a:pt x="359" y="310"/>
                  </a:cubicBezTo>
                  <a:cubicBezTo>
                    <a:pt x="375" y="328"/>
                    <a:pt x="404" y="323"/>
                    <a:pt x="413" y="302"/>
                  </a:cubicBezTo>
                  <a:cubicBezTo>
                    <a:pt x="414" y="303"/>
                    <a:pt x="416" y="305"/>
                    <a:pt x="417" y="307"/>
                  </a:cubicBezTo>
                  <a:cubicBezTo>
                    <a:pt x="409" y="416"/>
                    <a:pt x="409" y="526"/>
                    <a:pt x="409" y="635"/>
                  </a:cubicBezTo>
                  <a:cubicBezTo>
                    <a:pt x="409" y="748"/>
                    <a:pt x="413" y="861"/>
                    <a:pt x="418" y="974"/>
                  </a:cubicBezTo>
                  <a:cubicBezTo>
                    <a:pt x="412" y="975"/>
                    <a:pt x="406" y="975"/>
                    <a:pt x="400" y="976"/>
                  </a:cubicBezTo>
                  <a:cubicBezTo>
                    <a:pt x="387" y="976"/>
                    <a:pt x="372" y="977"/>
                    <a:pt x="357" y="976"/>
                  </a:cubicBezTo>
                  <a:cubicBezTo>
                    <a:pt x="358" y="976"/>
                    <a:pt x="360" y="975"/>
                    <a:pt x="360" y="972"/>
                  </a:cubicBezTo>
                  <a:cubicBezTo>
                    <a:pt x="354" y="753"/>
                    <a:pt x="357" y="533"/>
                    <a:pt x="360" y="314"/>
                  </a:cubicBezTo>
                  <a:close/>
                  <a:moveTo>
                    <a:pt x="334" y="248"/>
                  </a:moveTo>
                  <a:cubicBezTo>
                    <a:pt x="334" y="248"/>
                    <a:pt x="334" y="248"/>
                    <a:pt x="334" y="248"/>
                  </a:cubicBezTo>
                  <a:cubicBezTo>
                    <a:pt x="338" y="248"/>
                    <a:pt x="340" y="242"/>
                    <a:pt x="337" y="240"/>
                  </a:cubicBezTo>
                  <a:cubicBezTo>
                    <a:pt x="338" y="237"/>
                    <a:pt x="339" y="235"/>
                    <a:pt x="340" y="233"/>
                  </a:cubicBezTo>
                  <a:cubicBezTo>
                    <a:pt x="348" y="212"/>
                    <a:pt x="356" y="192"/>
                    <a:pt x="364" y="171"/>
                  </a:cubicBezTo>
                  <a:cubicBezTo>
                    <a:pt x="374" y="179"/>
                    <a:pt x="386" y="182"/>
                    <a:pt x="398" y="182"/>
                  </a:cubicBezTo>
                  <a:cubicBezTo>
                    <a:pt x="409" y="181"/>
                    <a:pt x="426" y="177"/>
                    <a:pt x="430" y="166"/>
                  </a:cubicBezTo>
                  <a:cubicBezTo>
                    <a:pt x="431" y="164"/>
                    <a:pt x="429" y="162"/>
                    <a:pt x="427" y="163"/>
                  </a:cubicBezTo>
                  <a:cubicBezTo>
                    <a:pt x="423" y="163"/>
                    <a:pt x="420" y="166"/>
                    <a:pt x="417" y="167"/>
                  </a:cubicBezTo>
                  <a:cubicBezTo>
                    <a:pt x="410" y="171"/>
                    <a:pt x="403" y="172"/>
                    <a:pt x="396" y="173"/>
                  </a:cubicBezTo>
                  <a:cubicBezTo>
                    <a:pt x="385" y="173"/>
                    <a:pt x="376" y="170"/>
                    <a:pt x="367" y="164"/>
                  </a:cubicBezTo>
                  <a:cubicBezTo>
                    <a:pt x="374" y="148"/>
                    <a:pt x="380" y="132"/>
                    <a:pt x="387" y="115"/>
                  </a:cubicBezTo>
                  <a:cubicBezTo>
                    <a:pt x="391" y="106"/>
                    <a:pt x="390" y="101"/>
                    <a:pt x="401" y="102"/>
                  </a:cubicBezTo>
                  <a:cubicBezTo>
                    <a:pt x="411" y="103"/>
                    <a:pt x="409" y="104"/>
                    <a:pt x="413" y="111"/>
                  </a:cubicBezTo>
                  <a:cubicBezTo>
                    <a:pt x="418" y="121"/>
                    <a:pt x="422" y="130"/>
                    <a:pt x="426" y="139"/>
                  </a:cubicBezTo>
                  <a:cubicBezTo>
                    <a:pt x="435" y="158"/>
                    <a:pt x="444" y="177"/>
                    <a:pt x="452" y="196"/>
                  </a:cubicBezTo>
                  <a:cubicBezTo>
                    <a:pt x="461" y="214"/>
                    <a:pt x="470" y="233"/>
                    <a:pt x="479" y="252"/>
                  </a:cubicBezTo>
                  <a:cubicBezTo>
                    <a:pt x="487" y="270"/>
                    <a:pt x="495" y="290"/>
                    <a:pt x="505" y="307"/>
                  </a:cubicBezTo>
                  <a:cubicBezTo>
                    <a:pt x="504" y="307"/>
                    <a:pt x="502" y="308"/>
                    <a:pt x="502" y="310"/>
                  </a:cubicBezTo>
                  <a:cubicBezTo>
                    <a:pt x="502" y="311"/>
                    <a:pt x="502" y="312"/>
                    <a:pt x="502" y="313"/>
                  </a:cubicBezTo>
                  <a:cubicBezTo>
                    <a:pt x="494" y="314"/>
                    <a:pt x="485" y="314"/>
                    <a:pt x="479" y="308"/>
                  </a:cubicBezTo>
                  <a:cubicBezTo>
                    <a:pt x="479" y="307"/>
                    <a:pt x="478" y="307"/>
                    <a:pt x="478" y="306"/>
                  </a:cubicBezTo>
                  <a:cubicBezTo>
                    <a:pt x="478" y="303"/>
                    <a:pt x="476" y="302"/>
                    <a:pt x="474" y="303"/>
                  </a:cubicBezTo>
                  <a:cubicBezTo>
                    <a:pt x="473" y="302"/>
                    <a:pt x="472" y="301"/>
                    <a:pt x="472" y="300"/>
                  </a:cubicBezTo>
                  <a:cubicBezTo>
                    <a:pt x="469" y="296"/>
                    <a:pt x="463" y="296"/>
                    <a:pt x="462" y="301"/>
                  </a:cubicBezTo>
                  <a:cubicBezTo>
                    <a:pt x="456" y="324"/>
                    <a:pt x="436" y="311"/>
                    <a:pt x="422" y="300"/>
                  </a:cubicBezTo>
                  <a:cubicBezTo>
                    <a:pt x="422" y="298"/>
                    <a:pt x="422" y="297"/>
                    <a:pt x="422" y="295"/>
                  </a:cubicBezTo>
                  <a:cubicBezTo>
                    <a:pt x="422" y="292"/>
                    <a:pt x="418" y="292"/>
                    <a:pt x="418" y="295"/>
                  </a:cubicBezTo>
                  <a:cubicBezTo>
                    <a:pt x="418" y="295"/>
                    <a:pt x="418" y="296"/>
                    <a:pt x="418" y="296"/>
                  </a:cubicBezTo>
                  <a:cubicBezTo>
                    <a:pt x="417" y="295"/>
                    <a:pt x="416" y="294"/>
                    <a:pt x="416" y="294"/>
                  </a:cubicBezTo>
                  <a:cubicBezTo>
                    <a:pt x="416" y="292"/>
                    <a:pt x="416" y="289"/>
                    <a:pt x="416" y="287"/>
                  </a:cubicBezTo>
                  <a:cubicBezTo>
                    <a:pt x="416" y="281"/>
                    <a:pt x="408" y="282"/>
                    <a:pt x="407" y="287"/>
                  </a:cubicBezTo>
                  <a:cubicBezTo>
                    <a:pt x="406" y="314"/>
                    <a:pt x="372" y="321"/>
                    <a:pt x="361" y="296"/>
                  </a:cubicBezTo>
                  <a:cubicBezTo>
                    <a:pt x="360" y="292"/>
                    <a:pt x="353" y="293"/>
                    <a:pt x="352" y="297"/>
                  </a:cubicBezTo>
                  <a:cubicBezTo>
                    <a:pt x="351" y="306"/>
                    <a:pt x="349" y="315"/>
                    <a:pt x="344" y="323"/>
                  </a:cubicBezTo>
                  <a:cubicBezTo>
                    <a:pt x="333" y="337"/>
                    <a:pt x="310" y="341"/>
                    <a:pt x="303" y="325"/>
                  </a:cubicBezTo>
                  <a:cubicBezTo>
                    <a:pt x="314" y="300"/>
                    <a:pt x="324" y="274"/>
                    <a:pt x="334" y="248"/>
                  </a:cubicBezTo>
                  <a:close/>
                  <a:moveTo>
                    <a:pt x="296" y="340"/>
                  </a:moveTo>
                  <a:cubicBezTo>
                    <a:pt x="297" y="338"/>
                    <a:pt x="298" y="336"/>
                    <a:pt x="299" y="334"/>
                  </a:cubicBezTo>
                  <a:cubicBezTo>
                    <a:pt x="304" y="341"/>
                    <a:pt x="313" y="346"/>
                    <a:pt x="322" y="345"/>
                  </a:cubicBezTo>
                  <a:cubicBezTo>
                    <a:pt x="339" y="345"/>
                    <a:pt x="350" y="333"/>
                    <a:pt x="356" y="319"/>
                  </a:cubicBezTo>
                  <a:cubicBezTo>
                    <a:pt x="346" y="537"/>
                    <a:pt x="348" y="755"/>
                    <a:pt x="351" y="972"/>
                  </a:cubicBezTo>
                  <a:cubicBezTo>
                    <a:pt x="351" y="974"/>
                    <a:pt x="352" y="976"/>
                    <a:pt x="354" y="976"/>
                  </a:cubicBezTo>
                  <a:cubicBezTo>
                    <a:pt x="333" y="975"/>
                    <a:pt x="312" y="970"/>
                    <a:pt x="297" y="956"/>
                  </a:cubicBezTo>
                  <a:cubicBezTo>
                    <a:pt x="296" y="955"/>
                    <a:pt x="296" y="955"/>
                    <a:pt x="295" y="955"/>
                  </a:cubicBezTo>
                  <a:cubicBezTo>
                    <a:pt x="296" y="853"/>
                    <a:pt x="295" y="751"/>
                    <a:pt x="296" y="650"/>
                  </a:cubicBezTo>
                  <a:cubicBezTo>
                    <a:pt x="296" y="600"/>
                    <a:pt x="296" y="549"/>
                    <a:pt x="296" y="499"/>
                  </a:cubicBezTo>
                  <a:cubicBezTo>
                    <a:pt x="296" y="447"/>
                    <a:pt x="298" y="394"/>
                    <a:pt x="295" y="341"/>
                  </a:cubicBezTo>
                  <a:cubicBezTo>
                    <a:pt x="295" y="341"/>
                    <a:pt x="296" y="341"/>
                    <a:pt x="296" y="340"/>
                  </a:cubicBezTo>
                  <a:close/>
                  <a:moveTo>
                    <a:pt x="260" y="708"/>
                  </a:moveTo>
                  <a:cubicBezTo>
                    <a:pt x="262" y="711"/>
                    <a:pt x="262" y="715"/>
                    <a:pt x="261" y="718"/>
                  </a:cubicBezTo>
                  <a:cubicBezTo>
                    <a:pt x="259" y="721"/>
                    <a:pt x="256" y="723"/>
                    <a:pt x="254" y="725"/>
                  </a:cubicBezTo>
                  <a:cubicBezTo>
                    <a:pt x="253" y="726"/>
                    <a:pt x="253" y="726"/>
                    <a:pt x="253" y="726"/>
                  </a:cubicBezTo>
                  <a:cubicBezTo>
                    <a:pt x="250" y="721"/>
                    <a:pt x="247" y="715"/>
                    <a:pt x="243" y="710"/>
                  </a:cubicBezTo>
                  <a:cubicBezTo>
                    <a:pt x="246" y="705"/>
                    <a:pt x="255" y="702"/>
                    <a:pt x="260" y="708"/>
                  </a:cubicBezTo>
                  <a:close/>
                  <a:moveTo>
                    <a:pt x="58" y="932"/>
                  </a:moveTo>
                  <a:cubicBezTo>
                    <a:pt x="50" y="926"/>
                    <a:pt x="58" y="915"/>
                    <a:pt x="63" y="908"/>
                  </a:cubicBezTo>
                  <a:cubicBezTo>
                    <a:pt x="68" y="913"/>
                    <a:pt x="73" y="918"/>
                    <a:pt x="79" y="922"/>
                  </a:cubicBezTo>
                  <a:cubicBezTo>
                    <a:pt x="73" y="929"/>
                    <a:pt x="67" y="939"/>
                    <a:pt x="58" y="932"/>
                  </a:cubicBezTo>
                  <a:close/>
                  <a:moveTo>
                    <a:pt x="112" y="927"/>
                  </a:moveTo>
                  <a:cubicBezTo>
                    <a:pt x="72" y="915"/>
                    <a:pt x="51" y="880"/>
                    <a:pt x="48" y="841"/>
                  </a:cubicBezTo>
                  <a:cubicBezTo>
                    <a:pt x="50" y="842"/>
                    <a:pt x="51" y="842"/>
                    <a:pt x="53" y="843"/>
                  </a:cubicBezTo>
                  <a:cubicBezTo>
                    <a:pt x="57" y="844"/>
                    <a:pt x="59" y="837"/>
                    <a:pt x="55" y="836"/>
                  </a:cubicBezTo>
                  <a:cubicBezTo>
                    <a:pt x="52" y="836"/>
                    <a:pt x="50" y="835"/>
                    <a:pt x="47" y="835"/>
                  </a:cubicBezTo>
                  <a:cubicBezTo>
                    <a:pt x="47" y="826"/>
                    <a:pt x="48" y="818"/>
                    <a:pt x="49" y="810"/>
                  </a:cubicBezTo>
                  <a:cubicBezTo>
                    <a:pt x="50" y="810"/>
                    <a:pt x="51" y="811"/>
                    <a:pt x="52" y="811"/>
                  </a:cubicBezTo>
                  <a:cubicBezTo>
                    <a:pt x="55" y="812"/>
                    <a:pt x="57" y="813"/>
                    <a:pt x="59" y="812"/>
                  </a:cubicBezTo>
                  <a:cubicBezTo>
                    <a:pt x="62" y="812"/>
                    <a:pt x="63" y="809"/>
                    <a:pt x="61" y="807"/>
                  </a:cubicBezTo>
                  <a:cubicBezTo>
                    <a:pt x="59" y="806"/>
                    <a:pt x="56" y="806"/>
                    <a:pt x="54" y="806"/>
                  </a:cubicBezTo>
                  <a:cubicBezTo>
                    <a:pt x="53" y="805"/>
                    <a:pt x="51" y="805"/>
                    <a:pt x="50" y="805"/>
                  </a:cubicBezTo>
                  <a:cubicBezTo>
                    <a:pt x="51" y="799"/>
                    <a:pt x="53" y="793"/>
                    <a:pt x="55" y="787"/>
                  </a:cubicBezTo>
                  <a:cubicBezTo>
                    <a:pt x="55" y="785"/>
                    <a:pt x="56" y="782"/>
                    <a:pt x="57" y="780"/>
                  </a:cubicBezTo>
                  <a:cubicBezTo>
                    <a:pt x="60" y="781"/>
                    <a:pt x="63" y="782"/>
                    <a:pt x="66" y="783"/>
                  </a:cubicBezTo>
                  <a:cubicBezTo>
                    <a:pt x="69" y="784"/>
                    <a:pt x="71" y="780"/>
                    <a:pt x="68" y="779"/>
                  </a:cubicBezTo>
                  <a:cubicBezTo>
                    <a:pt x="65" y="778"/>
                    <a:pt x="62" y="776"/>
                    <a:pt x="59" y="775"/>
                  </a:cubicBezTo>
                  <a:cubicBezTo>
                    <a:pt x="63" y="765"/>
                    <a:pt x="69" y="756"/>
                    <a:pt x="75" y="747"/>
                  </a:cubicBezTo>
                  <a:cubicBezTo>
                    <a:pt x="79" y="750"/>
                    <a:pt x="83" y="753"/>
                    <a:pt x="87" y="756"/>
                  </a:cubicBezTo>
                  <a:cubicBezTo>
                    <a:pt x="90" y="757"/>
                    <a:pt x="92" y="754"/>
                    <a:pt x="90" y="752"/>
                  </a:cubicBezTo>
                  <a:cubicBezTo>
                    <a:pt x="86" y="749"/>
                    <a:pt x="82" y="746"/>
                    <a:pt x="77" y="743"/>
                  </a:cubicBezTo>
                  <a:cubicBezTo>
                    <a:pt x="84" y="735"/>
                    <a:pt x="91" y="727"/>
                    <a:pt x="98" y="720"/>
                  </a:cubicBezTo>
                  <a:cubicBezTo>
                    <a:pt x="101" y="722"/>
                    <a:pt x="103" y="725"/>
                    <a:pt x="106" y="726"/>
                  </a:cubicBezTo>
                  <a:cubicBezTo>
                    <a:pt x="109" y="728"/>
                    <a:pt x="112" y="724"/>
                    <a:pt x="109" y="722"/>
                  </a:cubicBezTo>
                  <a:cubicBezTo>
                    <a:pt x="107" y="720"/>
                    <a:pt x="105" y="719"/>
                    <a:pt x="102" y="717"/>
                  </a:cubicBezTo>
                  <a:cubicBezTo>
                    <a:pt x="110" y="711"/>
                    <a:pt x="118" y="706"/>
                    <a:pt x="127" y="702"/>
                  </a:cubicBezTo>
                  <a:cubicBezTo>
                    <a:pt x="129" y="705"/>
                    <a:pt x="132" y="708"/>
                    <a:pt x="135" y="710"/>
                  </a:cubicBezTo>
                  <a:cubicBezTo>
                    <a:pt x="138" y="712"/>
                    <a:pt x="139" y="709"/>
                    <a:pt x="138" y="707"/>
                  </a:cubicBezTo>
                  <a:cubicBezTo>
                    <a:pt x="136" y="704"/>
                    <a:pt x="133" y="702"/>
                    <a:pt x="130" y="700"/>
                  </a:cubicBezTo>
                  <a:cubicBezTo>
                    <a:pt x="139" y="697"/>
                    <a:pt x="148" y="694"/>
                    <a:pt x="158" y="693"/>
                  </a:cubicBezTo>
                  <a:cubicBezTo>
                    <a:pt x="160" y="700"/>
                    <a:pt x="166" y="706"/>
                    <a:pt x="174" y="706"/>
                  </a:cubicBezTo>
                  <a:cubicBezTo>
                    <a:pt x="177" y="707"/>
                    <a:pt x="178" y="702"/>
                    <a:pt x="176" y="700"/>
                  </a:cubicBezTo>
                  <a:cubicBezTo>
                    <a:pt x="172" y="698"/>
                    <a:pt x="168" y="696"/>
                    <a:pt x="166" y="692"/>
                  </a:cubicBezTo>
                  <a:cubicBezTo>
                    <a:pt x="174" y="692"/>
                    <a:pt x="183" y="693"/>
                    <a:pt x="192" y="695"/>
                  </a:cubicBezTo>
                  <a:cubicBezTo>
                    <a:pt x="193" y="695"/>
                    <a:pt x="194" y="695"/>
                    <a:pt x="195" y="694"/>
                  </a:cubicBezTo>
                  <a:cubicBezTo>
                    <a:pt x="223" y="697"/>
                    <a:pt x="244" y="720"/>
                    <a:pt x="252" y="747"/>
                  </a:cubicBezTo>
                  <a:cubicBezTo>
                    <a:pt x="262" y="778"/>
                    <a:pt x="251" y="812"/>
                    <a:pt x="237" y="840"/>
                  </a:cubicBezTo>
                  <a:cubicBezTo>
                    <a:pt x="213" y="885"/>
                    <a:pt x="171" y="945"/>
                    <a:pt x="112" y="927"/>
                  </a:cubicBezTo>
                  <a:close/>
                  <a:moveTo>
                    <a:pt x="281" y="994"/>
                  </a:moveTo>
                  <a:cubicBezTo>
                    <a:pt x="280" y="996"/>
                    <a:pt x="278" y="998"/>
                    <a:pt x="277" y="1000"/>
                  </a:cubicBezTo>
                  <a:cubicBezTo>
                    <a:pt x="277" y="999"/>
                    <a:pt x="277" y="999"/>
                    <a:pt x="277" y="998"/>
                  </a:cubicBezTo>
                  <a:cubicBezTo>
                    <a:pt x="267" y="983"/>
                    <a:pt x="251" y="970"/>
                    <a:pt x="238" y="957"/>
                  </a:cubicBezTo>
                  <a:cubicBezTo>
                    <a:pt x="233" y="951"/>
                    <a:pt x="228" y="946"/>
                    <a:pt x="223" y="941"/>
                  </a:cubicBezTo>
                  <a:cubicBezTo>
                    <a:pt x="224" y="940"/>
                    <a:pt x="223" y="939"/>
                    <a:pt x="221" y="939"/>
                  </a:cubicBezTo>
                  <a:cubicBezTo>
                    <a:pt x="213" y="931"/>
                    <a:pt x="205" y="922"/>
                    <a:pt x="197" y="914"/>
                  </a:cubicBezTo>
                  <a:cubicBezTo>
                    <a:pt x="222" y="892"/>
                    <a:pt x="242" y="860"/>
                    <a:pt x="254" y="828"/>
                  </a:cubicBezTo>
                  <a:cubicBezTo>
                    <a:pt x="263" y="830"/>
                    <a:pt x="274" y="833"/>
                    <a:pt x="283" y="832"/>
                  </a:cubicBezTo>
                  <a:cubicBezTo>
                    <a:pt x="285" y="832"/>
                    <a:pt x="286" y="831"/>
                    <a:pt x="287" y="830"/>
                  </a:cubicBezTo>
                  <a:cubicBezTo>
                    <a:pt x="287" y="871"/>
                    <a:pt x="287" y="912"/>
                    <a:pt x="287" y="954"/>
                  </a:cubicBezTo>
                  <a:cubicBezTo>
                    <a:pt x="271" y="963"/>
                    <a:pt x="272" y="981"/>
                    <a:pt x="281" y="994"/>
                  </a:cubicBezTo>
                  <a:close/>
                  <a:moveTo>
                    <a:pt x="528" y="964"/>
                  </a:moveTo>
                  <a:cubicBezTo>
                    <a:pt x="529" y="965"/>
                    <a:pt x="529" y="965"/>
                    <a:pt x="530" y="966"/>
                  </a:cubicBezTo>
                  <a:cubicBezTo>
                    <a:pt x="552" y="976"/>
                    <a:pt x="530" y="997"/>
                    <a:pt x="517" y="1001"/>
                  </a:cubicBezTo>
                  <a:cubicBezTo>
                    <a:pt x="505" y="1004"/>
                    <a:pt x="493" y="1005"/>
                    <a:pt x="481" y="1007"/>
                  </a:cubicBezTo>
                  <a:cubicBezTo>
                    <a:pt x="457" y="1010"/>
                    <a:pt x="433" y="1011"/>
                    <a:pt x="408" y="1012"/>
                  </a:cubicBezTo>
                  <a:cubicBezTo>
                    <a:pt x="386" y="1012"/>
                    <a:pt x="363" y="1012"/>
                    <a:pt x="340" y="1010"/>
                  </a:cubicBezTo>
                  <a:cubicBezTo>
                    <a:pt x="327" y="1009"/>
                    <a:pt x="312" y="1007"/>
                    <a:pt x="300" y="1000"/>
                  </a:cubicBezTo>
                  <a:cubicBezTo>
                    <a:pt x="296" y="998"/>
                    <a:pt x="292" y="994"/>
                    <a:pt x="289" y="990"/>
                  </a:cubicBezTo>
                  <a:cubicBezTo>
                    <a:pt x="288" y="990"/>
                    <a:pt x="288" y="990"/>
                    <a:pt x="288" y="989"/>
                  </a:cubicBezTo>
                  <a:cubicBezTo>
                    <a:pt x="281" y="980"/>
                    <a:pt x="279" y="969"/>
                    <a:pt x="287" y="960"/>
                  </a:cubicBezTo>
                  <a:cubicBezTo>
                    <a:pt x="287" y="964"/>
                    <a:pt x="293" y="964"/>
                    <a:pt x="294" y="961"/>
                  </a:cubicBezTo>
                  <a:cubicBezTo>
                    <a:pt x="317" y="986"/>
                    <a:pt x="354" y="986"/>
                    <a:pt x="386" y="986"/>
                  </a:cubicBezTo>
                  <a:cubicBezTo>
                    <a:pt x="430" y="985"/>
                    <a:pt x="475" y="978"/>
                    <a:pt x="517" y="964"/>
                  </a:cubicBezTo>
                  <a:cubicBezTo>
                    <a:pt x="517" y="963"/>
                    <a:pt x="518" y="963"/>
                    <a:pt x="518" y="963"/>
                  </a:cubicBezTo>
                  <a:cubicBezTo>
                    <a:pt x="518" y="969"/>
                    <a:pt x="527" y="969"/>
                    <a:pt x="528" y="964"/>
                  </a:cubicBezTo>
                  <a:close/>
                  <a:moveTo>
                    <a:pt x="527" y="668"/>
                  </a:moveTo>
                  <a:cubicBezTo>
                    <a:pt x="526" y="656"/>
                    <a:pt x="526" y="644"/>
                    <a:pt x="526" y="632"/>
                  </a:cubicBezTo>
                  <a:cubicBezTo>
                    <a:pt x="524" y="578"/>
                    <a:pt x="523" y="523"/>
                    <a:pt x="520" y="469"/>
                  </a:cubicBezTo>
                  <a:cubicBezTo>
                    <a:pt x="520" y="467"/>
                    <a:pt x="520" y="465"/>
                    <a:pt x="520" y="463"/>
                  </a:cubicBezTo>
                  <a:cubicBezTo>
                    <a:pt x="531" y="463"/>
                    <a:pt x="543" y="456"/>
                    <a:pt x="552" y="451"/>
                  </a:cubicBezTo>
                  <a:cubicBezTo>
                    <a:pt x="563" y="444"/>
                    <a:pt x="573" y="435"/>
                    <a:pt x="581" y="424"/>
                  </a:cubicBezTo>
                  <a:cubicBezTo>
                    <a:pt x="591" y="454"/>
                    <a:pt x="612" y="480"/>
                    <a:pt x="639" y="496"/>
                  </a:cubicBezTo>
                  <a:cubicBezTo>
                    <a:pt x="595" y="549"/>
                    <a:pt x="559" y="608"/>
                    <a:pt x="527" y="668"/>
                  </a:cubicBezTo>
                  <a:close/>
                  <a:moveTo>
                    <a:pt x="765" y="515"/>
                  </a:moveTo>
                  <a:cubicBezTo>
                    <a:pt x="765" y="518"/>
                    <a:pt x="763" y="522"/>
                    <a:pt x="759" y="524"/>
                  </a:cubicBezTo>
                  <a:cubicBezTo>
                    <a:pt x="755" y="525"/>
                    <a:pt x="751" y="524"/>
                    <a:pt x="748" y="521"/>
                  </a:cubicBezTo>
                  <a:cubicBezTo>
                    <a:pt x="746" y="520"/>
                    <a:pt x="745" y="518"/>
                    <a:pt x="744" y="516"/>
                  </a:cubicBezTo>
                  <a:cubicBezTo>
                    <a:pt x="744" y="515"/>
                    <a:pt x="744" y="514"/>
                    <a:pt x="744" y="513"/>
                  </a:cubicBezTo>
                  <a:cubicBezTo>
                    <a:pt x="744" y="513"/>
                    <a:pt x="744" y="513"/>
                    <a:pt x="744" y="513"/>
                  </a:cubicBezTo>
                  <a:cubicBezTo>
                    <a:pt x="744" y="512"/>
                    <a:pt x="744" y="511"/>
                    <a:pt x="744" y="511"/>
                  </a:cubicBezTo>
                  <a:cubicBezTo>
                    <a:pt x="750" y="509"/>
                    <a:pt x="757" y="506"/>
                    <a:pt x="763" y="503"/>
                  </a:cubicBezTo>
                  <a:cubicBezTo>
                    <a:pt x="762" y="504"/>
                    <a:pt x="762" y="504"/>
                    <a:pt x="763" y="505"/>
                  </a:cubicBezTo>
                  <a:cubicBezTo>
                    <a:pt x="764" y="508"/>
                    <a:pt x="765" y="511"/>
                    <a:pt x="765" y="515"/>
                  </a:cubicBezTo>
                  <a:close/>
                  <a:moveTo>
                    <a:pt x="795" y="461"/>
                  </a:moveTo>
                  <a:cubicBezTo>
                    <a:pt x="780" y="485"/>
                    <a:pt x="753" y="499"/>
                    <a:pt x="726" y="504"/>
                  </a:cubicBezTo>
                  <a:cubicBezTo>
                    <a:pt x="699" y="509"/>
                    <a:pt x="673" y="503"/>
                    <a:pt x="650" y="490"/>
                  </a:cubicBezTo>
                  <a:cubicBezTo>
                    <a:pt x="649" y="489"/>
                    <a:pt x="648" y="487"/>
                    <a:pt x="646" y="488"/>
                  </a:cubicBezTo>
                  <a:cubicBezTo>
                    <a:pt x="621" y="473"/>
                    <a:pt x="601" y="449"/>
                    <a:pt x="591" y="421"/>
                  </a:cubicBezTo>
                  <a:cubicBezTo>
                    <a:pt x="573" y="366"/>
                    <a:pt x="599" y="305"/>
                    <a:pt x="645" y="273"/>
                  </a:cubicBezTo>
                  <a:cubicBezTo>
                    <a:pt x="646" y="273"/>
                    <a:pt x="646" y="272"/>
                    <a:pt x="646" y="272"/>
                  </a:cubicBezTo>
                  <a:cubicBezTo>
                    <a:pt x="659" y="269"/>
                    <a:pt x="672" y="269"/>
                    <a:pt x="684" y="271"/>
                  </a:cubicBezTo>
                  <a:cubicBezTo>
                    <a:pt x="673" y="278"/>
                    <a:pt x="667" y="294"/>
                    <a:pt x="669" y="306"/>
                  </a:cubicBezTo>
                  <a:cubicBezTo>
                    <a:pt x="669" y="309"/>
                    <a:pt x="674" y="309"/>
                    <a:pt x="674" y="306"/>
                  </a:cubicBezTo>
                  <a:cubicBezTo>
                    <a:pt x="674" y="299"/>
                    <a:pt x="676" y="293"/>
                    <a:pt x="680" y="287"/>
                  </a:cubicBezTo>
                  <a:cubicBezTo>
                    <a:pt x="684" y="281"/>
                    <a:pt x="689" y="278"/>
                    <a:pt x="694" y="274"/>
                  </a:cubicBezTo>
                  <a:cubicBezTo>
                    <a:pt x="694" y="274"/>
                    <a:pt x="694" y="274"/>
                    <a:pt x="694" y="274"/>
                  </a:cubicBezTo>
                  <a:cubicBezTo>
                    <a:pt x="698" y="275"/>
                    <a:pt x="703" y="277"/>
                    <a:pt x="707" y="278"/>
                  </a:cubicBezTo>
                  <a:cubicBezTo>
                    <a:pt x="702" y="282"/>
                    <a:pt x="698" y="287"/>
                    <a:pt x="696" y="291"/>
                  </a:cubicBezTo>
                  <a:cubicBezTo>
                    <a:pt x="690" y="301"/>
                    <a:pt x="689" y="313"/>
                    <a:pt x="694" y="323"/>
                  </a:cubicBezTo>
                  <a:cubicBezTo>
                    <a:pt x="695" y="326"/>
                    <a:pt x="699" y="324"/>
                    <a:pt x="698" y="321"/>
                  </a:cubicBezTo>
                  <a:cubicBezTo>
                    <a:pt x="696" y="312"/>
                    <a:pt x="697" y="303"/>
                    <a:pt x="702" y="295"/>
                  </a:cubicBezTo>
                  <a:cubicBezTo>
                    <a:pt x="706" y="288"/>
                    <a:pt x="711" y="286"/>
                    <a:pt x="716" y="283"/>
                  </a:cubicBezTo>
                  <a:cubicBezTo>
                    <a:pt x="723" y="286"/>
                    <a:pt x="729" y="290"/>
                    <a:pt x="735" y="294"/>
                  </a:cubicBezTo>
                  <a:cubicBezTo>
                    <a:pt x="731" y="297"/>
                    <a:pt x="727" y="301"/>
                    <a:pt x="725" y="304"/>
                  </a:cubicBezTo>
                  <a:cubicBezTo>
                    <a:pt x="718" y="313"/>
                    <a:pt x="715" y="325"/>
                    <a:pt x="718" y="336"/>
                  </a:cubicBezTo>
                  <a:cubicBezTo>
                    <a:pt x="718" y="338"/>
                    <a:pt x="723" y="338"/>
                    <a:pt x="722" y="335"/>
                  </a:cubicBezTo>
                  <a:cubicBezTo>
                    <a:pt x="721" y="326"/>
                    <a:pt x="723" y="316"/>
                    <a:pt x="729" y="309"/>
                  </a:cubicBezTo>
                  <a:cubicBezTo>
                    <a:pt x="732" y="305"/>
                    <a:pt x="736" y="302"/>
                    <a:pt x="740" y="300"/>
                  </a:cubicBezTo>
                  <a:cubicBezTo>
                    <a:pt x="740" y="299"/>
                    <a:pt x="741" y="299"/>
                    <a:pt x="741" y="299"/>
                  </a:cubicBezTo>
                  <a:cubicBezTo>
                    <a:pt x="749" y="305"/>
                    <a:pt x="756" y="311"/>
                    <a:pt x="762" y="318"/>
                  </a:cubicBezTo>
                  <a:cubicBezTo>
                    <a:pt x="747" y="325"/>
                    <a:pt x="736" y="342"/>
                    <a:pt x="737" y="359"/>
                  </a:cubicBezTo>
                  <a:cubicBezTo>
                    <a:pt x="737" y="362"/>
                    <a:pt x="741" y="362"/>
                    <a:pt x="742" y="359"/>
                  </a:cubicBezTo>
                  <a:cubicBezTo>
                    <a:pt x="744" y="343"/>
                    <a:pt x="752" y="330"/>
                    <a:pt x="767" y="324"/>
                  </a:cubicBezTo>
                  <a:cubicBezTo>
                    <a:pt x="772" y="329"/>
                    <a:pt x="776" y="335"/>
                    <a:pt x="781" y="341"/>
                  </a:cubicBezTo>
                  <a:cubicBezTo>
                    <a:pt x="774" y="342"/>
                    <a:pt x="768" y="348"/>
                    <a:pt x="764" y="353"/>
                  </a:cubicBezTo>
                  <a:cubicBezTo>
                    <a:pt x="759" y="360"/>
                    <a:pt x="756" y="369"/>
                    <a:pt x="757" y="378"/>
                  </a:cubicBezTo>
                  <a:cubicBezTo>
                    <a:pt x="757" y="380"/>
                    <a:pt x="760" y="380"/>
                    <a:pt x="760" y="378"/>
                  </a:cubicBezTo>
                  <a:cubicBezTo>
                    <a:pt x="762" y="371"/>
                    <a:pt x="765" y="363"/>
                    <a:pt x="770" y="357"/>
                  </a:cubicBezTo>
                  <a:cubicBezTo>
                    <a:pt x="772" y="354"/>
                    <a:pt x="775" y="352"/>
                    <a:pt x="778" y="350"/>
                  </a:cubicBezTo>
                  <a:cubicBezTo>
                    <a:pt x="780" y="349"/>
                    <a:pt x="783" y="348"/>
                    <a:pt x="784" y="347"/>
                  </a:cubicBezTo>
                  <a:cubicBezTo>
                    <a:pt x="789" y="353"/>
                    <a:pt x="792" y="360"/>
                    <a:pt x="796" y="367"/>
                  </a:cubicBezTo>
                  <a:cubicBezTo>
                    <a:pt x="801" y="378"/>
                    <a:pt x="805" y="391"/>
                    <a:pt x="807" y="404"/>
                  </a:cubicBezTo>
                  <a:cubicBezTo>
                    <a:pt x="795" y="399"/>
                    <a:pt x="781" y="412"/>
                    <a:pt x="778" y="422"/>
                  </a:cubicBezTo>
                  <a:cubicBezTo>
                    <a:pt x="777" y="426"/>
                    <a:pt x="782" y="427"/>
                    <a:pt x="784" y="424"/>
                  </a:cubicBezTo>
                  <a:cubicBezTo>
                    <a:pt x="786" y="419"/>
                    <a:pt x="789" y="415"/>
                    <a:pt x="794" y="413"/>
                  </a:cubicBezTo>
                  <a:cubicBezTo>
                    <a:pt x="798" y="411"/>
                    <a:pt x="802" y="412"/>
                    <a:pt x="807" y="411"/>
                  </a:cubicBezTo>
                  <a:cubicBezTo>
                    <a:pt x="807" y="411"/>
                    <a:pt x="807" y="411"/>
                    <a:pt x="807" y="411"/>
                  </a:cubicBezTo>
                  <a:cubicBezTo>
                    <a:pt x="808" y="428"/>
                    <a:pt x="805" y="446"/>
                    <a:pt x="795" y="461"/>
                  </a:cubicBezTo>
                  <a:close/>
                  <a:moveTo>
                    <a:pt x="832" y="424"/>
                  </a:moveTo>
                  <a:cubicBezTo>
                    <a:pt x="832" y="428"/>
                    <a:pt x="829" y="431"/>
                    <a:pt x="826" y="433"/>
                  </a:cubicBezTo>
                  <a:cubicBezTo>
                    <a:pt x="823" y="436"/>
                    <a:pt x="819" y="435"/>
                    <a:pt x="816" y="437"/>
                  </a:cubicBezTo>
                  <a:cubicBezTo>
                    <a:pt x="815" y="437"/>
                    <a:pt x="815" y="437"/>
                    <a:pt x="814" y="438"/>
                  </a:cubicBezTo>
                  <a:cubicBezTo>
                    <a:pt x="816" y="428"/>
                    <a:pt x="817" y="419"/>
                    <a:pt x="816" y="409"/>
                  </a:cubicBezTo>
                  <a:cubicBezTo>
                    <a:pt x="816" y="409"/>
                    <a:pt x="816" y="409"/>
                    <a:pt x="816" y="409"/>
                  </a:cubicBezTo>
                  <a:cubicBezTo>
                    <a:pt x="820" y="409"/>
                    <a:pt x="825" y="410"/>
                    <a:pt x="828" y="413"/>
                  </a:cubicBezTo>
                  <a:cubicBezTo>
                    <a:pt x="827" y="414"/>
                    <a:pt x="829" y="416"/>
                    <a:pt x="830" y="416"/>
                  </a:cubicBezTo>
                  <a:cubicBezTo>
                    <a:pt x="832" y="418"/>
                    <a:pt x="833" y="421"/>
                    <a:pt x="832" y="4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E239E33-59F9-4809-9DAD-AD7C86CD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746"/>
              <a:ext cx="171" cy="53"/>
            </a:xfrm>
            <a:custGeom>
              <a:avLst/>
              <a:gdLst>
                <a:gd name="T0" fmla="*/ 60 w 64"/>
                <a:gd name="T1" fmla="*/ 1 h 20"/>
                <a:gd name="T2" fmla="*/ 2 w 64"/>
                <a:gd name="T3" fmla="*/ 14 h 20"/>
                <a:gd name="T4" fmla="*/ 4 w 64"/>
                <a:gd name="T5" fmla="*/ 19 h 20"/>
                <a:gd name="T6" fmla="*/ 31 w 64"/>
                <a:gd name="T7" fmla="*/ 13 h 20"/>
                <a:gd name="T8" fmla="*/ 61 w 64"/>
                <a:gd name="T9" fmla="*/ 6 h 20"/>
                <a:gd name="T10" fmla="*/ 60 w 64"/>
                <a:gd name="T11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0">
                  <a:moveTo>
                    <a:pt x="60" y="1"/>
                  </a:moveTo>
                  <a:cubicBezTo>
                    <a:pt x="42" y="3"/>
                    <a:pt x="19" y="5"/>
                    <a:pt x="2" y="14"/>
                  </a:cubicBezTo>
                  <a:cubicBezTo>
                    <a:pt x="0" y="15"/>
                    <a:pt x="1" y="20"/>
                    <a:pt x="4" y="19"/>
                  </a:cubicBezTo>
                  <a:cubicBezTo>
                    <a:pt x="13" y="18"/>
                    <a:pt x="22" y="15"/>
                    <a:pt x="31" y="13"/>
                  </a:cubicBezTo>
                  <a:cubicBezTo>
                    <a:pt x="41" y="10"/>
                    <a:pt x="51" y="8"/>
                    <a:pt x="61" y="6"/>
                  </a:cubicBezTo>
                  <a:cubicBezTo>
                    <a:pt x="64" y="5"/>
                    <a:pt x="63" y="0"/>
                    <a:pt x="6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32EBC9D-28E4-43A2-90DE-C53343934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671"/>
              <a:ext cx="126" cy="32"/>
            </a:xfrm>
            <a:custGeom>
              <a:avLst/>
              <a:gdLst>
                <a:gd name="T0" fmla="*/ 44 w 47"/>
                <a:gd name="T1" fmla="*/ 7 h 12"/>
                <a:gd name="T2" fmla="*/ 22 w 47"/>
                <a:gd name="T3" fmla="*/ 4 h 12"/>
                <a:gd name="T4" fmla="*/ 4 w 47"/>
                <a:gd name="T5" fmla="*/ 1 h 12"/>
                <a:gd name="T6" fmla="*/ 2 w 47"/>
                <a:gd name="T7" fmla="*/ 6 h 12"/>
                <a:gd name="T8" fmla="*/ 44 w 47"/>
                <a:gd name="T9" fmla="*/ 12 h 12"/>
                <a:gd name="T10" fmla="*/ 44 w 47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2">
                  <a:moveTo>
                    <a:pt x="44" y="7"/>
                  </a:moveTo>
                  <a:cubicBezTo>
                    <a:pt x="37" y="7"/>
                    <a:pt x="29" y="6"/>
                    <a:pt x="22" y="4"/>
                  </a:cubicBezTo>
                  <a:cubicBezTo>
                    <a:pt x="16" y="3"/>
                    <a:pt x="10" y="1"/>
                    <a:pt x="4" y="1"/>
                  </a:cubicBezTo>
                  <a:cubicBezTo>
                    <a:pt x="1" y="0"/>
                    <a:pt x="0" y="5"/>
                    <a:pt x="2" y="6"/>
                  </a:cubicBezTo>
                  <a:cubicBezTo>
                    <a:pt x="14" y="12"/>
                    <a:pt x="31" y="12"/>
                    <a:pt x="44" y="12"/>
                  </a:cubicBezTo>
                  <a:cubicBezTo>
                    <a:pt x="47" y="12"/>
                    <a:pt x="47" y="7"/>
                    <a:pt x="44" y="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F10CA90-6260-4FE7-B2DB-9F5D6A9A0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" y="572"/>
              <a:ext cx="69" cy="110"/>
            </a:xfrm>
            <a:custGeom>
              <a:avLst/>
              <a:gdLst>
                <a:gd name="T0" fmla="*/ 24 w 26"/>
                <a:gd name="T1" fmla="*/ 35 h 41"/>
                <a:gd name="T2" fmla="*/ 7 w 26"/>
                <a:gd name="T3" fmla="*/ 4 h 41"/>
                <a:gd name="T4" fmla="*/ 1 w 26"/>
                <a:gd name="T5" fmla="*/ 5 h 41"/>
                <a:gd name="T6" fmla="*/ 20 w 26"/>
                <a:gd name="T7" fmla="*/ 38 h 41"/>
                <a:gd name="T8" fmla="*/ 24 w 26"/>
                <a:gd name="T9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1">
                  <a:moveTo>
                    <a:pt x="24" y="35"/>
                  </a:moveTo>
                  <a:cubicBezTo>
                    <a:pt x="16" y="26"/>
                    <a:pt x="11" y="15"/>
                    <a:pt x="7" y="4"/>
                  </a:cubicBezTo>
                  <a:cubicBezTo>
                    <a:pt x="5" y="0"/>
                    <a:pt x="0" y="1"/>
                    <a:pt x="1" y="5"/>
                  </a:cubicBezTo>
                  <a:cubicBezTo>
                    <a:pt x="3" y="18"/>
                    <a:pt x="11" y="29"/>
                    <a:pt x="20" y="38"/>
                  </a:cubicBezTo>
                  <a:cubicBezTo>
                    <a:pt x="23" y="41"/>
                    <a:pt x="26" y="37"/>
                    <a:pt x="24" y="3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7C1D7AD-809F-4A15-B02A-5A9039FAC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7" y="567"/>
              <a:ext cx="37" cy="107"/>
            </a:xfrm>
            <a:custGeom>
              <a:avLst/>
              <a:gdLst>
                <a:gd name="T0" fmla="*/ 8 w 14"/>
                <a:gd name="T1" fmla="*/ 2 h 40"/>
                <a:gd name="T2" fmla="*/ 2 w 14"/>
                <a:gd name="T3" fmla="*/ 37 h 40"/>
                <a:gd name="T4" fmla="*/ 8 w 14"/>
                <a:gd name="T5" fmla="*/ 36 h 40"/>
                <a:gd name="T6" fmla="*/ 13 w 14"/>
                <a:gd name="T7" fmla="*/ 5 h 40"/>
                <a:gd name="T8" fmla="*/ 8 w 14"/>
                <a:gd name="T9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0">
                  <a:moveTo>
                    <a:pt x="8" y="2"/>
                  </a:moveTo>
                  <a:cubicBezTo>
                    <a:pt x="2" y="13"/>
                    <a:pt x="0" y="25"/>
                    <a:pt x="2" y="37"/>
                  </a:cubicBezTo>
                  <a:cubicBezTo>
                    <a:pt x="2" y="40"/>
                    <a:pt x="8" y="40"/>
                    <a:pt x="8" y="36"/>
                  </a:cubicBezTo>
                  <a:cubicBezTo>
                    <a:pt x="8" y="25"/>
                    <a:pt x="10" y="15"/>
                    <a:pt x="13" y="5"/>
                  </a:cubicBezTo>
                  <a:cubicBezTo>
                    <a:pt x="14" y="1"/>
                    <a:pt x="9" y="0"/>
                    <a:pt x="8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B99DFBFD-6C46-42A0-AB3A-88F4D799D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944"/>
              <a:ext cx="204" cy="227"/>
            </a:xfrm>
            <a:custGeom>
              <a:avLst/>
              <a:gdLst>
                <a:gd name="T0" fmla="*/ 72 w 76"/>
                <a:gd name="T1" fmla="*/ 17 h 85"/>
                <a:gd name="T2" fmla="*/ 48 w 76"/>
                <a:gd name="T3" fmla="*/ 2 h 85"/>
                <a:gd name="T4" fmla="*/ 49 w 76"/>
                <a:gd name="T5" fmla="*/ 11 h 85"/>
                <a:gd name="T6" fmla="*/ 60 w 76"/>
                <a:gd name="T7" fmla="*/ 36 h 85"/>
                <a:gd name="T8" fmla="*/ 47 w 76"/>
                <a:gd name="T9" fmla="*/ 56 h 85"/>
                <a:gd name="T10" fmla="*/ 6 w 76"/>
                <a:gd name="T11" fmla="*/ 60 h 85"/>
                <a:gd name="T12" fmla="*/ 2 w 76"/>
                <a:gd name="T13" fmla="*/ 64 h 85"/>
                <a:gd name="T14" fmla="*/ 64 w 76"/>
                <a:gd name="T15" fmla="*/ 54 h 85"/>
                <a:gd name="T16" fmla="*/ 72 w 76"/>
                <a:gd name="T17" fmla="*/ 1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85">
                  <a:moveTo>
                    <a:pt x="72" y="17"/>
                  </a:moveTo>
                  <a:cubicBezTo>
                    <a:pt x="69" y="6"/>
                    <a:pt x="59" y="0"/>
                    <a:pt x="48" y="2"/>
                  </a:cubicBezTo>
                  <a:cubicBezTo>
                    <a:pt x="42" y="3"/>
                    <a:pt x="44" y="11"/>
                    <a:pt x="49" y="11"/>
                  </a:cubicBezTo>
                  <a:cubicBezTo>
                    <a:pt x="62" y="12"/>
                    <a:pt x="63" y="26"/>
                    <a:pt x="60" y="36"/>
                  </a:cubicBezTo>
                  <a:cubicBezTo>
                    <a:pt x="57" y="44"/>
                    <a:pt x="53" y="51"/>
                    <a:pt x="47" y="56"/>
                  </a:cubicBezTo>
                  <a:cubicBezTo>
                    <a:pt x="36" y="67"/>
                    <a:pt x="19" y="69"/>
                    <a:pt x="6" y="60"/>
                  </a:cubicBezTo>
                  <a:cubicBezTo>
                    <a:pt x="3" y="57"/>
                    <a:pt x="0" y="62"/>
                    <a:pt x="2" y="64"/>
                  </a:cubicBezTo>
                  <a:cubicBezTo>
                    <a:pt x="20" y="85"/>
                    <a:pt x="50" y="74"/>
                    <a:pt x="64" y="54"/>
                  </a:cubicBezTo>
                  <a:cubicBezTo>
                    <a:pt x="71" y="44"/>
                    <a:pt x="76" y="30"/>
                    <a:pt x="72" y="1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F1BD72D-4739-46F4-B939-4A7A0202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3" y="949"/>
              <a:ext cx="83" cy="83"/>
            </a:xfrm>
            <a:custGeom>
              <a:avLst/>
              <a:gdLst>
                <a:gd name="T0" fmla="*/ 24 w 31"/>
                <a:gd name="T1" fmla="*/ 14 h 31"/>
                <a:gd name="T2" fmla="*/ 13 w 31"/>
                <a:gd name="T3" fmla="*/ 18 h 31"/>
                <a:gd name="T4" fmla="*/ 15 w 31"/>
                <a:gd name="T5" fmla="*/ 7 h 31"/>
                <a:gd name="T6" fmla="*/ 13 w 31"/>
                <a:gd name="T7" fmla="*/ 1 h 31"/>
                <a:gd name="T8" fmla="*/ 8 w 31"/>
                <a:gd name="T9" fmla="*/ 24 h 31"/>
                <a:gd name="T10" fmla="*/ 30 w 31"/>
                <a:gd name="T11" fmla="*/ 15 h 31"/>
                <a:gd name="T12" fmla="*/ 24 w 31"/>
                <a:gd name="T13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1">
                  <a:moveTo>
                    <a:pt x="24" y="14"/>
                  </a:moveTo>
                  <a:cubicBezTo>
                    <a:pt x="22" y="17"/>
                    <a:pt x="17" y="21"/>
                    <a:pt x="13" y="18"/>
                  </a:cubicBezTo>
                  <a:cubicBezTo>
                    <a:pt x="10" y="15"/>
                    <a:pt x="12" y="9"/>
                    <a:pt x="15" y="7"/>
                  </a:cubicBezTo>
                  <a:cubicBezTo>
                    <a:pt x="18" y="6"/>
                    <a:pt x="16" y="0"/>
                    <a:pt x="13" y="1"/>
                  </a:cubicBezTo>
                  <a:cubicBezTo>
                    <a:pt x="3" y="5"/>
                    <a:pt x="0" y="18"/>
                    <a:pt x="8" y="24"/>
                  </a:cubicBezTo>
                  <a:cubicBezTo>
                    <a:pt x="15" y="31"/>
                    <a:pt x="31" y="27"/>
                    <a:pt x="30" y="15"/>
                  </a:cubicBezTo>
                  <a:cubicBezTo>
                    <a:pt x="30" y="12"/>
                    <a:pt x="25" y="10"/>
                    <a:pt x="24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D19DCA1-9703-4FB7-8D1C-C820DA5B1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8" y="773"/>
              <a:ext cx="99" cy="88"/>
            </a:xfrm>
            <a:custGeom>
              <a:avLst/>
              <a:gdLst>
                <a:gd name="T0" fmla="*/ 36 w 37"/>
                <a:gd name="T1" fmla="*/ 12 h 33"/>
                <a:gd name="T2" fmla="*/ 11 w 37"/>
                <a:gd name="T3" fmla="*/ 4 h 33"/>
                <a:gd name="T4" fmla="*/ 6 w 37"/>
                <a:gd name="T5" fmla="*/ 30 h 33"/>
                <a:gd name="T6" fmla="*/ 12 w 37"/>
                <a:gd name="T7" fmla="*/ 27 h 33"/>
                <a:gd name="T8" fmla="*/ 16 w 37"/>
                <a:gd name="T9" fmla="*/ 12 h 33"/>
                <a:gd name="T10" fmla="*/ 31 w 37"/>
                <a:gd name="T11" fmla="*/ 16 h 33"/>
                <a:gd name="T12" fmla="*/ 36 w 37"/>
                <a:gd name="T13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3">
                  <a:moveTo>
                    <a:pt x="36" y="12"/>
                  </a:moveTo>
                  <a:cubicBezTo>
                    <a:pt x="34" y="2"/>
                    <a:pt x="19" y="0"/>
                    <a:pt x="11" y="4"/>
                  </a:cubicBezTo>
                  <a:cubicBezTo>
                    <a:pt x="3" y="10"/>
                    <a:pt x="0" y="22"/>
                    <a:pt x="6" y="30"/>
                  </a:cubicBezTo>
                  <a:cubicBezTo>
                    <a:pt x="9" y="33"/>
                    <a:pt x="14" y="31"/>
                    <a:pt x="12" y="27"/>
                  </a:cubicBezTo>
                  <a:cubicBezTo>
                    <a:pt x="9" y="22"/>
                    <a:pt x="11" y="14"/>
                    <a:pt x="16" y="12"/>
                  </a:cubicBezTo>
                  <a:cubicBezTo>
                    <a:pt x="22" y="9"/>
                    <a:pt x="26" y="13"/>
                    <a:pt x="31" y="16"/>
                  </a:cubicBezTo>
                  <a:cubicBezTo>
                    <a:pt x="34" y="18"/>
                    <a:pt x="37" y="15"/>
                    <a:pt x="36" y="1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6932925-F628-4499-8970-C33963801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1005"/>
              <a:ext cx="85" cy="91"/>
            </a:xfrm>
            <a:custGeom>
              <a:avLst/>
              <a:gdLst>
                <a:gd name="T0" fmla="*/ 31 w 32"/>
                <a:gd name="T1" fmla="*/ 7 h 34"/>
                <a:gd name="T2" fmla="*/ 17 w 32"/>
                <a:gd name="T3" fmla="*/ 0 h 34"/>
                <a:gd name="T4" fmla="*/ 3 w 32"/>
                <a:gd name="T5" fmla="*/ 9 h 34"/>
                <a:gd name="T6" fmla="*/ 3 w 32"/>
                <a:gd name="T7" fmla="*/ 26 h 34"/>
                <a:gd name="T8" fmla="*/ 17 w 32"/>
                <a:gd name="T9" fmla="*/ 33 h 34"/>
                <a:gd name="T10" fmla="*/ 18 w 32"/>
                <a:gd name="T11" fmla="*/ 30 h 34"/>
                <a:gd name="T12" fmla="*/ 12 w 32"/>
                <a:gd name="T13" fmla="*/ 14 h 34"/>
                <a:gd name="T14" fmla="*/ 19 w 32"/>
                <a:gd name="T15" fmla="*/ 11 h 34"/>
                <a:gd name="T16" fmla="*/ 27 w 32"/>
                <a:gd name="T17" fmla="*/ 12 h 34"/>
                <a:gd name="T18" fmla="*/ 31 w 32"/>
                <a:gd name="T19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4">
                  <a:moveTo>
                    <a:pt x="31" y="7"/>
                  </a:moveTo>
                  <a:cubicBezTo>
                    <a:pt x="30" y="1"/>
                    <a:pt x="22" y="0"/>
                    <a:pt x="17" y="0"/>
                  </a:cubicBezTo>
                  <a:cubicBezTo>
                    <a:pt x="11" y="1"/>
                    <a:pt x="6" y="4"/>
                    <a:pt x="3" y="9"/>
                  </a:cubicBezTo>
                  <a:cubicBezTo>
                    <a:pt x="0" y="14"/>
                    <a:pt x="0" y="21"/>
                    <a:pt x="3" y="26"/>
                  </a:cubicBezTo>
                  <a:cubicBezTo>
                    <a:pt x="6" y="32"/>
                    <a:pt x="11" y="34"/>
                    <a:pt x="17" y="33"/>
                  </a:cubicBezTo>
                  <a:cubicBezTo>
                    <a:pt x="18" y="33"/>
                    <a:pt x="19" y="31"/>
                    <a:pt x="18" y="30"/>
                  </a:cubicBezTo>
                  <a:cubicBezTo>
                    <a:pt x="13" y="28"/>
                    <a:pt x="9" y="19"/>
                    <a:pt x="12" y="14"/>
                  </a:cubicBezTo>
                  <a:cubicBezTo>
                    <a:pt x="13" y="12"/>
                    <a:pt x="16" y="11"/>
                    <a:pt x="19" y="11"/>
                  </a:cubicBezTo>
                  <a:cubicBezTo>
                    <a:pt x="22" y="10"/>
                    <a:pt x="24" y="12"/>
                    <a:pt x="27" y="12"/>
                  </a:cubicBezTo>
                  <a:cubicBezTo>
                    <a:pt x="30" y="12"/>
                    <a:pt x="32" y="9"/>
                    <a:pt x="31" y="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BA69B5BF-E714-4521-A893-010E453E2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2491"/>
              <a:ext cx="308" cy="412"/>
            </a:xfrm>
            <a:custGeom>
              <a:avLst/>
              <a:gdLst>
                <a:gd name="T0" fmla="*/ 100 w 115"/>
                <a:gd name="T1" fmla="*/ 3 h 154"/>
                <a:gd name="T2" fmla="*/ 95 w 115"/>
                <a:gd name="T3" fmla="*/ 4 h 154"/>
                <a:gd name="T4" fmla="*/ 77 w 115"/>
                <a:gd name="T5" fmla="*/ 86 h 154"/>
                <a:gd name="T6" fmla="*/ 3 w 115"/>
                <a:gd name="T7" fmla="*/ 142 h 154"/>
                <a:gd name="T8" fmla="*/ 3 w 115"/>
                <a:gd name="T9" fmla="*/ 148 h 154"/>
                <a:gd name="T10" fmla="*/ 100 w 115"/>
                <a:gd name="T11" fmla="*/ 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" h="154">
                  <a:moveTo>
                    <a:pt x="100" y="3"/>
                  </a:moveTo>
                  <a:cubicBezTo>
                    <a:pt x="99" y="0"/>
                    <a:pt x="95" y="1"/>
                    <a:pt x="95" y="4"/>
                  </a:cubicBezTo>
                  <a:cubicBezTo>
                    <a:pt x="92" y="33"/>
                    <a:pt x="91" y="59"/>
                    <a:pt x="77" y="86"/>
                  </a:cubicBezTo>
                  <a:cubicBezTo>
                    <a:pt x="62" y="113"/>
                    <a:pt x="37" y="141"/>
                    <a:pt x="3" y="142"/>
                  </a:cubicBezTo>
                  <a:cubicBezTo>
                    <a:pt x="0" y="143"/>
                    <a:pt x="0" y="148"/>
                    <a:pt x="3" y="148"/>
                  </a:cubicBezTo>
                  <a:cubicBezTo>
                    <a:pt x="68" y="154"/>
                    <a:pt x="115" y="58"/>
                    <a:pt x="100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F4FA6257-3A79-4CA5-916A-31575D5A3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8" y="2641"/>
              <a:ext cx="96" cy="83"/>
            </a:xfrm>
            <a:custGeom>
              <a:avLst/>
              <a:gdLst>
                <a:gd name="T0" fmla="*/ 34 w 36"/>
                <a:gd name="T1" fmla="*/ 3 h 31"/>
                <a:gd name="T2" fmla="*/ 29 w 36"/>
                <a:gd name="T3" fmla="*/ 2 h 31"/>
                <a:gd name="T4" fmla="*/ 17 w 36"/>
                <a:gd name="T5" fmla="*/ 18 h 31"/>
                <a:gd name="T6" fmla="*/ 8 w 36"/>
                <a:gd name="T7" fmla="*/ 15 h 31"/>
                <a:gd name="T8" fmla="*/ 13 w 36"/>
                <a:gd name="T9" fmla="*/ 8 h 31"/>
                <a:gd name="T10" fmla="*/ 14 w 36"/>
                <a:gd name="T11" fmla="*/ 4 h 31"/>
                <a:gd name="T12" fmla="*/ 2 w 36"/>
                <a:gd name="T13" fmla="*/ 11 h 31"/>
                <a:gd name="T14" fmla="*/ 8 w 36"/>
                <a:gd name="T15" fmla="*/ 25 h 31"/>
                <a:gd name="T16" fmla="*/ 34 w 36"/>
                <a:gd name="T1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1">
                  <a:moveTo>
                    <a:pt x="34" y="3"/>
                  </a:moveTo>
                  <a:cubicBezTo>
                    <a:pt x="34" y="0"/>
                    <a:pt x="30" y="0"/>
                    <a:pt x="29" y="2"/>
                  </a:cubicBezTo>
                  <a:cubicBezTo>
                    <a:pt x="25" y="8"/>
                    <a:pt x="24" y="16"/>
                    <a:pt x="17" y="18"/>
                  </a:cubicBezTo>
                  <a:cubicBezTo>
                    <a:pt x="14" y="19"/>
                    <a:pt x="9" y="19"/>
                    <a:pt x="8" y="15"/>
                  </a:cubicBezTo>
                  <a:cubicBezTo>
                    <a:pt x="7" y="12"/>
                    <a:pt x="10" y="8"/>
                    <a:pt x="13" y="8"/>
                  </a:cubicBezTo>
                  <a:cubicBezTo>
                    <a:pt x="16" y="8"/>
                    <a:pt x="16" y="5"/>
                    <a:pt x="14" y="4"/>
                  </a:cubicBezTo>
                  <a:cubicBezTo>
                    <a:pt x="9" y="2"/>
                    <a:pt x="3" y="6"/>
                    <a:pt x="2" y="11"/>
                  </a:cubicBezTo>
                  <a:cubicBezTo>
                    <a:pt x="0" y="17"/>
                    <a:pt x="2" y="23"/>
                    <a:pt x="8" y="25"/>
                  </a:cubicBezTo>
                  <a:cubicBezTo>
                    <a:pt x="22" y="31"/>
                    <a:pt x="36" y="16"/>
                    <a:pt x="34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ED801954-0F9D-4220-BEF6-71AA9C6CE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" y="2694"/>
              <a:ext cx="91" cy="89"/>
            </a:xfrm>
            <a:custGeom>
              <a:avLst/>
              <a:gdLst>
                <a:gd name="T0" fmla="*/ 29 w 34"/>
                <a:gd name="T1" fmla="*/ 21 h 33"/>
                <a:gd name="T2" fmla="*/ 18 w 34"/>
                <a:gd name="T3" fmla="*/ 15 h 33"/>
                <a:gd name="T4" fmla="*/ 11 w 34"/>
                <a:gd name="T5" fmla="*/ 5 h 33"/>
                <a:gd name="T6" fmla="*/ 2 w 34"/>
                <a:gd name="T7" fmla="*/ 9 h 33"/>
                <a:gd name="T8" fmla="*/ 26 w 34"/>
                <a:gd name="T9" fmla="*/ 32 h 33"/>
                <a:gd name="T10" fmla="*/ 29 w 34"/>
                <a:gd name="T11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3">
                  <a:moveTo>
                    <a:pt x="29" y="21"/>
                  </a:moveTo>
                  <a:cubicBezTo>
                    <a:pt x="26" y="19"/>
                    <a:pt x="22" y="18"/>
                    <a:pt x="18" y="15"/>
                  </a:cubicBezTo>
                  <a:cubicBezTo>
                    <a:pt x="15" y="12"/>
                    <a:pt x="13" y="9"/>
                    <a:pt x="11" y="5"/>
                  </a:cubicBezTo>
                  <a:cubicBezTo>
                    <a:pt x="8" y="0"/>
                    <a:pt x="0" y="4"/>
                    <a:pt x="2" y="9"/>
                  </a:cubicBezTo>
                  <a:cubicBezTo>
                    <a:pt x="5" y="20"/>
                    <a:pt x="15" y="31"/>
                    <a:pt x="26" y="32"/>
                  </a:cubicBezTo>
                  <a:cubicBezTo>
                    <a:pt x="33" y="33"/>
                    <a:pt x="34" y="24"/>
                    <a:pt x="29" y="2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8A7E264A-7868-4C6F-9880-135C9D418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0" y="2465"/>
              <a:ext cx="85" cy="85"/>
            </a:xfrm>
            <a:custGeom>
              <a:avLst/>
              <a:gdLst>
                <a:gd name="T0" fmla="*/ 30 w 32"/>
                <a:gd name="T1" fmla="*/ 22 h 32"/>
                <a:gd name="T2" fmla="*/ 17 w 32"/>
                <a:gd name="T3" fmla="*/ 15 h 32"/>
                <a:gd name="T4" fmla="*/ 8 w 32"/>
                <a:gd name="T5" fmla="*/ 4 h 32"/>
                <a:gd name="T6" fmla="*/ 1 w 32"/>
                <a:gd name="T7" fmla="*/ 7 h 32"/>
                <a:gd name="T8" fmla="*/ 28 w 32"/>
                <a:gd name="T9" fmla="*/ 29 h 32"/>
                <a:gd name="T10" fmla="*/ 30 w 32"/>
                <a:gd name="T11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30" y="22"/>
                  </a:moveTo>
                  <a:cubicBezTo>
                    <a:pt x="26" y="18"/>
                    <a:pt x="21" y="17"/>
                    <a:pt x="17" y="15"/>
                  </a:cubicBezTo>
                  <a:cubicBezTo>
                    <a:pt x="13" y="12"/>
                    <a:pt x="11" y="8"/>
                    <a:pt x="8" y="4"/>
                  </a:cubicBezTo>
                  <a:cubicBezTo>
                    <a:pt x="6" y="0"/>
                    <a:pt x="0" y="3"/>
                    <a:pt x="1" y="7"/>
                  </a:cubicBezTo>
                  <a:cubicBezTo>
                    <a:pt x="3" y="18"/>
                    <a:pt x="16" y="32"/>
                    <a:pt x="28" y="29"/>
                  </a:cubicBezTo>
                  <a:cubicBezTo>
                    <a:pt x="31" y="28"/>
                    <a:pt x="32" y="24"/>
                    <a:pt x="30" y="2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73EF745-B091-4DA6-90C6-FA79F69CD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" y="1623"/>
              <a:ext cx="153" cy="69"/>
            </a:xfrm>
            <a:custGeom>
              <a:avLst/>
              <a:gdLst>
                <a:gd name="T0" fmla="*/ 55 w 57"/>
                <a:gd name="T1" fmla="*/ 20 h 26"/>
                <a:gd name="T2" fmla="*/ 3 w 57"/>
                <a:gd name="T3" fmla="*/ 1 h 26"/>
                <a:gd name="T4" fmla="*/ 3 w 57"/>
                <a:gd name="T5" fmla="*/ 6 h 26"/>
                <a:gd name="T6" fmla="*/ 52 w 57"/>
                <a:gd name="T7" fmla="*/ 24 h 26"/>
                <a:gd name="T8" fmla="*/ 55 w 57"/>
                <a:gd name="T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6">
                  <a:moveTo>
                    <a:pt x="55" y="20"/>
                  </a:moveTo>
                  <a:cubicBezTo>
                    <a:pt x="42" y="6"/>
                    <a:pt x="22" y="0"/>
                    <a:pt x="3" y="1"/>
                  </a:cubicBezTo>
                  <a:cubicBezTo>
                    <a:pt x="0" y="1"/>
                    <a:pt x="0" y="6"/>
                    <a:pt x="3" y="6"/>
                  </a:cubicBezTo>
                  <a:cubicBezTo>
                    <a:pt x="22" y="6"/>
                    <a:pt x="37" y="14"/>
                    <a:pt x="52" y="24"/>
                  </a:cubicBezTo>
                  <a:cubicBezTo>
                    <a:pt x="55" y="26"/>
                    <a:pt x="57" y="22"/>
                    <a:pt x="55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524D2F8A-D138-4ACF-A97A-49C59EC1F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" y="1457"/>
              <a:ext cx="86" cy="77"/>
            </a:xfrm>
            <a:custGeom>
              <a:avLst/>
              <a:gdLst>
                <a:gd name="T0" fmla="*/ 29 w 32"/>
                <a:gd name="T1" fmla="*/ 4 h 29"/>
                <a:gd name="T2" fmla="*/ 1 w 32"/>
                <a:gd name="T3" fmla="*/ 25 h 29"/>
                <a:gd name="T4" fmla="*/ 6 w 32"/>
                <a:gd name="T5" fmla="*/ 26 h 29"/>
                <a:gd name="T6" fmla="*/ 16 w 32"/>
                <a:gd name="T7" fmla="*/ 14 h 29"/>
                <a:gd name="T8" fmla="*/ 29 w 32"/>
                <a:gd name="T9" fmla="*/ 10 h 29"/>
                <a:gd name="T10" fmla="*/ 29 w 32"/>
                <a:gd name="T11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29">
                  <a:moveTo>
                    <a:pt x="29" y="4"/>
                  </a:moveTo>
                  <a:cubicBezTo>
                    <a:pt x="16" y="0"/>
                    <a:pt x="3" y="13"/>
                    <a:pt x="1" y="25"/>
                  </a:cubicBezTo>
                  <a:cubicBezTo>
                    <a:pt x="0" y="28"/>
                    <a:pt x="5" y="29"/>
                    <a:pt x="6" y="26"/>
                  </a:cubicBezTo>
                  <a:cubicBezTo>
                    <a:pt x="8" y="21"/>
                    <a:pt x="11" y="17"/>
                    <a:pt x="16" y="14"/>
                  </a:cubicBezTo>
                  <a:cubicBezTo>
                    <a:pt x="20" y="12"/>
                    <a:pt x="24" y="11"/>
                    <a:pt x="29" y="10"/>
                  </a:cubicBezTo>
                  <a:cubicBezTo>
                    <a:pt x="32" y="10"/>
                    <a:pt x="32" y="5"/>
                    <a:pt x="29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7967099B-61DA-4CA2-A1B8-A7F6EA596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7" y="1457"/>
              <a:ext cx="307" cy="326"/>
            </a:xfrm>
            <a:custGeom>
              <a:avLst/>
              <a:gdLst>
                <a:gd name="T0" fmla="*/ 109 w 115"/>
                <a:gd name="T1" fmla="*/ 100 h 122"/>
                <a:gd name="T2" fmla="*/ 36 w 115"/>
                <a:gd name="T3" fmla="*/ 78 h 122"/>
                <a:gd name="T4" fmla="*/ 16 w 115"/>
                <a:gd name="T5" fmla="*/ 46 h 122"/>
                <a:gd name="T6" fmla="*/ 12 w 115"/>
                <a:gd name="T7" fmla="*/ 24 h 122"/>
                <a:gd name="T8" fmla="*/ 12 w 115"/>
                <a:gd name="T9" fmla="*/ 6 h 122"/>
                <a:gd name="T10" fmla="*/ 15 w 115"/>
                <a:gd name="T11" fmla="*/ 2 h 122"/>
                <a:gd name="T12" fmla="*/ 14 w 115"/>
                <a:gd name="T13" fmla="*/ 1 h 122"/>
                <a:gd name="T14" fmla="*/ 11 w 115"/>
                <a:gd name="T15" fmla="*/ 1 h 122"/>
                <a:gd name="T16" fmla="*/ 1 w 115"/>
                <a:gd name="T17" fmla="*/ 30 h 122"/>
                <a:gd name="T18" fmla="*/ 19 w 115"/>
                <a:gd name="T19" fmla="*/ 78 h 122"/>
                <a:gd name="T20" fmla="*/ 111 w 115"/>
                <a:gd name="T21" fmla="*/ 108 h 122"/>
                <a:gd name="T22" fmla="*/ 109 w 115"/>
                <a:gd name="T23" fmla="*/ 10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22">
                  <a:moveTo>
                    <a:pt x="109" y="100"/>
                  </a:moveTo>
                  <a:cubicBezTo>
                    <a:pt x="81" y="99"/>
                    <a:pt x="58" y="99"/>
                    <a:pt x="36" y="78"/>
                  </a:cubicBezTo>
                  <a:cubicBezTo>
                    <a:pt x="27" y="70"/>
                    <a:pt x="20" y="58"/>
                    <a:pt x="16" y="46"/>
                  </a:cubicBezTo>
                  <a:cubicBezTo>
                    <a:pt x="14" y="39"/>
                    <a:pt x="13" y="32"/>
                    <a:pt x="12" y="24"/>
                  </a:cubicBezTo>
                  <a:cubicBezTo>
                    <a:pt x="12" y="21"/>
                    <a:pt x="13" y="7"/>
                    <a:pt x="12" y="6"/>
                  </a:cubicBezTo>
                  <a:cubicBezTo>
                    <a:pt x="14" y="8"/>
                    <a:pt x="16" y="5"/>
                    <a:pt x="15" y="2"/>
                  </a:cubicBezTo>
                  <a:cubicBezTo>
                    <a:pt x="14" y="2"/>
                    <a:pt x="14" y="2"/>
                    <a:pt x="14" y="1"/>
                  </a:cubicBezTo>
                  <a:cubicBezTo>
                    <a:pt x="13" y="1"/>
                    <a:pt x="12" y="0"/>
                    <a:pt x="11" y="1"/>
                  </a:cubicBezTo>
                  <a:cubicBezTo>
                    <a:pt x="0" y="4"/>
                    <a:pt x="1" y="21"/>
                    <a:pt x="1" y="30"/>
                  </a:cubicBezTo>
                  <a:cubicBezTo>
                    <a:pt x="2" y="47"/>
                    <a:pt x="8" y="64"/>
                    <a:pt x="19" y="78"/>
                  </a:cubicBezTo>
                  <a:cubicBezTo>
                    <a:pt x="38" y="104"/>
                    <a:pt x="79" y="122"/>
                    <a:pt x="111" y="108"/>
                  </a:cubicBezTo>
                  <a:cubicBezTo>
                    <a:pt x="115" y="106"/>
                    <a:pt x="113" y="100"/>
                    <a:pt x="109" y="10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47F08146-D996-410A-B9B9-F405F5829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1508"/>
              <a:ext cx="99" cy="104"/>
            </a:xfrm>
            <a:custGeom>
              <a:avLst/>
              <a:gdLst>
                <a:gd name="T0" fmla="*/ 21 w 37"/>
                <a:gd name="T1" fmla="*/ 0 h 39"/>
                <a:gd name="T2" fmla="*/ 18 w 37"/>
                <a:gd name="T3" fmla="*/ 5 h 39"/>
                <a:gd name="T4" fmla="*/ 24 w 37"/>
                <a:gd name="T5" fmla="*/ 22 h 39"/>
                <a:gd name="T6" fmla="*/ 17 w 37"/>
                <a:gd name="T7" fmla="*/ 29 h 39"/>
                <a:gd name="T8" fmla="*/ 12 w 37"/>
                <a:gd name="T9" fmla="*/ 30 h 39"/>
                <a:gd name="T10" fmla="*/ 8 w 37"/>
                <a:gd name="T11" fmla="*/ 24 h 39"/>
                <a:gd name="T12" fmla="*/ 6 w 37"/>
                <a:gd name="T13" fmla="*/ 20 h 39"/>
                <a:gd name="T14" fmla="*/ 4 w 37"/>
                <a:gd name="T15" fmla="*/ 34 h 39"/>
                <a:gd name="T16" fmla="*/ 23 w 37"/>
                <a:gd name="T17" fmla="*/ 35 h 39"/>
                <a:gd name="T18" fmla="*/ 21 w 37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9">
                  <a:moveTo>
                    <a:pt x="21" y="0"/>
                  </a:moveTo>
                  <a:cubicBezTo>
                    <a:pt x="18" y="0"/>
                    <a:pt x="16" y="3"/>
                    <a:pt x="18" y="5"/>
                  </a:cubicBezTo>
                  <a:cubicBezTo>
                    <a:pt x="23" y="10"/>
                    <a:pt x="26" y="16"/>
                    <a:pt x="24" y="22"/>
                  </a:cubicBezTo>
                  <a:cubicBezTo>
                    <a:pt x="22" y="25"/>
                    <a:pt x="20" y="28"/>
                    <a:pt x="17" y="29"/>
                  </a:cubicBezTo>
                  <a:cubicBezTo>
                    <a:pt x="15" y="29"/>
                    <a:pt x="14" y="30"/>
                    <a:pt x="12" y="30"/>
                  </a:cubicBezTo>
                  <a:cubicBezTo>
                    <a:pt x="9" y="29"/>
                    <a:pt x="4" y="27"/>
                    <a:pt x="8" y="24"/>
                  </a:cubicBezTo>
                  <a:cubicBezTo>
                    <a:pt x="11" y="22"/>
                    <a:pt x="8" y="19"/>
                    <a:pt x="6" y="20"/>
                  </a:cubicBezTo>
                  <a:cubicBezTo>
                    <a:pt x="0" y="23"/>
                    <a:pt x="0" y="30"/>
                    <a:pt x="4" y="34"/>
                  </a:cubicBezTo>
                  <a:cubicBezTo>
                    <a:pt x="9" y="39"/>
                    <a:pt x="18" y="38"/>
                    <a:pt x="23" y="35"/>
                  </a:cubicBezTo>
                  <a:cubicBezTo>
                    <a:pt x="37" y="27"/>
                    <a:pt x="37" y="5"/>
                    <a:pt x="2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A3B3D451-7430-4D72-B666-C73DCDFB0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1363"/>
              <a:ext cx="97" cy="94"/>
            </a:xfrm>
            <a:custGeom>
              <a:avLst/>
              <a:gdLst>
                <a:gd name="T0" fmla="*/ 23 w 36"/>
                <a:gd name="T1" fmla="*/ 2 h 35"/>
                <a:gd name="T2" fmla="*/ 6 w 36"/>
                <a:gd name="T3" fmla="*/ 4 h 35"/>
                <a:gd name="T4" fmla="*/ 1 w 36"/>
                <a:gd name="T5" fmla="*/ 11 h 35"/>
                <a:gd name="T6" fmla="*/ 1 w 36"/>
                <a:gd name="T7" fmla="*/ 15 h 35"/>
                <a:gd name="T8" fmla="*/ 3 w 36"/>
                <a:gd name="T9" fmla="*/ 19 h 35"/>
                <a:gd name="T10" fmla="*/ 6 w 36"/>
                <a:gd name="T11" fmla="*/ 19 h 35"/>
                <a:gd name="T12" fmla="*/ 8 w 36"/>
                <a:gd name="T13" fmla="*/ 15 h 35"/>
                <a:gd name="T14" fmla="*/ 11 w 36"/>
                <a:gd name="T15" fmla="*/ 12 h 35"/>
                <a:gd name="T16" fmla="*/ 18 w 36"/>
                <a:gd name="T17" fmla="*/ 11 h 35"/>
                <a:gd name="T18" fmla="*/ 19 w 36"/>
                <a:gd name="T19" fmla="*/ 24 h 35"/>
                <a:gd name="T20" fmla="*/ 25 w 36"/>
                <a:gd name="T21" fmla="*/ 32 h 35"/>
                <a:gd name="T22" fmla="*/ 23 w 36"/>
                <a:gd name="T23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35">
                  <a:moveTo>
                    <a:pt x="23" y="2"/>
                  </a:moveTo>
                  <a:cubicBezTo>
                    <a:pt x="18" y="0"/>
                    <a:pt x="11" y="0"/>
                    <a:pt x="6" y="4"/>
                  </a:cubicBezTo>
                  <a:cubicBezTo>
                    <a:pt x="4" y="5"/>
                    <a:pt x="2" y="8"/>
                    <a:pt x="1" y="11"/>
                  </a:cubicBezTo>
                  <a:cubicBezTo>
                    <a:pt x="1" y="12"/>
                    <a:pt x="0" y="14"/>
                    <a:pt x="1" y="15"/>
                  </a:cubicBezTo>
                  <a:cubicBezTo>
                    <a:pt x="1" y="17"/>
                    <a:pt x="3" y="18"/>
                    <a:pt x="3" y="19"/>
                  </a:cubicBezTo>
                  <a:cubicBezTo>
                    <a:pt x="4" y="21"/>
                    <a:pt x="6" y="21"/>
                    <a:pt x="6" y="19"/>
                  </a:cubicBezTo>
                  <a:cubicBezTo>
                    <a:pt x="6" y="18"/>
                    <a:pt x="8" y="16"/>
                    <a:pt x="8" y="15"/>
                  </a:cubicBezTo>
                  <a:cubicBezTo>
                    <a:pt x="9" y="14"/>
                    <a:pt x="10" y="13"/>
                    <a:pt x="11" y="12"/>
                  </a:cubicBezTo>
                  <a:cubicBezTo>
                    <a:pt x="13" y="10"/>
                    <a:pt x="16" y="10"/>
                    <a:pt x="18" y="11"/>
                  </a:cubicBezTo>
                  <a:cubicBezTo>
                    <a:pt x="24" y="14"/>
                    <a:pt x="23" y="20"/>
                    <a:pt x="19" y="24"/>
                  </a:cubicBezTo>
                  <a:cubicBezTo>
                    <a:pt x="15" y="28"/>
                    <a:pt x="20" y="35"/>
                    <a:pt x="25" y="32"/>
                  </a:cubicBezTo>
                  <a:cubicBezTo>
                    <a:pt x="36" y="25"/>
                    <a:pt x="34" y="7"/>
                    <a:pt x="23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6AE27D63-0B93-4481-8748-227200BD1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4" y="1564"/>
              <a:ext cx="110" cy="99"/>
            </a:xfrm>
            <a:custGeom>
              <a:avLst/>
              <a:gdLst>
                <a:gd name="T0" fmla="*/ 37 w 41"/>
                <a:gd name="T1" fmla="*/ 12 h 37"/>
                <a:gd name="T2" fmla="*/ 3 w 41"/>
                <a:gd name="T3" fmla="*/ 10 h 37"/>
                <a:gd name="T4" fmla="*/ 5 w 41"/>
                <a:gd name="T5" fmla="*/ 15 h 37"/>
                <a:gd name="T6" fmla="*/ 28 w 41"/>
                <a:gd name="T7" fmla="*/ 16 h 37"/>
                <a:gd name="T8" fmla="*/ 29 w 41"/>
                <a:gd name="T9" fmla="*/ 24 h 37"/>
                <a:gd name="T10" fmla="*/ 25 w 41"/>
                <a:gd name="T11" fmla="*/ 29 h 37"/>
                <a:gd name="T12" fmla="*/ 28 w 41"/>
                <a:gd name="T13" fmla="*/ 36 h 37"/>
                <a:gd name="T14" fmla="*/ 37 w 41"/>
                <a:gd name="T15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7">
                  <a:moveTo>
                    <a:pt x="37" y="12"/>
                  </a:moveTo>
                  <a:cubicBezTo>
                    <a:pt x="30" y="0"/>
                    <a:pt x="13" y="3"/>
                    <a:pt x="3" y="10"/>
                  </a:cubicBezTo>
                  <a:cubicBezTo>
                    <a:pt x="0" y="12"/>
                    <a:pt x="2" y="17"/>
                    <a:pt x="5" y="15"/>
                  </a:cubicBezTo>
                  <a:cubicBezTo>
                    <a:pt x="12" y="13"/>
                    <a:pt x="23" y="10"/>
                    <a:pt x="28" y="16"/>
                  </a:cubicBezTo>
                  <a:cubicBezTo>
                    <a:pt x="29" y="18"/>
                    <a:pt x="30" y="21"/>
                    <a:pt x="29" y="24"/>
                  </a:cubicBezTo>
                  <a:cubicBezTo>
                    <a:pt x="29" y="26"/>
                    <a:pt x="27" y="27"/>
                    <a:pt x="25" y="29"/>
                  </a:cubicBezTo>
                  <a:cubicBezTo>
                    <a:pt x="22" y="31"/>
                    <a:pt x="24" y="36"/>
                    <a:pt x="28" y="36"/>
                  </a:cubicBezTo>
                  <a:cubicBezTo>
                    <a:pt x="40" y="37"/>
                    <a:pt x="41" y="20"/>
                    <a:pt x="37" y="1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A567EF2A-106B-411E-96EE-AFCE23530F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0" y="2743"/>
              <a:ext cx="201" cy="163"/>
            </a:xfrm>
            <a:custGeom>
              <a:avLst/>
              <a:gdLst>
                <a:gd name="T0" fmla="*/ 73 w 75"/>
                <a:gd name="T1" fmla="*/ 14 h 61"/>
                <a:gd name="T2" fmla="*/ 56 w 75"/>
                <a:gd name="T3" fmla="*/ 1 h 61"/>
                <a:gd name="T4" fmla="*/ 52 w 75"/>
                <a:gd name="T5" fmla="*/ 44 h 61"/>
                <a:gd name="T6" fmla="*/ 34 w 75"/>
                <a:gd name="T7" fmla="*/ 47 h 61"/>
                <a:gd name="T8" fmla="*/ 5 w 75"/>
                <a:gd name="T9" fmla="*/ 38 h 61"/>
                <a:gd name="T10" fmla="*/ 2 w 75"/>
                <a:gd name="T11" fmla="*/ 42 h 61"/>
                <a:gd name="T12" fmla="*/ 61 w 75"/>
                <a:gd name="T13" fmla="*/ 50 h 61"/>
                <a:gd name="T14" fmla="*/ 68 w 75"/>
                <a:gd name="T15" fmla="*/ 49 h 61"/>
                <a:gd name="T16" fmla="*/ 73 w 75"/>
                <a:gd name="T17" fmla="*/ 29 h 61"/>
                <a:gd name="T18" fmla="*/ 73 w 75"/>
                <a:gd name="T19" fmla="*/ 14 h 61"/>
                <a:gd name="T20" fmla="*/ 60 w 75"/>
                <a:gd name="T21" fmla="*/ 44 h 61"/>
                <a:gd name="T22" fmla="*/ 60 w 75"/>
                <a:gd name="T23" fmla="*/ 43 h 61"/>
                <a:gd name="T24" fmla="*/ 59 w 75"/>
                <a:gd name="T25" fmla="*/ 43 h 61"/>
                <a:gd name="T26" fmla="*/ 53 w 75"/>
                <a:gd name="T27" fmla="*/ 25 h 61"/>
                <a:gd name="T28" fmla="*/ 60 w 75"/>
                <a:gd name="T29" fmla="*/ 12 h 61"/>
                <a:gd name="T30" fmla="*/ 60 w 75"/>
                <a:gd name="T31" fmla="*/ 4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61">
                  <a:moveTo>
                    <a:pt x="73" y="14"/>
                  </a:moveTo>
                  <a:cubicBezTo>
                    <a:pt x="70" y="7"/>
                    <a:pt x="64" y="0"/>
                    <a:pt x="56" y="1"/>
                  </a:cubicBezTo>
                  <a:cubicBezTo>
                    <a:pt x="36" y="4"/>
                    <a:pt x="44" y="31"/>
                    <a:pt x="52" y="44"/>
                  </a:cubicBezTo>
                  <a:cubicBezTo>
                    <a:pt x="46" y="46"/>
                    <a:pt x="41" y="47"/>
                    <a:pt x="34" y="47"/>
                  </a:cubicBezTo>
                  <a:cubicBezTo>
                    <a:pt x="24" y="47"/>
                    <a:pt x="14" y="43"/>
                    <a:pt x="5" y="38"/>
                  </a:cubicBezTo>
                  <a:cubicBezTo>
                    <a:pt x="2" y="36"/>
                    <a:pt x="0" y="40"/>
                    <a:pt x="2" y="42"/>
                  </a:cubicBezTo>
                  <a:cubicBezTo>
                    <a:pt x="17" y="53"/>
                    <a:pt x="44" y="61"/>
                    <a:pt x="61" y="50"/>
                  </a:cubicBezTo>
                  <a:cubicBezTo>
                    <a:pt x="62" y="53"/>
                    <a:pt x="66" y="53"/>
                    <a:pt x="68" y="49"/>
                  </a:cubicBezTo>
                  <a:cubicBezTo>
                    <a:pt x="70" y="43"/>
                    <a:pt x="72" y="35"/>
                    <a:pt x="73" y="29"/>
                  </a:cubicBezTo>
                  <a:cubicBezTo>
                    <a:pt x="74" y="24"/>
                    <a:pt x="75" y="19"/>
                    <a:pt x="73" y="14"/>
                  </a:cubicBezTo>
                  <a:close/>
                  <a:moveTo>
                    <a:pt x="60" y="44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7" y="38"/>
                    <a:pt x="55" y="32"/>
                    <a:pt x="53" y="25"/>
                  </a:cubicBezTo>
                  <a:cubicBezTo>
                    <a:pt x="53" y="21"/>
                    <a:pt x="52" y="8"/>
                    <a:pt x="60" y="12"/>
                  </a:cubicBezTo>
                  <a:cubicBezTo>
                    <a:pt x="70" y="16"/>
                    <a:pt x="62" y="33"/>
                    <a:pt x="60" y="4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5CF161D-446F-4B3B-A831-4B76E475D0AA}"/>
              </a:ext>
            </a:extLst>
          </p:cNvPr>
          <p:cNvGrpSpPr/>
          <p:nvPr/>
        </p:nvGrpSpPr>
        <p:grpSpPr>
          <a:xfrm>
            <a:off x="1629891" y="1911583"/>
            <a:ext cx="3324843" cy="1201774"/>
            <a:chOff x="1716665" y="762051"/>
            <a:chExt cx="3090024" cy="1020864"/>
          </a:xfrm>
        </p:grpSpPr>
        <p:sp>
          <p:nvSpPr>
            <p:cNvPr id="30" name="任意多边形 8">
              <a:extLst>
                <a:ext uri="{FF2B5EF4-FFF2-40B4-BE49-F238E27FC236}">
                  <a16:creationId xmlns:a16="http://schemas.microsoft.com/office/drawing/2014/main" id="{7A1EAFB2-BF14-4BD9-9199-D33EC40966EC}"/>
                </a:ext>
              </a:extLst>
            </p:cNvPr>
            <p:cNvSpPr/>
            <p:nvPr/>
          </p:nvSpPr>
          <p:spPr>
            <a:xfrm flipH="1">
              <a:off x="1716665" y="762051"/>
              <a:ext cx="3033856" cy="1020864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2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8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9EBC7315-6FC6-41C0-BE1F-62DDCFC67D6E}"/>
                </a:ext>
              </a:extLst>
            </p:cNvPr>
            <p:cNvGrpSpPr/>
            <p:nvPr/>
          </p:nvGrpSpPr>
          <p:grpSpPr>
            <a:xfrm>
              <a:off x="1872100" y="825504"/>
              <a:ext cx="2934589" cy="933404"/>
              <a:chOff x="6818250" y="865572"/>
              <a:chExt cx="2934589" cy="933404"/>
            </a:xfrm>
          </p:grpSpPr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B39940-CDB4-4A54-A477-BADB3CD4681E}"/>
                  </a:ext>
                </a:extLst>
              </p:cNvPr>
              <p:cNvSpPr txBox="1"/>
              <p:nvPr/>
            </p:nvSpPr>
            <p:spPr>
              <a:xfrm>
                <a:off x="6818250" y="865572"/>
                <a:ext cx="2695205" cy="39216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3600" b="0">
                    <a:solidFill>
                      <a:srgbClr val="1C75BC"/>
                    </a:solidFill>
                    <a:latin typeface="汉仪趣黑W" panose="00020600040101010101" pitchFamily="18" charset="-122"/>
                    <a:ea typeface="汉仪趣黑W" panose="00020600040101010101" pitchFamily="18" charset="-122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rgbClr val="F4D102"/>
                    </a:solidFill>
                    <a:latin typeface="方正卡通简体" panose="03000509000000000000" pitchFamily="65" charset="-122"/>
                    <a:ea typeface="方正卡通简体" panose="03000509000000000000" pitchFamily="65" charset="-122"/>
                    <a:sym typeface="HappyZcool-2016" panose="02010600030101010101" pitchFamily="2" charset="-122"/>
                  </a:rPr>
                  <a:t>对</a:t>
                </a:r>
                <a:r>
                  <a:rPr lang="en-US" altLang="zh-CN" sz="2400" dirty="0">
                    <a:solidFill>
                      <a:srgbClr val="F4D102"/>
                    </a:solidFill>
                    <a:latin typeface="方正卡通简体" panose="03000509000000000000" pitchFamily="65" charset="-122"/>
                    <a:ea typeface="方正卡通简体" panose="03000509000000000000" pitchFamily="65" charset="-122"/>
                    <a:sym typeface="HappyZcool-2016" panose="02010600030101010101" pitchFamily="2" charset="-122"/>
                  </a:rPr>
                  <a:t>VR</a:t>
                </a:r>
                <a:r>
                  <a:rPr lang="zh-CN" altLang="en-US" sz="2400" dirty="0">
                    <a:solidFill>
                      <a:srgbClr val="F4D102"/>
                    </a:solidFill>
                    <a:latin typeface="方正卡通简体" panose="03000509000000000000" pitchFamily="65" charset="-122"/>
                    <a:ea typeface="方正卡通简体" panose="03000509000000000000" pitchFamily="65" charset="-122"/>
                    <a:sym typeface="HappyZcool-2016" panose="02010600030101010101" pitchFamily="2" charset="-122"/>
                  </a:rPr>
                  <a:t>操作不熟悉</a:t>
                </a: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C8257AE-2623-4CAB-AB20-873875F0EABC}"/>
                  </a:ext>
                </a:extLst>
              </p:cNvPr>
              <p:cNvSpPr txBox="1"/>
              <p:nvPr/>
            </p:nvSpPr>
            <p:spPr>
              <a:xfrm>
                <a:off x="6818251" y="1249941"/>
                <a:ext cx="2934588" cy="54903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3600" b="0">
                    <a:solidFill>
                      <a:srgbClr val="1C75BC"/>
                    </a:solidFill>
                    <a:latin typeface="汉仪趣黑W" panose="00020600040101010101" pitchFamily="18" charset="-122"/>
                    <a:ea typeface="汉仪趣黑W" panose="00020600040101010101" pitchFamily="18" charset="-122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1800" dirty="0">
                    <a:solidFill>
                      <a:schemeClr val="tx2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  <a:sym typeface="HappyZcool-2016" panose="02010600030101010101" pitchFamily="2" charset="-122"/>
                  </a:rPr>
                  <a:t>简单易懂的</a:t>
                </a:r>
                <a:r>
                  <a:rPr lang="en-US" altLang="zh-CN" sz="1800" dirty="0">
                    <a:solidFill>
                      <a:schemeClr val="tx2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  <a:sym typeface="HappyZcool-2016" panose="02010600030101010101" pitchFamily="2" charset="-122"/>
                  </a:rPr>
                  <a:t>VR</a:t>
                </a:r>
                <a:r>
                  <a:rPr lang="zh-CN" altLang="en-US" sz="1800" dirty="0">
                    <a:solidFill>
                      <a:schemeClr val="tx2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  <a:sym typeface="HappyZcool-2016" panose="02010600030101010101" pitchFamily="2" charset="-122"/>
                  </a:rPr>
                  <a:t>交互</a:t>
                </a:r>
                <a:endParaRPr lang="en-US" altLang="zh-CN" sz="1800" dirty="0">
                  <a:solidFill>
                    <a:schemeClr val="tx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1800" dirty="0">
                    <a:solidFill>
                      <a:schemeClr val="tx2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  <a:sym typeface="HappyZcool-2016" panose="02010600030101010101" pitchFamily="2" charset="-122"/>
                  </a:rPr>
                  <a:t>提供新手指导等提示信息</a:t>
                </a:r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69B4548-6704-47F9-B826-E417672B9D5E}"/>
              </a:ext>
            </a:extLst>
          </p:cNvPr>
          <p:cNvGrpSpPr/>
          <p:nvPr/>
        </p:nvGrpSpPr>
        <p:grpSpPr>
          <a:xfrm>
            <a:off x="1629891" y="4154160"/>
            <a:ext cx="3324843" cy="1221666"/>
            <a:chOff x="1716665" y="3004629"/>
            <a:chExt cx="3090024" cy="1020864"/>
          </a:xfrm>
        </p:grpSpPr>
        <p:sp>
          <p:nvSpPr>
            <p:cNvPr id="31" name="任意多边形 8">
              <a:extLst>
                <a:ext uri="{FF2B5EF4-FFF2-40B4-BE49-F238E27FC236}">
                  <a16:creationId xmlns:a16="http://schemas.microsoft.com/office/drawing/2014/main" id="{A85583FE-0DC9-48A8-8F18-44EBCF77DE5B}"/>
                </a:ext>
              </a:extLst>
            </p:cNvPr>
            <p:cNvSpPr/>
            <p:nvPr/>
          </p:nvSpPr>
          <p:spPr>
            <a:xfrm flipH="1">
              <a:off x="1716665" y="3004629"/>
              <a:ext cx="3033856" cy="1020864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2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8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CC6150F8-D879-4C66-BFFB-237028DE1E72}"/>
                </a:ext>
              </a:extLst>
            </p:cNvPr>
            <p:cNvGrpSpPr/>
            <p:nvPr/>
          </p:nvGrpSpPr>
          <p:grpSpPr>
            <a:xfrm>
              <a:off x="1872100" y="3041573"/>
              <a:ext cx="2934589" cy="924464"/>
              <a:chOff x="6818250" y="865572"/>
              <a:chExt cx="2934589" cy="924464"/>
            </a:xfrm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70D6129-440F-4370-B608-EE3E8C7BE067}"/>
                  </a:ext>
                </a:extLst>
              </p:cNvPr>
              <p:cNvSpPr txBox="1"/>
              <p:nvPr/>
            </p:nvSpPr>
            <p:spPr>
              <a:xfrm>
                <a:off x="6818250" y="865572"/>
                <a:ext cx="2695205" cy="38578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3600" b="0">
                    <a:solidFill>
                      <a:srgbClr val="1C75BC"/>
                    </a:solidFill>
                    <a:latin typeface="汉仪趣黑W" panose="00020600040101010101" pitchFamily="18" charset="-122"/>
                    <a:ea typeface="汉仪趣黑W" panose="00020600040101010101" pitchFamily="18" charset="-122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rgbClr val="F4D102"/>
                    </a:solidFill>
                    <a:latin typeface="方正卡通简体" panose="03000509000000000000" pitchFamily="65" charset="-122"/>
                    <a:ea typeface="方正卡通简体" panose="03000509000000000000" pitchFamily="65" charset="-122"/>
                    <a:sym typeface="HappyZcool-2016" panose="02010600030101010101" pitchFamily="2" charset="-122"/>
                  </a:rPr>
                  <a:t>实验时间宝贵</a:t>
                </a: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C0323F8-11C0-40B5-BB54-A731BC0970D8}"/>
                  </a:ext>
                </a:extLst>
              </p:cNvPr>
              <p:cNvSpPr txBox="1"/>
              <p:nvPr/>
            </p:nvSpPr>
            <p:spPr>
              <a:xfrm>
                <a:off x="6818251" y="1249941"/>
                <a:ext cx="2934588" cy="54009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3600" b="0">
                    <a:solidFill>
                      <a:srgbClr val="1C75BC"/>
                    </a:solidFill>
                    <a:latin typeface="汉仪趣黑W" panose="00020600040101010101" pitchFamily="18" charset="-122"/>
                    <a:ea typeface="汉仪趣黑W" panose="00020600040101010101" pitchFamily="18" charset="-122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1800" dirty="0">
                    <a:solidFill>
                      <a:schemeClr val="tx2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  <a:sym typeface="HappyZcool-2016" panose="02010600030101010101" pitchFamily="2" charset="-122"/>
                  </a:rPr>
                  <a:t>高效地模型检索算法</a:t>
                </a:r>
                <a:endParaRPr lang="en-US" altLang="zh-CN" sz="1800" dirty="0">
                  <a:solidFill>
                    <a:schemeClr val="tx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1800" dirty="0">
                    <a:solidFill>
                      <a:schemeClr val="tx2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  <a:sym typeface="HappyZcool-2016" panose="02010600030101010101" pitchFamily="2" charset="-122"/>
                  </a:rPr>
                  <a:t>减少学生的等待时间</a:t>
                </a:r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8705A3E8-BBB2-4DFA-A1E9-AFE86E3A4A09}"/>
              </a:ext>
            </a:extLst>
          </p:cNvPr>
          <p:cNvGrpSpPr/>
          <p:nvPr/>
        </p:nvGrpSpPr>
        <p:grpSpPr>
          <a:xfrm>
            <a:off x="7528250" y="1947577"/>
            <a:ext cx="3264407" cy="1253195"/>
            <a:chOff x="7444100" y="1979797"/>
            <a:chExt cx="3033858" cy="1024832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79158683-F79E-432B-8481-6E3A484B7705}"/>
                </a:ext>
              </a:extLst>
            </p:cNvPr>
            <p:cNvSpPr/>
            <p:nvPr/>
          </p:nvSpPr>
          <p:spPr>
            <a:xfrm>
              <a:off x="7444100" y="1979797"/>
              <a:ext cx="3033858" cy="1024832"/>
            </a:xfrm>
            <a:custGeom>
              <a:avLst/>
              <a:gdLst>
                <a:gd name="connsiteX0" fmla="*/ 2970779 w 3821849"/>
                <a:gd name="connsiteY0" fmla="*/ 0 h 1291014"/>
                <a:gd name="connsiteX1" fmla="*/ 3320024 w 3821849"/>
                <a:gd name="connsiteY1" fmla="*/ 20509 h 1291014"/>
                <a:gd name="connsiteX2" fmla="*/ 3603196 w 3821849"/>
                <a:gd name="connsiteY2" fmla="*/ 70318 h 1291014"/>
                <a:gd name="connsiteX3" fmla="*/ 3659830 w 3821849"/>
                <a:gd name="connsiteY3" fmla="*/ 131848 h 1291014"/>
                <a:gd name="connsiteX4" fmla="*/ 3707025 w 3821849"/>
                <a:gd name="connsiteY4" fmla="*/ 219746 h 1291014"/>
                <a:gd name="connsiteX5" fmla="*/ 3773099 w 3821849"/>
                <a:gd name="connsiteY5" fmla="*/ 345734 h 1291014"/>
                <a:gd name="connsiteX6" fmla="*/ 3820294 w 3821849"/>
                <a:gd name="connsiteY6" fmla="*/ 536180 h 1291014"/>
                <a:gd name="connsiteX7" fmla="*/ 3810781 w 3821849"/>
                <a:gd name="connsiteY7" fmla="*/ 745282 h 1291014"/>
                <a:gd name="connsiteX8" fmla="*/ 3805805 w 3821849"/>
                <a:gd name="connsiteY8" fmla="*/ 760506 h 1291014"/>
                <a:gd name="connsiteX9" fmla="*/ 3820294 w 3821849"/>
                <a:gd name="connsiteY9" fmla="*/ 845662 h 1291014"/>
                <a:gd name="connsiteX10" fmla="*/ 3791977 w 3821849"/>
                <a:gd name="connsiteY10" fmla="*/ 1112288 h 1291014"/>
                <a:gd name="connsiteX11" fmla="*/ 3622074 w 3821849"/>
                <a:gd name="connsiteY11" fmla="*/ 1223625 h 1291014"/>
                <a:gd name="connsiteX12" fmla="*/ 3367220 w 3821849"/>
                <a:gd name="connsiteY12" fmla="*/ 1279294 h 1291014"/>
                <a:gd name="connsiteX13" fmla="*/ 2876389 w 3821849"/>
                <a:gd name="connsiteY13" fmla="*/ 1261714 h 1291014"/>
                <a:gd name="connsiteX14" fmla="*/ 2508265 w 3821849"/>
                <a:gd name="connsiteY14" fmla="*/ 1255854 h 1291014"/>
                <a:gd name="connsiteX15" fmla="*/ 1989118 w 3821849"/>
                <a:gd name="connsiteY15" fmla="*/ 1270505 h 1291014"/>
                <a:gd name="connsiteX16" fmla="*/ 1592678 w 3821849"/>
                <a:gd name="connsiteY16" fmla="*/ 1279294 h 1291014"/>
                <a:gd name="connsiteX17" fmla="*/ 1158482 w 3821849"/>
                <a:gd name="connsiteY17" fmla="*/ 1291014 h 1291014"/>
                <a:gd name="connsiteX18" fmla="*/ 705407 w 3821849"/>
                <a:gd name="connsiteY18" fmla="*/ 1288084 h 1291014"/>
                <a:gd name="connsiteX19" fmla="*/ 337284 w 3821849"/>
                <a:gd name="connsiteY19" fmla="*/ 1258785 h 1291014"/>
                <a:gd name="connsiteX20" fmla="*/ 139064 w 3821849"/>
                <a:gd name="connsiteY20" fmla="*/ 1206045 h 1291014"/>
                <a:gd name="connsiteX21" fmla="*/ 110747 w 3821849"/>
                <a:gd name="connsiteY21" fmla="*/ 1109357 h 1291014"/>
                <a:gd name="connsiteX22" fmla="*/ 99188 w 3821849"/>
                <a:gd name="connsiteY22" fmla="*/ 891251 h 1291014"/>
                <a:gd name="connsiteX23" fmla="*/ 99035 w 3821849"/>
                <a:gd name="connsiteY23" fmla="*/ 887495 h 1291014"/>
                <a:gd name="connsiteX24" fmla="*/ 79104 w 3821849"/>
                <a:gd name="connsiteY24" fmla="*/ 879534 h 1291014"/>
                <a:gd name="connsiteX25" fmla="*/ 46257 w 3821849"/>
                <a:gd name="connsiteY25" fmla="*/ 850232 h 1291014"/>
                <a:gd name="connsiteX26" fmla="*/ 1092 w 3821849"/>
                <a:gd name="connsiteY26" fmla="*/ 807905 h 1291014"/>
                <a:gd name="connsiteX27" fmla="*/ 17515 w 3821849"/>
                <a:gd name="connsiteY27" fmla="*/ 772091 h 1291014"/>
                <a:gd name="connsiteX28" fmla="*/ 56522 w 3821849"/>
                <a:gd name="connsiteY28" fmla="*/ 746044 h 1291014"/>
                <a:gd name="connsiteX29" fmla="*/ 87316 w 3821849"/>
                <a:gd name="connsiteY29" fmla="*/ 719997 h 1291014"/>
                <a:gd name="connsiteX30" fmla="*/ 93171 w 3821849"/>
                <a:gd name="connsiteY30" fmla="*/ 714905 h 1291014"/>
                <a:gd name="connsiteX31" fmla="*/ 92957 w 3821849"/>
                <a:gd name="connsiteY31" fmla="*/ 706933 h 1291014"/>
                <a:gd name="connsiteX32" fmla="*/ 93461 w 3821849"/>
                <a:gd name="connsiteY32" fmla="*/ 588787 h 1291014"/>
                <a:gd name="connsiteX33" fmla="*/ 94278 w 3821849"/>
                <a:gd name="connsiteY33" fmla="*/ 576113 h 1291014"/>
                <a:gd name="connsiteX34" fmla="*/ 79104 w 3821849"/>
                <a:gd name="connsiteY34" fmla="*/ 570052 h 1291014"/>
                <a:gd name="connsiteX35" fmla="*/ 46257 w 3821849"/>
                <a:gd name="connsiteY35" fmla="*/ 540750 h 1291014"/>
                <a:gd name="connsiteX36" fmla="*/ 1092 w 3821849"/>
                <a:gd name="connsiteY36" fmla="*/ 498423 h 1291014"/>
                <a:gd name="connsiteX37" fmla="*/ 17515 w 3821849"/>
                <a:gd name="connsiteY37" fmla="*/ 462609 h 1291014"/>
                <a:gd name="connsiteX38" fmla="*/ 56522 w 3821849"/>
                <a:gd name="connsiteY38" fmla="*/ 436562 h 1291014"/>
                <a:gd name="connsiteX39" fmla="*/ 87316 w 3821849"/>
                <a:gd name="connsiteY39" fmla="*/ 410515 h 1291014"/>
                <a:gd name="connsiteX40" fmla="*/ 93171 w 3821849"/>
                <a:gd name="connsiteY40" fmla="*/ 405423 h 1291014"/>
                <a:gd name="connsiteX41" fmla="*/ 92957 w 3821849"/>
                <a:gd name="connsiteY41" fmla="*/ 397451 h 1291014"/>
                <a:gd name="connsiteX42" fmla="*/ 101308 w 3821849"/>
                <a:gd name="connsiteY42" fmla="*/ 205097 h 1291014"/>
                <a:gd name="connsiteX43" fmla="*/ 176821 w 3821849"/>
                <a:gd name="connsiteY43" fmla="*/ 84969 h 1291014"/>
                <a:gd name="connsiteX44" fmla="*/ 667651 w 3821849"/>
                <a:gd name="connsiteY44" fmla="*/ 41020 h 1291014"/>
                <a:gd name="connsiteX45" fmla="*/ 979140 w 3821849"/>
                <a:gd name="connsiteY45" fmla="*/ 26369 h 1291014"/>
                <a:gd name="connsiteX46" fmla="*/ 1356701 w 3821849"/>
                <a:gd name="connsiteY46" fmla="*/ 20509 h 1291014"/>
                <a:gd name="connsiteX47" fmla="*/ 1611556 w 3821849"/>
                <a:gd name="connsiteY47" fmla="*/ 20509 h 1291014"/>
                <a:gd name="connsiteX48" fmla="*/ 2413875 w 3821849"/>
                <a:gd name="connsiteY48" fmla="*/ 14649 h 1291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821849" h="1291014">
                  <a:moveTo>
                    <a:pt x="2970779" y="0"/>
                  </a:moveTo>
                  <a:cubicBezTo>
                    <a:pt x="3121804" y="976"/>
                    <a:pt x="3214622" y="8789"/>
                    <a:pt x="3320024" y="20509"/>
                  </a:cubicBezTo>
                  <a:cubicBezTo>
                    <a:pt x="3425427" y="32229"/>
                    <a:pt x="3546561" y="51762"/>
                    <a:pt x="3603196" y="70318"/>
                  </a:cubicBezTo>
                  <a:cubicBezTo>
                    <a:pt x="3659830" y="88875"/>
                    <a:pt x="3642526" y="106943"/>
                    <a:pt x="3659830" y="131848"/>
                  </a:cubicBezTo>
                  <a:cubicBezTo>
                    <a:pt x="3677135" y="156752"/>
                    <a:pt x="3688147" y="184098"/>
                    <a:pt x="3707025" y="219746"/>
                  </a:cubicBezTo>
                  <a:cubicBezTo>
                    <a:pt x="3725904" y="255394"/>
                    <a:pt x="3754221" y="292995"/>
                    <a:pt x="3773099" y="345734"/>
                  </a:cubicBezTo>
                  <a:cubicBezTo>
                    <a:pt x="3791977" y="398473"/>
                    <a:pt x="3817148" y="460002"/>
                    <a:pt x="3820294" y="536180"/>
                  </a:cubicBezTo>
                  <a:cubicBezTo>
                    <a:pt x="3822654" y="593314"/>
                    <a:pt x="3824129" y="679290"/>
                    <a:pt x="3810781" y="745282"/>
                  </a:cubicBezTo>
                  <a:lnTo>
                    <a:pt x="3805805" y="760506"/>
                  </a:lnTo>
                  <a:lnTo>
                    <a:pt x="3820294" y="845662"/>
                  </a:lnTo>
                  <a:cubicBezTo>
                    <a:pt x="3823441" y="921841"/>
                    <a:pt x="3825013" y="1049294"/>
                    <a:pt x="3791977" y="1112288"/>
                  </a:cubicBezTo>
                  <a:cubicBezTo>
                    <a:pt x="3758941" y="1175281"/>
                    <a:pt x="3692867" y="1195791"/>
                    <a:pt x="3622074" y="1223625"/>
                  </a:cubicBezTo>
                  <a:cubicBezTo>
                    <a:pt x="3551282" y="1251460"/>
                    <a:pt x="3491501" y="1272946"/>
                    <a:pt x="3367220" y="1279294"/>
                  </a:cubicBezTo>
                  <a:lnTo>
                    <a:pt x="2876389" y="1261714"/>
                  </a:lnTo>
                  <a:cubicBezTo>
                    <a:pt x="2733231" y="1257808"/>
                    <a:pt x="2656144" y="1254389"/>
                    <a:pt x="2508265" y="1255854"/>
                  </a:cubicBezTo>
                  <a:cubicBezTo>
                    <a:pt x="2360387" y="1257320"/>
                    <a:pt x="2141716" y="1266598"/>
                    <a:pt x="1989118" y="1270505"/>
                  </a:cubicBezTo>
                  <a:lnTo>
                    <a:pt x="1592678" y="1279294"/>
                  </a:lnTo>
                  <a:lnTo>
                    <a:pt x="1158482" y="1291014"/>
                  </a:lnTo>
                  <a:lnTo>
                    <a:pt x="705407" y="1288084"/>
                  </a:lnTo>
                  <a:cubicBezTo>
                    <a:pt x="568542" y="1282712"/>
                    <a:pt x="431675" y="1272458"/>
                    <a:pt x="337284" y="1258785"/>
                  </a:cubicBezTo>
                  <a:cubicBezTo>
                    <a:pt x="242894" y="1245112"/>
                    <a:pt x="176821" y="1230950"/>
                    <a:pt x="139064" y="1206045"/>
                  </a:cubicBezTo>
                  <a:cubicBezTo>
                    <a:pt x="101308" y="1181141"/>
                    <a:pt x="117040" y="1224602"/>
                    <a:pt x="110747" y="1109357"/>
                  </a:cubicBezTo>
                  <a:cubicBezTo>
                    <a:pt x="108387" y="1066141"/>
                    <a:pt x="103373" y="982751"/>
                    <a:pt x="99188" y="891251"/>
                  </a:cubicBezTo>
                  <a:cubicBezTo>
                    <a:pt x="99137" y="889999"/>
                    <a:pt x="99086" y="888747"/>
                    <a:pt x="99035" y="887495"/>
                  </a:cubicBezTo>
                  <a:lnTo>
                    <a:pt x="79104" y="879534"/>
                  </a:lnTo>
                  <a:cubicBezTo>
                    <a:pt x="69866" y="874107"/>
                    <a:pt x="59259" y="862169"/>
                    <a:pt x="46257" y="850232"/>
                  </a:cubicBezTo>
                  <a:cubicBezTo>
                    <a:pt x="33255" y="838294"/>
                    <a:pt x="5882" y="820928"/>
                    <a:pt x="1092" y="807905"/>
                  </a:cubicBezTo>
                  <a:cubicBezTo>
                    <a:pt x="-3699" y="794882"/>
                    <a:pt x="8277" y="782401"/>
                    <a:pt x="17515" y="772091"/>
                  </a:cubicBezTo>
                  <a:cubicBezTo>
                    <a:pt x="26754" y="761780"/>
                    <a:pt x="44889" y="754726"/>
                    <a:pt x="56522" y="746044"/>
                  </a:cubicBezTo>
                  <a:cubicBezTo>
                    <a:pt x="68155" y="737362"/>
                    <a:pt x="80131" y="724338"/>
                    <a:pt x="87316" y="719997"/>
                  </a:cubicBezTo>
                  <a:lnTo>
                    <a:pt x="93171" y="714905"/>
                  </a:lnTo>
                  <a:lnTo>
                    <a:pt x="92957" y="706933"/>
                  </a:lnTo>
                  <a:cubicBezTo>
                    <a:pt x="92192" y="662900"/>
                    <a:pt x="92215" y="622181"/>
                    <a:pt x="93461" y="588787"/>
                  </a:cubicBezTo>
                  <a:lnTo>
                    <a:pt x="94278" y="576113"/>
                  </a:lnTo>
                  <a:lnTo>
                    <a:pt x="79104" y="570052"/>
                  </a:lnTo>
                  <a:cubicBezTo>
                    <a:pt x="69866" y="564625"/>
                    <a:pt x="59259" y="552687"/>
                    <a:pt x="46257" y="540750"/>
                  </a:cubicBezTo>
                  <a:cubicBezTo>
                    <a:pt x="33255" y="528812"/>
                    <a:pt x="5882" y="511446"/>
                    <a:pt x="1092" y="498423"/>
                  </a:cubicBezTo>
                  <a:cubicBezTo>
                    <a:pt x="-3699" y="485400"/>
                    <a:pt x="8277" y="472919"/>
                    <a:pt x="17515" y="462609"/>
                  </a:cubicBezTo>
                  <a:cubicBezTo>
                    <a:pt x="26754" y="452298"/>
                    <a:pt x="44889" y="445244"/>
                    <a:pt x="56522" y="436562"/>
                  </a:cubicBezTo>
                  <a:cubicBezTo>
                    <a:pt x="68155" y="427880"/>
                    <a:pt x="80131" y="414856"/>
                    <a:pt x="87316" y="410515"/>
                  </a:cubicBezTo>
                  <a:lnTo>
                    <a:pt x="93171" y="405423"/>
                  </a:lnTo>
                  <a:lnTo>
                    <a:pt x="92957" y="397451"/>
                  </a:lnTo>
                  <a:cubicBezTo>
                    <a:pt x="91426" y="309384"/>
                    <a:pt x="93049" y="234579"/>
                    <a:pt x="101308" y="205097"/>
                  </a:cubicBezTo>
                  <a:cubicBezTo>
                    <a:pt x="123332" y="126476"/>
                    <a:pt x="124906" y="106455"/>
                    <a:pt x="176821" y="84969"/>
                  </a:cubicBezTo>
                  <a:cubicBezTo>
                    <a:pt x="254289" y="52906"/>
                    <a:pt x="533931" y="50786"/>
                    <a:pt x="667651" y="41020"/>
                  </a:cubicBezTo>
                  <a:cubicBezTo>
                    <a:pt x="801372" y="31253"/>
                    <a:pt x="864299" y="29788"/>
                    <a:pt x="979140" y="26369"/>
                  </a:cubicBezTo>
                  <a:lnTo>
                    <a:pt x="1356701" y="20509"/>
                  </a:lnTo>
                  <a:lnTo>
                    <a:pt x="1611556" y="20509"/>
                  </a:lnTo>
                  <a:lnTo>
                    <a:pt x="2413875" y="14649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BE9CD501-FA0D-450B-A51D-6BCB26687804}"/>
                </a:ext>
              </a:extLst>
            </p:cNvPr>
            <p:cNvGrpSpPr/>
            <p:nvPr/>
          </p:nvGrpSpPr>
          <p:grpSpPr>
            <a:xfrm>
              <a:off x="7543369" y="2038418"/>
              <a:ext cx="2934589" cy="912922"/>
              <a:chOff x="6818250" y="865572"/>
              <a:chExt cx="2934589" cy="912922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8B60EBB-9198-4520-B5A7-2DA65A22AF74}"/>
                  </a:ext>
                </a:extLst>
              </p:cNvPr>
              <p:cNvSpPr txBox="1"/>
              <p:nvPr/>
            </p:nvSpPr>
            <p:spPr>
              <a:xfrm>
                <a:off x="6818250" y="865572"/>
                <a:ext cx="2695205" cy="37753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3600" b="0">
                    <a:solidFill>
                      <a:srgbClr val="1C75BC"/>
                    </a:solidFill>
                    <a:latin typeface="汉仪趣黑W" panose="00020600040101010101" pitchFamily="18" charset="-122"/>
                    <a:ea typeface="汉仪趣黑W" panose="00020600040101010101" pitchFamily="18" charset="-122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rgbClr val="F4D102"/>
                    </a:solidFill>
                    <a:latin typeface="方正卡通简体" panose="03000509000000000000" pitchFamily="65" charset="-122"/>
                    <a:ea typeface="方正卡通简体" panose="03000509000000000000" pitchFamily="65" charset="-122"/>
                    <a:sym typeface="HappyZcool-2016" panose="02010600030101010101" pitchFamily="2" charset="-122"/>
                  </a:rPr>
                  <a:t>绘画水平参差不齐</a:t>
                </a: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052E239-D280-4F5D-A42D-6FE566F10EF1}"/>
                  </a:ext>
                </a:extLst>
              </p:cNvPr>
              <p:cNvSpPr txBox="1"/>
              <p:nvPr/>
            </p:nvSpPr>
            <p:spPr>
              <a:xfrm>
                <a:off x="6818251" y="1249941"/>
                <a:ext cx="2934588" cy="52855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3600" b="0">
                    <a:solidFill>
                      <a:srgbClr val="1C75BC"/>
                    </a:solidFill>
                    <a:latin typeface="汉仪趣黑W" panose="00020600040101010101" pitchFamily="18" charset="-122"/>
                    <a:ea typeface="汉仪趣黑W" panose="00020600040101010101" pitchFamily="18" charset="-122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1800" dirty="0">
                    <a:solidFill>
                      <a:schemeClr val="tx2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  <a:sym typeface="HappyZcool-2016" panose="02010600030101010101" pitchFamily="2" charset="-122"/>
                  </a:rPr>
                  <a:t>处理不同绘画水平的学生的简笔画</a:t>
                </a:r>
              </a:p>
            </p:txBody>
          </p:sp>
        </p:grpSp>
      </p:grpSp>
      <p:sp>
        <p:nvSpPr>
          <p:cNvPr id="46" name="Freeform 9">
            <a:extLst>
              <a:ext uri="{FF2B5EF4-FFF2-40B4-BE49-F238E27FC236}">
                <a16:creationId xmlns:a16="http://schemas.microsoft.com/office/drawing/2014/main" id="{3849FBE9-1C37-4A7A-8C2A-4175A0C38F11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用户特征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A0607FF-F739-44D7-AA00-FF5063168ED0}"/>
              </a:ext>
            </a:extLst>
          </p:cNvPr>
          <p:cNvGrpSpPr/>
          <p:nvPr/>
        </p:nvGrpSpPr>
        <p:grpSpPr>
          <a:xfrm>
            <a:off x="7563993" y="4222690"/>
            <a:ext cx="4077547" cy="1372892"/>
            <a:chOff x="7444100" y="1979797"/>
            <a:chExt cx="3395158" cy="1089321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2E115517-CB7A-4509-9F55-DCF96EBB6AFD}"/>
                </a:ext>
              </a:extLst>
            </p:cNvPr>
            <p:cNvSpPr/>
            <p:nvPr/>
          </p:nvSpPr>
          <p:spPr>
            <a:xfrm>
              <a:off x="7444100" y="1979797"/>
              <a:ext cx="3033858" cy="1024832"/>
            </a:xfrm>
            <a:custGeom>
              <a:avLst/>
              <a:gdLst>
                <a:gd name="connsiteX0" fmla="*/ 2970779 w 3821849"/>
                <a:gd name="connsiteY0" fmla="*/ 0 h 1291014"/>
                <a:gd name="connsiteX1" fmla="*/ 3320024 w 3821849"/>
                <a:gd name="connsiteY1" fmla="*/ 20509 h 1291014"/>
                <a:gd name="connsiteX2" fmla="*/ 3603196 w 3821849"/>
                <a:gd name="connsiteY2" fmla="*/ 70318 h 1291014"/>
                <a:gd name="connsiteX3" fmla="*/ 3659830 w 3821849"/>
                <a:gd name="connsiteY3" fmla="*/ 131848 h 1291014"/>
                <a:gd name="connsiteX4" fmla="*/ 3707025 w 3821849"/>
                <a:gd name="connsiteY4" fmla="*/ 219746 h 1291014"/>
                <a:gd name="connsiteX5" fmla="*/ 3773099 w 3821849"/>
                <a:gd name="connsiteY5" fmla="*/ 345734 h 1291014"/>
                <a:gd name="connsiteX6" fmla="*/ 3820294 w 3821849"/>
                <a:gd name="connsiteY6" fmla="*/ 536180 h 1291014"/>
                <a:gd name="connsiteX7" fmla="*/ 3810781 w 3821849"/>
                <a:gd name="connsiteY7" fmla="*/ 745282 h 1291014"/>
                <a:gd name="connsiteX8" fmla="*/ 3805805 w 3821849"/>
                <a:gd name="connsiteY8" fmla="*/ 760506 h 1291014"/>
                <a:gd name="connsiteX9" fmla="*/ 3820294 w 3821849"/>
                <a:gd name="connsiteY9" fmla="*/ 845662 h 1291014"/>
                <a:gd name="connsiteX10" fmla="*/ 3791977 w 3821849"/>
                <a:gd name="connsiteY10" fmla="*/ 1112288 h 1291014"/>
                <a:gd name="connsiteX11" fmla="*/ 3622074 w 3821849"/>
                <a:gd name="connsiteY11" fmla="*/ 1223625 h 1291014"/>
                <a:gd name="connsiteX12" fmla="*/ 3367220 w 3821849"/>
                <a:gd name="connsiteY12" fmla="*/ 1279294 h 1291014"/>
                <a:gd name="connsiteX13" fmla="*/ 2876389 w 3821849"/>
                <a:gd name="connsiteY13" fmla="*/ 1261714 h 1291014"/>
                <a:gd name="connsiteX14" fmla="*/ 2508265 w 3821849"/>
                <a:gd name="connsiteY14" fmla="*/ 1255854 h 1291014"/>
                <a:gd name="connsiteX15" fmla="*/ 1989118 w 3821849"/>
                <a:gd name="connsiteY15" fmla="*/ 1270505 h 1291014"/>
                <a:gd name="connsiteX16" fmla="*/ 1592678 w 3821849"/>
                <a:gd name="connsiteY16" fmla="*/ 1279294 h 1291014"/>
                <a:gd name="connsiteX17" fmla="*/ 1158482 w 3821849"/>
                <a:gd name="connsiteY17" fmla="*/ 1291014 h 1291014"/>
                <a:gd name="connsiteX18" fmla="*/ 705407 w 3821849"/>
                <a:gd name="connsiteY18" fmla="*/ 1288084 h 1291014"/>
                <a:gd name="connsiteX19" fmla="*/ 337284 w 3821849"/>
                <a:gd name="connsiteY19" fmla="*/ 1258785 h 1291014"/>
                <a:gd name="connsiteX20" fmla="*/ 139064 w 3821849"/>
                <a:gd name="connsiteY20" fmla="*/ 1206045 h 1291014"/>
                <a:gd name="connsiteX21" fmla="*/ 110747 w 3821849"/>
                <a:gd name="connsiteY21" fmla="*/ 1109357 h 1291014"/>
                <a:gd name="connsiteX22" fmla="*/ 99188 w 3821849"/>
                <a:gd name="connsiteY22" fmla="*/ 891251 h 1291014"/>
                <a:gd name="connsiteX23" fmla="*/ 99035 w 3821849"/>
                <a:gd name="connsiteY23" fmla="*/ 887495 h 1291014"/>
                <a:gd name="connsiteX24" fmla="*/ 79104 w 3821849"/>
                <a:gd name="connsiteY24" fmla="*/ 879534 h 1291014"/>
                <a:gd name="connsiteX25" fmla="*/ 46257 w 3821849"/>
                <a:gd name="connsiteY25" fmla="*/ 850232 h 1291014"/>
                <a:gd name="connsiteX26" fmla="*/ 1092 w 3821849"/>
                <a:gd name="connsiteY26" fmla="*/ 807905 h 1291014"/>
                <a:gd name="connsiteX27" fmla="*/ 17515 w 3821849"/>
                <a:gd name="connsiteY27" fmla="*/ 772091 h 1291014"/>
                <a:gd name="connsiteX28" fmla="*/ 56522 w 3821849"/>
                <a:gd name="connsiteY28" fmla="*/ 746044 h 1291014"/>
                <a:gd name="connsiteX29" fmla="*/ 87316 w 3821849"/>
                <a:gd name="connsiteY29" fmla="*/ 719997 h 1291014"/>
                <a:gd name="connsiteX30" fmla="*/ 93171 w 3821849"/>
                <a:gd name="connsiteY30" fmla="*/ 714905 h 1291014"/>
                <a:gd name="connsiteX31" fmla="*/ 92957 w 3821849"/>
                <a:gd name="connsiteY31" fmla="*/ 706933 h 1291014"/>
                <a:gd name="connsiteX32" fmla="*/ 93461 w 3821849"/>
                <a:gd name="connsiteY32" fmla="*/ 588787 h 1291014"/>
                <a:gd name="connsiteX33" fmla="*/ 94278 w 3821849"/>
                <a:gd name="connsiteY33" fmla="*/ 576113 h 1291014"/>
                <a:gd name="connsiteX34" fmla="*/ 79104 w 3821849"/>
                <a:gd name="connsiteY34" fmla="*/ 570052 h 1291014"/>
                <a:gd name="connsiteX35" fmla="*/ 46257 w 3821849"/>
                <a:gd name="connsiteY35" fmla="*/ 540750 h 1291014"/>
                <a:gd name="connsiteX36" fmla="*/ 1092 w 3821849"/>
                <a:gd name="connsiteY36" fmla="*/ 498423 h 1291014"/>
                <a:gd name="connsiteX37" fmla="*/ 17515 w 3821849"/>
                <a:gd name="connsiteY37" fmla="*/ 462609 h 1291014"/>
                <a:gd name="connsiteX38" fmla="*/ 56522 w 3821849"/>
                <a:gd name="connsiteY38" fmla="*/ 436562 h 1291014"/>
                <a:gd name="connsiteX39" fmla="*/ 87316 w 3821849"/>
                <a:gd name="connsiteY39" fmla="*/ 410515 h 1291014"/>
                <a:gd name="connsiteX40" fmla="*/ 93171 w 3821849"/>
                <a:gd name="connsiteY40" fmla="*/ 405423 h 1291014"/>
                <a:gd name="connsiteX41" fmla="*/ 92957 w 3821849"/>
                <a:gd name="connsiteY41" fmla="*/ 397451 h 1291014"/>
                <a:gd name="connsiteX42" fmla="*/ 101308 w 3821849"/>
                <a:gd name="connsiteY42" fmla="*/ 205097 h 1291014"/>
                <a:gd name="connsiteX43" fmla="*/ 176821 w 3821849"/>
                <a:gd name="connsiteY43" fmla="*/ 84969 h 1291014"/>
                <a:gd name="connsiteX44" fmla="*/ 667651 w 3821849"/>
                <a:gd name="connsiteY44" fmla="*/ 41020 h 1291014"/>
                <a:gd name="connsiteX45" fmla="*/ 979140 w 3821849"/>
                <a:gd name="connsiteY45" fmla="*/ 26369 h 1291014"/>
                <a:gd name="connsiteX46" fmla="*/ 1356701 w 3821849"/>
                <a:gd name="connsiteY46" fmla="*/ 20509 h 1291014"/>
                <a:gd name="connsiteX47" fmla="*/ 1611556 w 3821849"/>
                <a:gd name="connsiteY47" fmla="*/ 20509 h 1291014"/>
                <a:gd name="connsiteX48" fmla="*/ 2413875 w 3821849"/>
                <a:gd name="connsiteY48" fmla="*/ 14649 h 1291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821849" h="1291014">
                  <a:moveTo>
                    <a:pt x="2970779" y="0"/>
                  </a:moveTo>
                  <a:cubicBezTo>
                    <a:pt x="3121804" y="976"/>
                    <a:pt x="3214622" y="8789"/>
                    <a:pt x="3320024" y="20509"/>
                  </a:cubicBezTo>
                  <a:cubicBezTo>
                    <a:pt x="3425427" y="32229"/>
                    <a:pt x="3546561" y="51762"/>
                    <a:pt x="3603196" y="70318"/>
                  </a:cubicBezTo>
                  <a:cubicBezTo>
                    <a:pt x="3659830" y="88875"/>
                    <a:pt x="3642526" y="106943"/>
                    <a:pt x="3659830" y="131848"/>
                  </a:cubicBezTo>
                  <a:cubicBezTo>
                    <a:pt x="3677135" y="156752"/>
                    <a:pt x="3688147" y="184098"/>
                    <a:pt x="3707025" y="219746"/>
                  </a:cubicBezTo>
                  <a:cubicBezTo>
                    <a:pt x="3725904" y="255394"/>
                    <a:pt x="3754221" y="292995"/>
                    <a:pt x="3773099" y="345734"/>
                  </a:cubicBezTo>
                  <a:cubicBezTo>
                    <a:pt x="3791977" y="398473"/>
                    <a:pt x="3817148" y="460002"/>
                    <a:pt x="3820294" y="536180"/>
                  </a:cubicBezTo>
                  <a:cubicBezTo>
                    <a:pt x="3822654" y="593314"/>
                    <a:pt x="3824129" y="679290"/>
                    <a:pt x="3810781" y="745282"/>
                  </a:cubicBezTo>
                  <a:lnTo>
                    <a:pt x="3805805" y="760506"/>
                  </a:lnTo>
                  <a:lnTo>
                    <a:pt x="3820294" y="845662"/>
                  </a:lnTo>
                  <a:cubicBezTo>
                    <a:pt x="3823441" y="921841"/>
                    <a:pt x="3825013" y="1049294"/>
                    <a:pt x="3791977" y="1112288"/>
                  </a:cubicBezTo>
                  <a:cubicBezTo>
                    <a:pt x="3758941" y="1175281"/>
                    <a:pt x="3692867" y="1195791"/>
                    <a:pt x="3622074" y="1223625"/>
                  </a:cubicBezTo>
                  <a:cubicBezTo>
                    <a:pt x="3551282" y="1251460"/>
                    <a:pt x="3491501" y="1272946"/>
                    <a:pt x="3367220" y="1279294"/>
                  </a:cubicBezTo>
                  <a:lnTo>
                    <a:pt x="2876389" y="1261714"/>
                  </a:lnTo>
                  <a:cubicBezTo>
                    <a:pt x="2733231" y="1257808"/>
                    <a:pt x="2656144" y="1254389"/>
                    <a:pt x="2508265" y="1255854"/>
                  </a:cubicBezTo>
                  <a:cubicBezTo>
                    <a:pt x="2360387" y="1257320"/>
                    <a:pt x="2141716" y="1266598"/>
                    <a:pt x="1989118" y="1270505"/>
                  </a:cubicBezTo>
                  <a:lnTo>
                    <a:pt x="1592678" y="1279294"/>
                  </a:lnTo>
                  <a:lnTo>
                    <a:pt x="1158482" y="1291014"/>
                  </a:lnTo>
                  <a:lnTo>
                    <a:pt x="705407" y="1288084"/>
                  </a:lnTo>
                  <a:cubicBezTo>
                    <a:pt x="568542" y="1282712"/>
                    <a:pt x="431675" y="1272458"/>
                    <a:pt x="337284" y="1258785"/>
                  </a:cubicBezTo>
                  <a:cubicBezTo>
                    <a:pt x="242894" y="1245112"/>
                    <a:pt x="176821" y="1230950"/>
                    <a:pt x="139064" y="1206045"/>
                  </a:cubicBezTo>
                  <a:cubicBezTo>
                    <a:pt x="101308" y="1181141"/>
                    <a:pt x="117040" y="1224602"/>
                    <a:pt x="110747" y="1109357"/>
                  </a:cubicBezTo>
                  <a:cubicBezTo>
                    <a:pt x="108387" y="1066141"/>
                    <a:pt x="103373" y="982751"/>
                    <a:pt x="99188" y="891251"/>
                  </a:cubicBezTo>
                  <a:cubicBezTo>
                    <a:pt x="99137" y="889999"/>
                    <a:pt x="99086" y="888747"/>
                    <a:pt x="99035" y="887495"/>
                  </a:cubicBezTo>
                  <a:lnTo>
                    <a:pt x="79104" y="879534"/>
                  </a:lnTo>
                  <a:cubicBezTo>
                    <a:pt x="69866" y="874107"/>
                    <a:pt x="59259" y="862169"/>
                    <a:pt x="46257" y="850232"/>
                  </a:cubicBezTo>
                  <a:cubicBezTo>
                    <a:pt x="33255" y="838294"/>
                    <a:pt x="5882" y="820928"/>
                    <a:pt x="1092" y="807905"/>
                  </a:cubicBezTo>
                  <a:cubicBezTo>
                    <a:pt x="-3699" y="794882"/>
                    <a:pt x="8277" y="782401"/>
                    <a:pt x="17515" y="772091"/>
                  </a:cubicBezTo>
                  <a:cubicBezTo>
                    <a:pt x="26754" y="761780"/>
                    <a:pt x="44889" y="754726"/>
                    <a:pt x="56522" y="746044"/>
                  </a:cubicBezTo>
                  <a:cubicBezTo>
                    <a:pt x="68155" y="737362"/>
                    <a:pt x="80131" y="724338"/>
                    <a:pt x="87316" y="719997"/>
                  </a:cubicBezTo>
                  <a:lnTo>
                    <a:pt x="93171" y="714905"/>
                  </a:lnTo>
                  <a:lnTo>
                    <a:pt x="92957" y="706933"/>
                  </a:lnTo>
                  <a:cubicBezTo>
                    <a:pt x="92192" y="662900"/>
                    <a:pt x="92215" y="622181"/>
                    <a:pt x="93461" y="588787"/>
                  </a:cubicBezTo>
                  <a:lnTo>
                    <a:pt x="94278" y="576113"/>
                  </a:lnTo>
                  <a:lnTo>
                    <a:pt x="79104" y="570052"/>
                  </a:lnTo>
                  <a:cubicBezTo>
                    <a:pt x="69866" y="564625"/>
                    <a:pt x="59259" y="552687"/>
                    <a:pt x="46257" y="540750"/>
                  </a:cubicBezTo>
                  <a:cubicBezTo>
                    <a:pt x="33255" y="528812"/>
                    <a:pt x="5882" y="511446"/>
                    <a:pt x="1092" y="498423"/>
                  </a:cubicBezTo>
                  <a:cubicBezTo>
                    <a:pt x="-3699" y="485400"/>
                    <a:pt x="8277" y="472919"/>
                    <a:pt x="17515" y="462609"/>
                  </a:cubicBezTo>
                  <a:cubicBezTo>
                    <a:pt x="26754" y="452298"/>
                    <a:pt x="44889" y="445244"/>
                    <a:pt x="56522" y="436562"/>
                  </a:cubicBezTo>
                  <a:cubicBezTo>
                    <a:pt x="68155" y="427880"/>
                    <a:pt x="80131" y="414856"/>
                    <a:pt x="87316" y="410515"/>
                  </a:cubicBezTo>
                  <a:lnTo>
                    <a:pt x="93171" y="405423"/>
                  </a:lnTo>
                  <a:lnTo>
                    <a:pt x="92957" y="397451"/>
                  </a:lnTo>
                  <a:cubicBezTo>
                    <a:pt x="91426" y="309384"/>
                    <a:pt x="93049" y="234579"/>
                    <a:pt x="101308" y="205097"/>
                  </a:cubicBezTo>
                  <a:cubicBezTo>
                    <a:pt x="123332" y="126476"/>
                    <a:pt x="124906" y="106455"/>
                    <a:pt x="176821" y="84969"/>
                  </a:cubicBezTo>
                  <a:cubicBezTo>
                    <a:pt x="254289" y="52906"/>
                    <a:pt x="533931" y="50786"/>
                    <a:pt x="667651" y="41020"/>
                  </a:cubicBezTo>
                  <a:cubicBezTo>
                    <a:pt x="801372" y="31253"/>
                    <a:pt x="864299" y="29788"/>
                    <a:pt x="979140" y="26369"/>
                  </a:cubicBezTo>
                  <a:lnTo>
                    <a:pt x="1356701" y="20509"/>
                  </a:lnTo>
                  <a:lnTo>
                    <a:pt x="1611556" y="20509"/>
                  </a:lnTo>
                  <a:lnTo>
                    <a:pt x="2413875" y="14649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99C767C5-A497-4A07-81A1-83915A195081}"/>
                </a:ext>
              </a:extLst>
            </p:cNvPr>
            <p:cNvGrpSpPr/>
            <p:nvPr/>
          </p:nvGrpSpPr>
          <p:grpSpPr>
            <a:xfrm>
              <a:off x="7543369" y="2038418"/>
              <a:ext cx="3295889" cy="1030700"/>
              <a:chOff x="6818250" y="865572"/>
              <a:chExt cx="3295889" cy="1030700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4F4C39B-8D01-4AA0-9200-99EB884A22C7}"/>
                  </a:ext>
                </a:extLst>
              </p:cNvPr>
              <p:cNvSpPr txBox="1"/>
              <p:nvPr/>
            </p:nvSpPr>
            <p:spPr>
              <a:xfrm>
                <a:off x="6818250" y="865572"/>
                <a:ext cx="3295889" cy="36630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3600" b="0">
                    <a:solidFill>
                      <a:srgbClr val="1C75BC"/>
                    </a:solidFill>
                    <a:latin typeface="汉仪趣黑W" panose="00020600040101010101" pitchFamily="18" charset="-122"/>
                    <a:ea typeface="汉仪趣黑W" panose="00020600040101010101" pitchFamily="18" charset="-122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rgbClr val="F4D102"/>
                    </a:solidFill>
                    <a:latin typeface="方正卡通简体" panose="03000509000000000000" pitchFamily="65" charset="-122"/>
                    <a:ea typeface="方正卡通简体" panose="03000509000000000000" pitchFamily="65" charset="-122"/>
                    <a:sym typeface="HappyZcool-2016" panose="02010600030101010101" pitchFamily="2" charset="-122"/>
                  </a:rPr>
                  <a:t>对模型具有不同的理解</a:t>
                </a: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571A7C2-F880-4BDA-8B52-29A0F95CCD67}"/>
                  </a:ext>
                </a:extLst>
              </p:cNvPr>
              <p:cNvSpPr txBox="1"/>
              <p:nvPr/>
            </p:nvSpPr>
            <p:spPr>
              <a:xfrm>
                <a:off x="6818251" y="1249941"/>
                <a:ext cx="2934588" cy="64633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3600" b="0">
                    <a:solidFill>
                      <a:srgbClr val="1C75BC"/>
                    </a:solidFill>
                    <a:latin typeface="汉仪趣黑W" panose="00020600040101010101" pitchFamily="18" charset="-122"/>
                    <a:ea typeface="汉仪趣黑W" panose="00020600040101010101" pitchFamily="18" charset="-122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1800" dirty="0">
                    <a:solidFill>
                      <a:schemeClr val="tx2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  <a:sym typeface="HappyZcool-2016" panose="02010600030101010101" pitchFamily="2" charset="-122"/>
                  </a:rPr>
                  <a:t>找出简笔画中的关键语义信息</a:t>
                </a:r>
                <a:endParaRPr lang="en-US" altLang="zh-CN" sz="1800" dirty="0">
                  <a:solidFill>
                    <a:schemeClr val="tx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1800" dirty="0">
                    <a:solidFill>
                      <a:schemeClr val="tx2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  <a:sym typeface="HappyZcool-2016" panose="02010600030101010101" pitchFamily="2" charset="-122"/>
                  </a:rPr>
                  <a:t>适应侧重点不同的简笔画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0298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8DBB694B-7D59-4F1D-8681-19B83882F8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32912" y="1734403"/>
            <a:ext cx="6126176" cy="3860798"/>
            <a:chOff x="1192" y="654"/>
            <a:chExt cx="5011" cy="315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7C3A334-1BDB-4197-B725-9CD481AF0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654"/>
              <a:ext cx="5011" cy="3134"/>
            </a:xfrm>
            <a:custGeom>
              <a:avLst/>
              <a:gdLst>
                <a:gd name="T0" fmla="*/ 73 w 1877"/>
                <a:gd name="T1" fmla="*/ 64 h 1172"/>
                <a:gd name="T2" fmla="*/ 1175 w 1877"/>
                <a:gd name="T3" fmla="*/ 77 h 1172"/>
                <a:gd name="T4" fmla="*/ 1762 w 1877"/>
                <a:gd name="T5" fmla="*/ 215 h 1172"/>
                <a:gd name="T6" fmla="*/ 1819 w 1877"/>
                <a:gd name="T7" fmla="*/ 844 h 1172"/>
                <a:gd name="T8" fmla="*/ 1299 w 1877"/>
                <a:gd name="T9" fmla="*/ 909 h 1172"/>
                <a:gd name="T10" fmla="*/ 1429 w 1877"/>
                <a:gd name="T11" fmla="*/ 1172 h 1172"/>
                <a:gd name="T12" fmla="*/ 912 w 1877"/>
                <a:gd name="T13" fmla="*/ 934 h 1172"/>
                <a:gd name="T14" fmla="*/ 281 w 1877"/>
                <a:gd name="T15" fmla="*/ 918 h 1172"/>
                <a:gd name="T16" fmla="*/ 16 w 1877"/>
                <a:gd name="T17" fmla="*/ 599 h 1172"/>
                <a:gd name="T18" fmla="*/ 60 w 1877"/>
                <a:gd name="T19" fmla="*/ 89 h 1172"/>
                <a:gd name="T20" fmla="*/ 73 w 1877"/>
                <a:gd name="T21" fmla="*/ 6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7" h="1172">
                  <a:moveTo>
                    <a:pt x="73" y="64"/>
                  </a:moveTo>
                  <a:cubicBezTo>
                    <a:pt x="375" y="54"/>
                    <a:pt x="836" y="76"/>
                    <a:pt x="1175" y="77"/>
                  </a:cubicBezTo>
                  <a:cubicBezTo>
                    <a:pt x="1406" y="81"/>
                    <a:pt x="1670" y="0"/>
                    <a:pt x="1762" y="215"/>
                  </a:cubicBezTo>
                  <a:cubicBezTo>
                    <a:pt x="1801" y="299"/>
                    <a:pt x="1877" y="769"/>
                    <a:pt x="1819" y="844"/>
                  </a:cubicBezTo>
                  <a:cubicBezTo>
                    <a:pt x="1749" y="955"/>
                    <a:pt x="1408" y="906"/>
                    <a:pt x="1299" y="909"/>
                  </a:cubicBezTo>
                  <a:cubicBezTo>
                    <a:pt x="1338" y="993"/>
                    <a:pt x="1390" y="1076"/>
                    <a:pt x="1429" y="1172"/>
                  </a:cubicBezTo>
                  <a:cubicBezTo>
                    <a:pt x="1221" y="1118"/>
                    <a:pt x="1119" y="963"/>
                    <a:pt x="912" y="934"/>
                  </a:cubicBezTo>
                  <a:cubicBezTo>
                    <a:pt x="718" y="916"/>
                    <a:pt x="488" y="923"/>
                    <a:pt x="281" y="918"/>
                  </a:cubicBezTo>
                  <a:cubicBezTo>
                    <a:pt x="51" y="913"/>
                    <a:pt x="0" y="854"/>
                    <a:pt x="16" y="599"/>
                  </a:cubicBezTo>
                  <a:cubicBezTo>
                    <a:pt x="35" y="429"/>
                    <a:pt x="37" y="264"/>
                    <a:pt x="60" y="89"/>
                  </a:cubicBezTo>
                  <a:lnTo>
                    <a:pt x="73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529332F-B845-43FE-85A3-67E6893F7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791"/>
              <a:ext cx="4926" cy="3021"/>
            </a:xfrm>
            <a:custGeom>
              <a:avLst/>
              <a:gdLst>
                <a:gd name="T0" fmla="*/ 698 w 1845"/>
                <a:gd name="T1" fmla="*/ 25 h 1130"/>
                <a:gd name="T2" fmla="*/ 1320 w 1845"/>
                <a:gd name="T3" fmla="*/ 29 h 1130"/>
                <a:gd name="T4" fmla="*/ 1682 w 1845"/>
                <a:gd name="T5" fmla="*/ 76 h 1130"/>
                <a:gd name="T6" fmla="*/ 1769 w 1845"/>
                <a:gd name="T7" fmla="*/ 226 h 1130"/>
                <a:gd name="T8" fmla="*/ 1821 w 1845"/>
                <a:gd name="T9" fmla="*/ 539 h 1130"/>
                <a:gd name="T10" fmla="*/ 1808 w 1845"/>
                <a:gd name="T11" fmla="*/ 787 h 1130"/>
                <a:gd name="T12" fmla="*/ 1529 w 1845"/>
                <a:gd name="T13" fmla="*/ 858 h 1130"/>
                <a:gd name="T14" fmla="*/ 1295 w 1845"/>
                <a:gd name="T15" fmla="*/ 850 h 1130"/>
                <a:gd name="T16" fmla="*/ 1417 w 1845"/>
                <a:gd name="T17" fmla="*/ 1123 h 1130"/>
                <a:gd name="T18" fmla="*/ 1162 w 1845"/>
                <a:gd name="T19" fmla="*/ 980 h 1130"/>
                <a:gd name="T20" fmla="*/ 534 w 1845"/>
                <a:gd name="T21" fmla="*/ 862 h 1130"/>
                <a:gd name="T22" fmla="*/ 204 w 1845"/>
                <a:gd name="T23" fmla="*/ 855 h 1130"/>
                <a:gd name="T24" fmla="*/ 18 w 1845"/>
                <a:gd name="T25" fmla="*/ 609 h 1130"/>
                <a:gd name="T26" fmla="*/ 40 w 1845"/>
                <a:gd name="T27" fmla="*/ 299 h 1130"/>
                <a:gd name="T28" fmla="*/ 63 w 1845"/>
                <a:gd name="T29" fmla="*/ 46 h 1130"/>
                <a:gd name="T30" fmla="*/ 62 w 1845"/>
                <a:gd name="T31" fmla="*/ 9 h 1130"/>
                <a:gd name="T32" fmla="*/ 36 w 1845"/>
                <a:gd name="T33" fmla="*/ 143 h 1130"/>
                <a:gd name="T34" fmla="*/ 7 w 1845"/>
                <a:gd name="T35" fmla="*/ 522 h 1130"/>
                <a:gd name="T36" fmla="*/ 57 w 1845"/>
                <a:gd name="T37" fmla="*/ 819 h 1130"/>
                <a:gd name="T38" fmla="*/ 382 w 1845"/>
                <a:gd name="T39" fmla="*/ 877 h 1130"/>
                <a:gd name="T40" fmla="*/ 751 w 1845"/>
                <a:gd name="T41" fmla="*/ 881 h 1130"/>
                <a:gd name="T42" fmla="*/ 925 w 1845"/>
                <a:gd name="T43" fmla="*/ 894 h 1130"/>
                <a:gd name="T44" fmla="*/ 1423 w 1845"/>
                <a:gd name="T45" fmla="*/ 1128 h 1130"/>
                <a:gd name="T46" fmla="*/ 1302 w 1845"/>
                <a:gd name="T47" fmla="*/ 854 h 1130"/>
                <a:gd name="T48" fmla="*/ 1486 w 1845"/>
                <a:gd name="T49" fmla="*/ 873 h 1130"/>
                <a:gd name="T50" fmla="*/ 1833 w 1845"/>
                <a:gd name="T51" fmla="*/ 774 h 1130"/>
                <a:gd name="T52" fmla="*/ 1842 w 1845"/>
                <a:gd name="T53" fmla="*/ 605 h 1130"/>
                <a:gd name="T54" fmla="*/ 1778 w 1845"/>
                <a:gd name="T55" fmla="*/ 197 h 1130"/>
                <a:gd name="T56" fmla="*/ 1434 w 1845"/>
                <a:gd name="T57" fmla="*/ 7 h 1130"/>
                <a:gd name="T58" fmla="*/ 1159 w 1845"/>
                <a:gd name="T59" fmla="*/ 18 h 1130"/>
                <a:gd name="T60" fmla="*/ 185 w 1845"/>
                <a:gd name="T61" fmla="*/ 3 h 1130"/>
                <a:gd name="T62" fmla="*/ 69 w 1845"/>
                <a:gd name="T63" fmla="*/ 21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45" h="1130">
                  <a:moveTo>
                    <a:pt x="69" y="21"/>
                  </a:moveTo>
                  <a:cubicBezTo>
                    <a:pt x="278" y="14"/>
                    <a:pt x="488" y="21"/>
                    <a:pt x="698" y="25"/>
                  </a:cubicBezTo>
                  <a:cubicBezTo>
                    <a:pt x="809" y="28"/>
                    <a:pt x="919" y="31"/>
                    <a:pt x="1030" y="32"/>
                  </a:cubicBezTo>
                  <a:cubicBezTo>
                    <a:pt x="1127" y="34"/>
                    <a:pt x="1223" y="35"/>
                    <a:pt x="1320" y="29"/>
                  </a:cubicBezTo>
                  <a:cubicBezTo>
                    <a:pt x="1405" y="23"/>
                    <a:pt x="1494" y="15"/>
                    <a:pt x="1579" y="32"/>
                  </a:cubicBezTo>
                  <a:cubicBezTo>
                    <a:pt x="1616" y="40"/>
                    <a:pt x="1651" y="54"/>
                    <a:pt x="1682" y="76"/>
                  </a:cubicBezTo>
                  <a:cubicBezTo>
                    <a:pt x="1714" y="100"/>
                    <a:pt x="1735" y="134"/>
                    <a:pt x="1751" y="170"/>
                  </a:cubicBezTo>
                  <a:cubicBezTo>
                    <a:pt x="1759" y="186"/>
                    <a:pt x="1764" y="208"/>
                    <a:pt x="1769" y="226"/>
                  </a:cubicBezTo>
                  <a:cubicBezTo>
                    <a:pt x="1777" y="256"/>
                    <a:pt x="1783" y="286"/>
                    <a:pt x="1789" y="316"/>
                  </a:cubicBezTo>
                  <a:cubicBezTo>
                    <a:pt x="1803" y="390"/>
                    <a:pt x="1814" y="464"/>
                    <a:pt x="1821" y="539"/>
                  </a:cubicBezTo>
                  <a:cubicBezTo>
                    <a:pt x="1827" y="604"/>
                    <a:pt x="1832" y="670"/>
                    <a:pt x="1824" y="735"/>
                  </a:cubicBezTo>
                  <a:cubicBezTo>
                    <a:pt x="1822" y="752"/>
                    <a:pt x="1819" y="773"/>
                    <a:pt x="1808" y="787"/>
                  </a:cubicBezTo>
                  <a:cubicBezTo>
                    <a:pt x="1793" y="809"/>
                    <a:pt x="1772" y="823"/>
                    <a:pt x="1747" y="832"/>
                  </a:cubicBezTo>
                  <a:cubicBezTo>
                    <a:pt x="1679" y="858"/>
                    <a:pt x="1601" y="859"/>
                    <a:pt x="1529" y="858"/>
                  </a:cubicBezTo>
                  <a:cubicBezTo>
                    <a:pt x="1459" y="857"/>
                    <a:pt x="1390" y="851"/>
                    <a:pt x="1320" y="850"/>
                  </a:cubicBezTo>
                  <a:cubicBezTo>
                    <a:pt x="1312" y="850"/>
                    <a:pt x="1304" y="850"/>
                    <a:pt x="1295" y="850"/>
                  </a:cubicBezTo>
                  <a:cubicBezTo>
                    <a:pt x="1289" y="850"/>
                    <a:pt x="1286" y="857"/>
                    <a:pt x="1288" y="862"/>
                  </a:cubicBezTo>
                  <a:cubicBezTo>
                    <a:pt x="1330" y="950"/>
                    <a:pt x="1380" y="1033"/>
                    <a:pt x="1417" y="1123"/>
                  </a:cubicBezTo>
                  <a:cubicBezTo>
                    <a:pt x="1421" y="1119"/>
                    <a:pt x="1424" y="1116"/>
                    <a:pt x="1427" y="1113"/>
                  </a:cubicBezTo>
                  <a:cubicBezTo>
                    <a:pt x="1330" y="1087"/>
                    <a:pt x="1246" y="1034"/>
                    <a:pt x="1162" y="980"/>
                  </a:cubicBezTo>
                  <a:cubicBezTo>
                    <a:pt x="1080" y="929"/>
                    <a:pt x="993" y="882"/>
                    <a:pt x="895" y="874"/>
                  </a:cubicBezTo>
                  <a:cubicBezTo>
                    <a:pt x="775" y="863"/>
                    <a:pt x="654" y="862"/>
                    <a:pt x="534" y="862"/>
                  </a:cubicBezTo>
                  <a:cubicBezTo>
                    <a:pt x="472" y="861"/>
                    <a:pt x="411" y="861"/>
                    <a:pt x="349" y="860"/>
                  </a:cubicBezTo>
                  <a:cubicBezTo>
                    <a:pt x="301" y="860"/>
                    <a:pt x="252" y="860"/>
                    <a:pt x="204" y="855"/>
                  </a:cubicBezTo>
                  <a:cubicBezTo>
                    <a:pt x="151" y="850"/>
                    <a:pt x="89" y="837"/>
                    <a:pt x="55" y="792"/>
                  </a:cubicBezTo>
                  <a:cubicBezTo>
                    <a:pt x="17" y="742"/>
                    <a:pt x="17" y="669"/>
                    <a:pt x="18" y="609"/>
                  </a:cubicBezTo>
                  <a:cubicBezTo>
                    <a:pt x="19" y="561"/>
                    <a:pt x="24" y="513"/>
                    <a:pt x="28" y="465"/>
                  </a:cubicBezTo>
                  <a:cubicBezTo>
                    <a:pt x="33" y="409"/>
                    <a:pt x="37" y="354"/>
                    <a:pt x="40" y="299"/>
                  </a:cubicBezTo>
                  <a:cubicBezTo>
                    <a:pt x="44" y="243"/>
                    <a:pt x="48" y="187"/>
                    <a:pt x="54" y="131"/>
                  </a:cubicBezTo>
                  <a:cubicBezTo>
                    <a:pt x="57" y="103"/>
                    <a:pt x="60" y="74"/>
                    <a:pt x="63" y="46"/>
                  </a:cubicBezTo>
                  <a:cubicBezTo>
                    <a:pt x="65" y="36"/>
                    <a:pt x="71" y="26"/>
                    <a:pt x="76" y="17"/>
                  </a:cubicBezTo>
                  <a:cubicBezTo>
                    <a:pt x="80" y="8"/>
                    <a:pt x="66" y="0"/>
                    <a:pt x="62" y="9"/>
                  </a:cubicBezTo>
                  <a:cubicBezTo>
                    <a:pt x="56" y="21"/>
                    <a:pt x="49" y="32"/>
                    <a:pt x="47" y="46"/>
                  </a:cubicBezTo>
                  <a:cubicBezTo>
                    <a:pt x="43" y="78"/>
                    <a:pt x="40" y="110"/>
                    <a:pt x="36" y="143"/>
                  </a:cubicBezTo>
                  <a:cubicBezTo>
                    <a:pt x="30" y="206"/>
                    <a:pt x="26" y="269"/>
                    <a:pt x="22" y="333"/>
                  </a:cubicBezTo>
                  <a:cubicBezTo>
                    <a:pt x="18" y="396"/>
                    <a:pt x="13" y="459"/>
                    <a:pt x="7" y="522"/>
                  </a:cubicBezTo>
                  <a:cubicBezTo>
                    <a:pt x="2" y="568"/>
                    <a:pt x="0" y="614"/>
                    <a:pt x="2" y="660"/>
                  </a:cubicBezTo>
                  <a:cubicBezTo>
                    <a:pt x="5" y="716"/>
                    <a:pt x="15" y="778"/>
                    <a:pt x="57" y="819"/>
                  </a:cubicBezTo>
                  <a:cubicBezTo>
                    <a:pt x="101" y="860"/>
                    <a:pt x="167" y="869"/>
                    <a:pt x="225" y="873"/>
                  </a:cubicBezTo>
                  <a:cubicBezTo>
                    <a:pt x="277" y="877"/>
                    <a:pt x="330" y="876"/>
                    <a:pt x="382" y="877"/>
                  </a:cubicBezTo>
                  <a:cubicBezTo>
                    <a:pt x="444" y="877"/>
                    <a:pt x="506" y="878"/>
                    <a:pt x="567" y="878"/>
                  </a:cubicBezTo>
                  <a:cubicBezTo>
                    <a:pt x="629" y="878"/>
                    <a:pt x="690" y="879"/>
                    <a:pt x="751" y="881"/>
                  </a:cubicBezTo>
                  <a:cubicBezTo>
                    <a:pt x="781" y="882"/>
                    <a:pt x="810" y="884"/>
                    <a:pt x="840" y="886"/>
                  </a:cubicBezTo>
                  <a:cubicBezTo>
                    <a:pt x="868" y="887"/>
                    <a:pt x="897" y="889"/>
                    <a:pt x="925" y="894"/>
                  </a:cubicBezTo>
                  <a:cubicBezTo>
                    <a:pt x="1015" y="910"/>
                    <a:pt x="1094" y="956"/>
                    <a:pt x="1171" y="1005"/>
                  </a:cubicBezTo>
                  <a:cubicBezTo>
                    <a:pt x="1250" y="1056"/>
                    <a:pt x="1331" y="1104"/>
                    <a:pt x="1423" y="1128"/>
                  </a:cubicBezTo>
                  <a:cubicBezTo>
                    <a:pt x="1428" y="1130"/>
                    <a:pt x="1435" y="1124"/>
                    <a:pt x="1433" y="1118"/>
                  </a:cubicBezTo>
                  <a:cubicBezTo>
                    <a:pt x="1395" y="1027"/>
                    <a:pt x="1344" y="943"/>
                    <a:pt x="1302" y="854"/>
                  </a:cubicBezTo>
                  <a:cubicBezTo>
                    <a:pt x="1300" y="858"/>
                    <a:pt x="1298" y="862"/>
                    <a:pt x="1295" y="866"/>
                  </a:cubicBezTo>
                  <a:cubicBezTo>
                    <a:pt x="1359" y="864"/>
                    <a:pt x="1423" y="871"/>
                    <a:pt x="1486" y="873"/>
                  </a:cubicBezTo>
                  <a:cubicBezTo>
                    <a:pt x="1562" y="876"/>
                    <a:pt x="1640" y="876"/>
                    <a:pt x="1715" y="859"/>
                  </a:cubicBezTo>
                  <a:cubicBezTo>
                    <a:pt x="1763" y="848"/>
                    <a:pt x="1816" y="825"/>
                    <a:pt x="1833" y="774"/>
                  </a:cubicBezTo>
                  <a:cubicBezTo>
                    <a:pt x="1840" y="751"/>
                    <a:pt x="1842" y="726"/>
                    <a:pt x="1843" y="703"/>
                  </a:cubicBezTo>
                  <a:cubicBezTo>
                    <a:pt x="1845" y="670"/>
                    <a:pt x="1844" y="638"/>
                    <a:pt x="1842" y="605"/>
                  </a:cubicBezTo>
                  <a:cubicBezTo>
                    <a:pt x="1838" y="530"/>
                    <a:pt x="1828" y="454"/>
                    <a:pt x="1816" y="380"/>
                  </a:cubicBezTo>
                  <a:cubicBezTo>
                    <a:pt x="1806" y="318"/>
                    <a:pt x="1795" y="257"/>
                    <a:pt x="1778" y="197"/>
                  </a:cubicBezTo>
                  <a:cubicBezTo>
                    <a:pt x="1760" y="135"/>
                    <a:pt x="1724" y="80"/>
                    <a:pt x="1668" y="48"/>
                  </a:cubicBezTo>
                  <a:cubicBezTo>
                    <a:pt x="1598" y="7"/>
                    <a:pt x="1512" y="5"/>
                    <a:pt x="1434" y="7"/>
                  </a:cubicBezTo>
                  <a:cubicBezTo>
                    <a:pt x="1388" y="8"/>
                    <a:pt x="1343" y="11"/>
                    <a:pt x="1298" y="14"/>
                  </a:cubicBezTo>
                  <a:cubicBezTo>
                    <a:pt x="1252" y="17"/>
                    <a:pt x="1206" y="18"/>
                    <a:pt x="1159" y="18"/>
                  </a:cubicBezTo>
                  <a:cubicBezTo>
                    <a:pt x="1053" y="17"/>
                    <a:pt x="946" y="15"/>
                    <a:pt x="840" y="13"/>
                  </a:cubicBezTo>
                  <a:cubicBezTo>
                    <a:pt x="622" y="8"/>
                    <a:pt x="404" y="1"/>
                    <a:pt x="185" y="3"/>
                  </a:cubicBezTo>
                  <a:cubicBezTo>
                    <a:pt x="147" y="3"/>
                    <a:pt x="108" y="4"/>
                    <a:pt x="69" y="5"/>
                  </a:cubicBezTo>
                  <a:cubicBezTo>
                    <a:pt x="58" y="5"/>
                    <a:pt x="58" y="21"/>
                    <a:pt x="69" y="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178D7EA-4A99-4295-88ED-970CC296DBFA}"/>
              </a:ext>
            </a:extLst>
          </p:cNvPr>
          <p:cNvSpPr txBox="1"/>
          <p:nvPr/>
        </p:nvSpPr>
        <p:spPr>
          <a:xfrm>
            <a:off x="4177120" y="2386210"/>
            <a:ext cx="3758293" cy="19389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第</a:t>
            </a:r>
            <a:r>
              <a:rPr lang="en-US" altLang="zh-CN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2</a:t>
            </a:r>
            <a:r>
              <a:rPr lang="zh-CN" altLang="en-US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章</a:t>
            </a:r>
            <a:endParaRPr lang="en-US" altLang="zh-CN" sz="6000" dirty="0">
              <a:solidFill>
                <a:schemeClr val="accent2"/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设计方案</a:t>
            </a:r>
          </a:p>
        </p:txBody>
      </p:sp>
    </p:spTree>
    <p:extLst>
      <p:ext uri="{BB962C8B-B14F-4D97-AF65-F5344CB8AC3E}">
        <p14:creationId xmlns:p14="http://schemas.microsoft.com/office/powerpoint/2010/main" val="80332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DB407BC9-4191-481C-B55F-97EF6C1FDD3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05352" y="1953921"/>
            <a:ext cx="2501900" cy="2733675"/>
            <a:chOff x="3051" y="1299"/>
            <a:chExt cx="1576" cy="1722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0A310B5-021C-46D5-AA62-1AEDEEC16E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51" y="1505"/>
              <a:ext cx="1576" cy="1516"/>
            </a:xfrm>
            <a:custGeom>
              <a:avLst/>
              <a:gdLst>
                <a:gd name="T0" fmla="*/ 555 w 588"/>
                <a:gd name="T1" fmla="*/ 343 h 566"/>
                <a:gd name="T2" fmla="*/ 521 w 588"/>
                <a:gd name="T3" fmla="*/ 336 h 566"/>
                <a:gd name="T4" fmla="*/ 504 w 588"/>
                <a:gd name="T5" fmla="*/ 323 h 566"/>
                <a:gd name="T6" fmla="*/ 406 w 588"/>
                <a:gd name="T7" fmla="*/ 243 h 566"/>
                <a:gd name="T8" fmla="*/ 461 w 588"/>
                <a:gd name="T9" fmla="*/ 104 h 566"/>
                <a:gd name="T10" fmla="*/ 299 w 588"/>
                <a:gd name="T11" fmla="*/ 32 h 566"/>
                <a:gd name="T12" fmla="*/ 235 w 588"/>
                <a:gd name="T13" fmla="*/ 253 h 566"/>
                <a:gd name="T14" fmla="*/ 120 w 588"/>
                <a:gd name="T15" fmla="*/ 313 h 566"/>
                <a:gd name="T16" fmla="*/ 211 w 588"/>
                <a:gd name="T17" fmla="*/ 341 h 566"/>
                <a:gd name="T18" fmla="*/ 447 w 588"/>
                <a:gd name="T19" fmla="*/ 348 h 566"/>
                <a:gd name="T20" fmla="*/ 241 w 588"/>
                <a:gd name="T21" fmla="*/ 362 h 566"/>
                <a:gd name="T22" fmla="*/ 33 w 588"/>
                <a:gd name="T23" fmla="*/ 330 h 566"/>
                <a:gd name="T24" fmla="*/ 2 w 588"/>
                <a:gd name="T25" fmla="*/ 356 h 566"/>
                <a:gd name="T26" fmla="*/ 17 w 588"/>
                <a:gd name="T27" fmla="*/ 444 h 566"/>
                <a:gd name="T28" fmla="*/ 212 w 588"/>
                <a:gd name="T29" fmla="*/ 483 h 566"/>
                <a:gd name="T30" fmla="*/ 161 w 588"/>
                <a:gd name="T31" fmla="*/ 563 h 566"/>
                <a:gd name="T32" fmla="*/ 220 w 588"/>
                <a:gd name="T33" fmla="*/ 485 h 566"/>
                <a:gd name="T34" fmla="*/ 304 w 588"/>
                <a:gd name="T35" fmla="*/ 547 h 566"/>
                <a:gd name="T36" fmla="*/ 395 w 588"/>
                <a:gd name="T37" fmla="*/ 489 h 566"/>
                <a:gd name="T38" fmla="*/ 461 w 588"/>
                <a:gd name="T39" fmla="*/ 557 h 566"/>
                <a:gd name="T40" fmla="*/ 488 w 588"/>
                <a:gd name="T41" fmla="*/ 522 h 566"/>
                <a:gd name="T42" fmla="*/ 564 w 588"/>
                <a:gd name="T43" fmla="*/ 481 h 566"/>
                <a:gd name="T44" fmla="*/ 568 w 588"/>
                <a:gd name="T45" fmla="*/ 441 h 566"/>
                <a:gd name="T46" fmla="*/ 482 w 588"/>
                <a:gd name="T47" fmla="*/ 155 h 566"/>
                <a:gd name="T48" fmla="*/ 168 w 588"/>
                <a:gd name="T49" fmla="*/ 157 h 566"/>
                <a:gd name="T50" fmla="*/ 180 w 588"/>
                <a:gd name="T51" fmla="*/ 175 h 566"/>
                <a:gd name="T52" fmla="*/ 330 w 588"/>
                <a:gd name="T53" fmla="*/ 29 h 566"/>
                <a:gd name="T54" fmla="*/ 304 w 588"/>
                <a:gd name="T55" fmla="*/ 30 h 566"/>
                <a:gd name="T56" fmla="*/ 233 w 588"/>
                <a:gd name="T57" fmla="*/ 68 h 566"/>
                <a:gd name="T58" fmla="*/ 307 w 588"/>
                <a:gd name="T59" fmla="*/ 44 h 566"/>
                <a:gd name="T60" fmla="*/ 340 w 588"/>
                <a:gd name="T61" fmla="*/ 43 h 566"/>
                <a:gd name="T62" fmla="*/ 360 w 588"/>
                <a:gd name="T63" fmla="*/ 46 h 566"/>
                <a:gd name="T64" fmla="*/ 382 w 588"/>
                <a:gd name="T65" fmla="*/ 53 h 566"/>
                <a:gd name="T66" fmla="*/ 401 w 588"/>
                <a:gd name="T67" fmla="*/ 85 h 566"/>
                <a:gd name="T68" fmla="*/ 434 w 588"/>
                <a:gd name="T69" fmla="*/ 135 h 566"/>
                <a:gd name="T70" fmla="*/ 294 w 588"/>
                <a:gd name="T71" fmla="*/ 261 h 566"/>
                <a:gd name="T72" fmla="*/ 130 w 588"/>
                <a:gd name="T73" fmla="*/ 549 h 566"/>
                <a:gd name="T74" fmla="*/ 482 w 588"/>
                <a:gd name="T75" fmla="*/ 536 h 566"/>
                <a:gd name="T76" fmla="*/ 516 w 588"/>
                <a:gd name="T77" fmla="*/ 347 h 566"/>
                <a:gd name="T78" fmla="*/ 545 w 588"/>
                <a:gd name="T79" fmla="*/ 346 h 566"/>
                <a:gd name="T80" fmla="*/ 312 w 588"/>
                <a:gd name="T81" fmla="*/ 473 h 566"/>
                <a:gd name="T82" fmla="*/ 284 w 588"/>
                <a:gd name="T83" fmla="*/ 406 h 566"/>
                <a:gd name="T84" fmla="*/ 289 w 588"/>
                <a:gd name="T85" fmla="*/ 467 h 566"/>
                <a:gd name="T86" fmla="*/ 222 w 588"/>
                <a:gd name="T87" fmla="*/ 364 h 566"/>
                <a:gd name="T88" fmla="*/ 60 w 588"/>
                <a:gd name="T89" fmla="*/ 433 h 566"/>
                <a:gd name="T90" fmla="*/ 12 w 588"/>
                <a:gd name="T91" fmla="*/ 355 h 566"/>
                <a:gd name="T92" fmla="*/ 37 w 588"/>
                <a:gd name="T93" fmla="*/ 436 h 566"/>
                <a:gd name="T94" fmla="*/ 301 w 588"/>
                <a:gd name="T95" fmla="*/ 535 h 566"/>
                <a:gd name="T96" fmla="*/ 30 w 588"/>
                <a:gd name="T97" fmla="*/ 462 h 566"/>
                <a:gd name="T98" fmla="*/ 98 w 588"/>
                <a:gd name="T99" fmla="*/ 438 h 566"/>
                <a:gd name="T100" fmla="*/ 297 w 588"/>
                <a:gd name="T101" fmla="*/ 488 h 566"/>
                <a:gd name="T102" fmla="*/ 325 w 588"/>
                <a:gd name="T103" fmla="*/ 506 h 566"/>
                <a:gd name="T104" fmla="*/ 554 w 588"/>
                <a:gd name="T105" fmla="*/ 35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8" h="566">
                  <a:moveTo>
                    <a:pt x="577" y="396"/>
                  </a:moveTo>
                  <a:cubicBezTo>
                    <a:pt x="580" y="384"/>
                    <a:pt x="587" y="371"/>
                    <a:pt x="588" y="359"/>
                  </a:cubicBezTo>
                  <a:cubicBezTo>
                    <a:pt x="588" y="340"/>
                    <a:pt x="567" y="347"/>
                    <a:pt x="554" y="348"/>
                  </a:cubicBezTo>
                  <a:cubicBezTo>
                    <a:pt x="555" y="346"/>
                    <a:pt x="555" y="345"/>
                    <a:pt x="555" y="343"/>
                  </a:cubicBezTo>
                  <a:cubicBezTo>
                    <a:pt x="555" y="340"/>
                    <a:pt x="553" y="337"/>
                    <a:pt x="550" y="338"/>
                  </a:cubicBezTo>
                  <a:cubicBezTo>
                    <a:pt x="542" y="340"/>
                    <a:pt x="534" y="341"/>
                    <a:pt x="527" y="343"/>
                  </a:cubicBezTo>
                  <a:cubicBezTo>
                    <a:pt x="527" y="342"/>
                    <a:pt x="527" y="342"/>
                    <a:pt x="527" y="341"/>
                  </a:cubicBezTo>
                  <a:cubicBezTo>
                    <a:pt x="526" y="338"/>
                    <a:pt x="524" y="335"/>
                    <a:pt x="521" y="336"/>
                  </a:cubicBezTo>
                  <a:cubicBezTo>
                    <a:pt x="499" y="337"/>
                    <a:pt x="477" y="341"/>
                    <a:pt x="456" y="345"/>
                  </a:cubicBezTo>
                  <a:cubicBezTo>
                    <a:pt x="456" y="344"/>
                    <a:pt x="456" y="343"/>
                    <a:pt x="455" y="341"/>
                  </a:cubicBezTo>
                  <a:cubicBezTo>
                    <a:pt x="445" y="320"/>
                    <a:pt x="433" y="299"/>
                    <a:pt x="420" y="278"/>
                  </a:cubicBezTo>
                  <a:cubicBezTo>
                    <a:pt x="458" y="257"/>
                    <a:pt x="503" y="278"/>
                    <a:pt x="504" y="323"/>
                  </a:cubicBezTo>
                  <a:cubicBezTo>
                    <a:pt x="504" y="329"/>
                    <a:pt x="513" y="329"/>
                    <a:pt x="513" y="323"/>
                  </a:cubicBezTo>
                  <a:cubicBezTo>
                    <a:pt x="516" y="273"/>
                    <a:pt x="457" y="239"/>
                    <a:pt x="417" y="274"/>
                  </a:cubicBezTo>
                  <a:cubicBezTo>
                    <a:pt x="412" y="265"/>
                    <a:pt x="406" y="256"/>
                    <a:pt x="400" y="247"/>
                  </a:cubicBezTo>
                  <a:cubicBezTo>
                    <a:pt x="402" y="246"/>
                    <a:pt x="404" y="244"/>
                    <a:pt x="406" y="243"/>
                  </a:cubicBezTo>
                  <a:cubicBezTo>
                    <a:pt x="433" y="225"/>
                    <a:pt x="457" y="198"/>
                    <a:pt x="466" y="168"/>
                  </a:cubicBezTo>
                  <a:cubicBezTo>
                    <a:pt x="475" y="172"/>
                    <a:pt x="488" y="166"/>
                    <a:pt x="491" y="157"/>
                  </a:cubicBezTo>
                  <a:cubicBezTo>
                    <a:pt x="495" y="145"/>
                    <a:pt x="482" y="131"/>
                    <a:pt x="470" y="135"/>
                  </a:cubicBezTo>
                  <a:cubicBezTo>
                    <a:pt x="469" y="125"/>
                    <a:pt x="466" y="114"/>
                    <a:pt x="461" y="104"/>
                  </a:cubicBezTo>
                  <a:cubicBezTo>
                    <a:pt x="439" y="56"/>
                    <a:pt x="389" y="35"/>
                    <a:pt x="339" y="31"/>
                  </a:cubicBezTo>
                  <a:cubicBezTo>
                    <a:pt x="340" y="24"/>
                    <a:pt x="336" y="15"/>
                    <a:pt x="330" y="11"/>
                  </a:cubicBezTo>
                  <a:cubicBezTo>
                    <a:pt x="316" y="0"/>
                    <a:pt x="296" y="13"/>
                    <a:pt x="298" y="30"/>
                  </a:cubicBezTo>
                  <a:cubicBezTo>
                    <a:pt x="298" y="31"/>
                    <a:pt x="298" y="31"/>
                    <a:pt x="299" y="32"/>
                  </a:cubicBezTo>
                  <a:cubicBezTo>
                    <a:pt x="241" y="39"/>
                    <a:pt x="177" y="75"/>
                    <a:pt x="176" y="139"/>
                  </a:cubicBezTo>
                  <a:cubicBezTo>
                    <a:pt x="165" y="144"/>
                    <a:pt x="156" y="152"/>
                    <a:pt x="157" y="165"/>
                  </a:cubicBezTo>
                  <a:cubicBezTo>
                    <a:pt x="158" y="175"/>
                    <a:pt x="171" y="190"/>
                    <a:pt x="182" y="181"/>
                  </a:cubicBezTo>
                  <a:cubicBezTo>
                    <a:pt x="188" y="210"/>
                    <a:pt x="207" y="237"/>
                    <a:pt x="235" y="253"/>
                  </a:cubicBezTo>
                  <a:cubicBezTo>
                    <a:pt x="235" y="253"/>
                    <a:pt x="235" y="254"/>
                    <a:pt x="235" y="254"/>
                  </a:cubicBezTo>
                  <a:cubicBezTo>
                    <a:pt x="232" y="264"/>
                    <a:pt x="228" y="273"/>
                    <a:pt x="224" y="283"/>
                  </a:cubicBezTo>
                  <a:cubicBezTo>
                    <a:pt x="191" y="264"/>
                    <a:pt x="132" y="270"/>
                    <a:pt x="114" y="308"/>
                  </a:cubicBezTo>
                  <a:cubicBezTo>
                    <a:pt x="112" y="312"/>
                    <a:pt x="116" y="316"/>
                    <a:pt x="120" y="313"/>
                  </a:cubicBezTo>
                  <a:cubicBezTo>
                    <a:pt x="135" y="300"/>
                    <a:pt x="147" y="289"/>
                    <a:pt x="168" y="284"/>
                  </a:cubicBezTo>
                  <a:cubicBezTo>
                    <a:pt x="186" y="280"/>
                    <a:pt x="205" y="282"/>
                    <a:pt x="222" y="289"/>
                  </a:cubicBezTo>
                  <a:cubicBezTo>
                    <a:pt x="216" y="305"/>
                    <a:pt x="208" y="321"/>
                    <a:pt x="203" y="338"/>
                  </a:cubicBezTo>
                  <a:cubicBezTo>
                    <a:pt x="202" y="343"/>
                    <a:pt x="209" y="346"/>
                    <a:pt x="211" y="341"/>
                  </a:cubicBezTo>
                  <a:cubicBezTo>
                    <a:pt x="226" y="317"/>
                    <a:pt x="236" y="286"/>
                    <a:pt x="242" y="257"/>
                  </a:cubicBezTo>
                  <a:cubicBezTo>
                    <a:pt x="289" y="281"/>
                    <a:pt x="348" y="276"/>
                    <a:pt x="394" y="250"/>
                  </a:cubicBezTo>
                  <a:cubicBezTo>
                    <a:pt x="411" y="282"/>
                    <a:pt x="429" y="315"/>
                    <a:pt x="446" y="347"/>
                  </a:cubicBezTo>
                  <a:cubicBezTo>
                    <a:pt x="446" y="347"/>
                    <a:pt x="447" y="347"/>
                    <a:pt x="447" y="348"/>
                  </a:cubicBezTo>
                  <a:cubicBezTo>
                    <a:pt x="428" y="352"/>
                    <a:pt x="409" y="359"/>
                    <a:pt x="391" y="366"/>
                  </a:cubicBezTo>
                  <a:cubicBezTo>
                    <a:pt x="362" y="378"/>
                    <a:pt x="328" y="393"/>
                    <a:pt x="309" y="419"/>
                  </a:cubicBezTo>
                  <a:cubicBezTo>
                    <a:pt x="308" y="417"/>
                    <a:pt x="306" y="414"/>
                    <a:pt x="304" y="412"/>
                  </a:cubicBezTo>
                  <a:cubicBezTo>
                    <a:pt x="288" y="391"/>
                    <a:pt x="264" y="375"/>
                    <a:pt x="241" y="362"/>
                  </a:cubicBezTo>
                  <a:cubicBezTo>
                    <a:pt x="186" y="331"/>
                    <a:pt x="123" y="320"/>
                    <a:pt x="61" y="309"/>
                  </a:cubicBezTo>
                  <a:cubicBezTo>
                    <a:pt x="57" y="308"/>
                    <a:pt x="54" y="311"/>
                    <a:pt x="55" y="315"/>
                  </a:cubicBezTo>
                  <a:cubicBezTo>
                    <a:pt x="55" y="318"/>
                    <a:pt x="55" y="320"/>
                    <a:pt x="56" y="323"/>
                  </a:cubicBezTo>
                  <a:cubicBezTo>
                    <a:pt x="48" y="325"/>
                    <a:pt x="41" y="328"/>
                    <a:pt x="33" y="330"/>
                  </a:cubicBezTo>
                  <a:cubicBezTo>
                    <a:pt x="31" y="330"/>
                    <a:pt x="29" y="333"/>
                    <a:pt x="30" y="336"/>
                  </a:cubicBezTo>
                  <a:cubicBezTo>
                    <a:pt x="30" y="336"/>
                    <a:pt x="31" y="337"/>
                    <a:pt x="31" y="337"/>
                  </a:cubicBezTo>
                  <a:cubicBezTo>
                    <a:pt x="22" y="341"/>
                    <a:pt x="13" y="345"/>
                    <a:pt x="5" y="349"/>
                  </a:cubicBezTo>
                  <a:cubicBezTo>
                    <a:pt x="2" y="350"/>
                    <a:pt x="0" y="352"/>
                    <a:pt x="2" y="356"/>
                  </a:cubicBezTo>
                  <a:cubicBezTo>
                    <a:pt x="14" y="382"/>
                    <a:pt x="19" y="409"/>
                    <a:pt x="28" y="437"/>
                  </a:cubicBezTo>
                  <a:cubicBezTo>
                    <a:pt x="29" y="437"/>
                    <a:pt x="29" y="438"/>
                    <a:pt x="29" y="438"/>
                  </a:cubicBezTo>
                  <a:cubicBezTo>
                    <a:pt x="26" y="439"/>
                    <a:pt x="23" y="439"/>
                    <a:pt x="20" y="440"/>
                  </a:cubicBezTo>
                  <a:cubicBezTo>
                    <a:pt x="18" y="440"/>
                    <a:pt x="17" y="442"/>
                    <a:pt x="17" y="444"/>
                  </a:cubicBezTo>
                  <a:cubicBezTo>
                    <a:pt x="18" y="453"/>
                    <a:pt x="20" y="458"/>
                    <a:pt x="25" y="464"/>
                  </a:cubicBezTo>
                  <a:cubicBezTo>
                    <a:pt x="23" y="467"/>
                    <a:pt x="25" y="472"/>
                    <a:pt x="30" y="471"/>
                  </a:cubicBezTo>
                  <a:cubicBezTo>
                    <a:pt x="87" y="463"/>
                    <a:pt x="145" y="464"/>
                    <a:pt x="201" y="480"/>
                  </a:cubicBezTo>
                  <a:cubicBezTo>
                    <a:pt x="205" y="481"/>
                    <a:pt x="208" y="482"/>
                    <a:pt x="212" y="483"/>
                  </a:cubicBezTo>
                  <a:cubicBezTo>
                    <a:pt x="195" y="505"/>
                    <a:pt x="178" y="527"/>
                    <a:pt x="160" y="548"/>
                  </a:cubicBezTo>
                  <a:cubicBezTo>
                    <a:pt x="152" y="530"/>
                    <a:pt x="131" y="511"/>
                    <a:pt x="113" y="529"/>
                  </a:cubicBezTo>
                  <a:cubicBezTo>
                    <a:pt x="92" y="552"/>
                    <a:pt x="132" y="561"/>
                    <a:pt x="153" y="563"/>
                  </a:cubicBezTo>
                  <a:cubicBezTo>
                    <a:pt x="155" y="565"/>
                    <a:pt x="159" y="566"/>
                    <a:pt x="161" y="563"/>
                  </a:cubicBezTo>
                  <a:cubicBezTo>
                    <a:pt x="161" y="563"/>
                    <a:pt x="161" y="563"/>
                    <a:pt x="162" y="563"/>
                  </a:cubicBezTo>
                  <a:cubicBezTo>
                    <a:pt x="162" y="563"/>
                    <a:pt x="162" y="563"/>
                    <a:pt x="162" y="563"/>
                  </a:cubicBezTo>
                  <a:cubicBezTo>
                    <a:pt x="166" y="563"/>
                    <a:pt x="167" y="560"/>
                    <a:pt x="167" y="557"/>
                  </a:cubicBezTo>
                  <a:cubicBezTo>
                    <a:pt x="187" y="535"/>
                    <a:pt x="206" y="511"/>
                    <a:pt x="220" y="485"/>
                  </a:cubicBezTo>
                  <a:cubicBezTo>
                    <a:pt x="227" y="488"/>
                    <a:pt x="234" y="490"/>
                    <a:pt x="241" y="493"/>
                  </a:cubicBezTo>
                  <a:cubicBezTo>
                    <a:pt x="252" y="498"/>
                    <a:pt x="261" y="501"/>
                    <a:pt x="267" y="513"/>
                  </a:cubicBezTo>
                  <a:cubicBezTo>
                    <a:pt x="269" y="518"/>
                    <a:pt x="269" y="523"/>
                    <a:pt x="271" y="528"/>
                  </a:cubicBezTo>
                  <a:cubicBezTo>
                    <a:pt x="277" y="540"/>
                    <a:pt x="290" y="549"/>
                    <a:pt x="304" y="547"/>
                  </a:cubicBezTo>
                  <a:cubicBezTo>
                    <a:pt x="320" y="546"/>
                    <a:pt x="328" y="535"/>
                    <a:pt x="333" y="522"/>
                  </a:cubicBezTo>
                  <a:cubicBezTo>
                    <a:pt x="335" y="517"/>
                    <a:pt x="333" y="516"/>
                    <a:pt x="337" y="512"/>
                  </a:cubicBezTo>
                  <a:cubicBezTo>
                    <a:pt x="340" y="508"/>
                    <a:pt x="351" y="505"/>
                    <a:pt x="355" y="503"/>
                  </a:cubicBezTo>
                  <a:cubicBezTo>
                    <a:pt x="368" y="498"/>
                    <a:pt x="382" y="493"/>
                    <a:pt x="395" y="489"/>
                  </a:cubicBezTo>
                  <a:cubicBezTo>
                    <a:pt x="403" y="487"/>
                    <a:pt x="411" y="485"/>
                    <a:pt x="419" y="483"/>
                  </a:cubicBezTo>
                  <a:cubicBezTo>
                    <a:pt x="425" y="496"/>
                    <a:pt x="431" y="509"/>
                    <a:pt x="438" y="521"/>
                  </a:cubicBezTo>
                  <a:cubicBezTo>
                    <a:pt x="444" y="533"/>
                    <a:pt x="448" y="546"/>
                    <a:pt x="457" y="556"/>
                  </a:cubicBezTo>
                  <a:cubicBezTo>
                    <a:pt x="458" y="557"/>
                    <a:pt x="459" y="558"/>
                    <a:pt x="461" y="557"/>
                  </a:cubicBezTo>
                  <a:cubicBezTo>
                    <a:pt x="461" y="557"/>
                    <a:pt x="461" y="558"/>
                    <a:pt x="461" y="558"/>
                  </a:cubicBezTo>
                  <a:cubicBezTo>
                    <a:pt x="472" y="564"/>
                    <a:pt x="492" y="561"/>
                    <a:pt x="503" y="556"/>
                  </a:cubicBezTo>
                  <a:cubicBezTo>
                    <a:pt x="512" y="551"/>
                    <a:pt x="519" y="541"/>
                    <a:pt x="515" y="530"/>
                  </a:cubicBezTo>
                  <a:cubicBezTo>
                    <a:pt x="511" y="519"/>
                    <a:pt x="498" y="519"/>
                    <a:pt x="488" y="522"/>
                  </a:cubicBezTo>
                  <a:cubicBezTo>
                    <a:pt x="477" y="526"/>
                    <a:pt x="468" y="533"/>
                    <a:pt x="461" y="543"/>
                  </a:cubicBezTo>
                  <a:cubicBezTo>
                    <a:pt x="456" y="534"/>
                    <a:pt x="450" y="525"/>
                    <a:pt x="446" y="517"/>
                  </a:cubicBezTo>
                  <a:cubicBezTo>
                    <a:pt x="439" y="505"/>
                    <a:pt x="432" y="493"/>
                    <a:pt x="425" y="482"/>
                  </a:cubicBezTo>
                  <a:cubicBezTo>
                    <a:pt x="471" y="473"/>
                    <a:pt x="517" y="474"/>
                    <a:pt x="564" y="481"/>
                  </a:cubicBezTo>
                  <a:cubicBezTo>
                    <a:pt x="565" y="481"/>
                    <a:pt x="566" y="481"/>
                    <a:pt x="567" y="480"/>
                  </a:cubicBezTo>
                  <a:cubicBezTo>
                    <a:pt x="570" y="480"/>
                    <a:pt x="573" y="477"/>
                    <a:pt x="572" y="474"/>
                  </a:cubicBezTo>
                  <a:cubicBezTo>
                    <a:pt x="571" y="463"/>
                    <a:pt x="569" y="453"/>
                    <a:pt x="568" y="442"/>
                  </a:cubicBezTo>
                  <a:cubicBezTo>
                    <a:pt x="568" y="442"/>
                    <a:pt x="568" y="442"/>
                    <a:pt x="568" y="441"/>
                  </a:cubicBezTo>
                  <a:cubicBezTo>
                    <a:pt x="571" y="426"/>
                    <a:pt x="573" y="411"/>
                    <a:pt x="577" y="396"/>
                  </a:cubicBezTo>
                  <a:close/>
                  <a:moveTo>
                    <a:pt x="470" y="141"/>
                  </a:moveTo>
                  <a:cubicBezTo>
                    <a:pt x="470" y="141"/>
                    <a:pt x="470" y="141"/>
                    <a:pt x="470" y="141"/>
                  </a:cubicBezTo>
                  <a:cubicBezTo>
                    <a:pt x="477" y="140"/>
                    <a:pt x="486" y="148"/>
                    <a:pt x="482" y="155"/>
                  </a:cubicBezTo>
                  <a:cubicBezTo>
                    <a:pt x="479" y="160"/>
                    <a:pt x="473" y="161"/>
                    <a:pt x="468" y="159"/>
                  </a:cubicBezTo>
                  <a:cubicBezTo>
                    <a:pt x="469" y="153"/>
                    <a:pt x="470" y="147"/>
                    <a:pt x="470" y="141"/>
                  </a:cubicBezTo>
                  <a:close/>
                  <a:moveTo>
                    <a:pt x="180" y="175"/>
                  </a:moveTo>
                  <a:cubicBezTo>
                    <a:pt x="171" y="174"/>
                    <a:pt x="164" y="166"/>
                    <a:pt x="168" y="157"/>
                  </a:cubicBezTo>
                  <a:cubicBezTo>
                    <a:pt x="170" y="153"/>
                    <a:pt x="173" y="150"/>
                    <a:pt x="177" y="147"/>
                  </a:cubicBezTo>
                  <a:cubicBezTo>
                    <a:pt x="178" y="148"/>
                    <a:pt x="179" y="149"/>
                    <a:pt x="181" y="149"/>
                  </a:cubicBezTo>
                  <a:cubicBezTo>
                    <a:pt x="179" y="158"/>
                    <a:pt x="180" y="166"/>
                    <a:pt x="181" y="175"/>
                  </a:cubicBezTo>
                  <a:cubicBezTo>
                    <a:pt x="180" y="175"/>
                    <a:pt x="180" y="175"/>
                    <a:pt x="180" y="175"/>
                  </a:cubicBezTo>
                  <a:close/>
                  <a:moveTo>
                    <a:pt x="304" y="30"/>
                  </a:moveTo>
                  <a:cubicBezTo>
                    <a:pt x="304" y="22"/>
                    <a:pt x="311" y="14"/>
                    <a:pt x="319" y="16"/>
                  </a:cubicBezTo>
                  <a:cubicBezTo>
                    <a:pt x="323" y="16"/>
                    <a:pt x="326" y="19"/>
                    <a:pt x="328" y="22"/>
                  </a:cubicBezTo>
                  <a:cubicBezTo>
                    <a:pt x="328" y="22"/>
                    <a:pt x="330" y="27"/>
                    <a:pt x="330" y="29"/>
                  </a:cubicBezTo>
                  <a:cubicBezTo>
                    <a:pt x="329" y="29"/>
                    <a:pt x="328" y="30"/>
                    <a:pt x="328" y="31"/>
                  </a:cubicBezTo>
                  <a:cubicBezTo>
                    <a:pt x="322" y="30"/>
                    <a:pt x="317" y="30"/>
                    <a:pt x="312" y="31"/>
                  </a:cubicBezTo>
                  <a:cubicBezTo>
                    <a:pt x="309" y="31"/>
                    <a:pt x="306" y="31"/>
                    <a:pt x="304" y="31"/>
                  </a:cubicBezTo>
                  <a:cubicBezTo>
                    <a:pt x="304" y="31"/>
                    <a:pt x="304" y="30"/>
                    <a:pt x="304" y="30"/>
                  </a:cubicBezTo>
                  <a:close/>
                  <a:moveTo>
                    <a:pt x="294" y="261"/>
                  </a:moveTo>
                  <a:cubicBezTo>
                    <a:pt x="227" y="254"/>
                    <a:pt x="168" y="192"/>
                    <a:pt x="194" y="123"/>
                  </a:cubicBezTo>
                  <a:cubicBezTo>
                    <a:pt x="195" y="121"/>
                    <a:pt x="193" y="119"/>
                    <a:pt x="191" y="120"/>
                  </a:cubicBezTo>
                  <a:cubicBezTo>
                    <a:pt x="199" y="97"/>
                    <a:pt x="214" y="80"/>
                    <a:pt x="233" y="68"/>
                  </a:cubicBezTo>
                  <a:cubicBezTo>
                    <a:pt x="220" y="83"/>
                    <a:pt x="210" y="102"/>
                    <a:pt x="206" y="122"/>
                  </a:cubicBezTo>
                  <a:cubicBezTo>
                    <a:pt x="206" y="126"/>
                    <a:pt x="211" y="128"/>
                    <a:pt x="213" y="124"/>
                  </a:cubicBezTo>
                  <a:cubicBezTo>
                    <a:pt x="222" y="97"/>
                    <a:pt x="235" y="76"/>
                    <a:pt x="254" y="56"/>
                  </a:cubicBezTo>
                  <a:cubicBezTo>
                    <a:pt x="270" y="50"/>
                    <a:pt x="288" y="45"/>
                    <a:pt x="307" y="44"/>
                  </a:cubicBezTo>
                  <a:cubicBezTo>
                    <a:pt x="293" y="67"/>
                    <a:pt x="284" y="93"/>
                    <a:pt x="286" y="121"/>
                  </a:cubicBezTo>
                  <a:cubicBezTo>
                    <a:pt x="287" y="125"/>
                    <a:pt x="293" y="125"/>
                    <a:pt x="293" y="121"/>
                  </a:cubicBezTo>
                  <a:cubicBezTo>
                    <a:pt x="295" y="93"/>
                    <a:pt x="299" y="68"/>
                    <a:pt x="313" y="43"/>
                  </a:cubicBezTo>
                  <a:cubicBezTo>
                    <a:pt x="322" y="43"/>
                    <a:pt x="331" y="43"/>
                    <a:pt x="340" y="43"/>
                  </a:cubicBezTo>
                  <a:cubicBezTo>
                    <a:pt x="345" y="44"/>
                    <a:pt x="349" y="44"/>
                    <a:pt x="354" y="45"/>
                  </a:cubicBezTo>
                  <a:cubicBezTo>
                    <a:pt x="359" y="72"/>
                    <a:pt x="361" y="99"/>
                    <a:pt x="363" y="126"/>
                  </a:cubicBezTo>
                  <a:cubicBezTo>
                    <a:pt x="364" y="131"/>
                    <a:pt x="370" y="131"/>
                    <a:pt x="371" y="126"/>
                  </a:cubicBezTo>
                  <a:cubicBezTo>
                    <a:pt x="373" y="100"/>
                    <a:pt x="368" y="71"/>
                    <a:pt x="360" y="46"/>
                  </a:cubicBezTo>
                  <a:cubicBezTo>
                    <a:pt x="365" y="47"/>
                    <a:pt x="370" y="49"/>
                    <a:pt x="376" y="50"/>
                  </a:cubicBezTo>
                  <a:cubicBezTo>
                    <a:pt x="376" y="51"/>
                    <a:pt x="376" y="51"/>
                    <a:pt x="376" y="52"/>
                  </a:cubicBezTo>
                  <a:cubicBezTo>
                    <a:pt x="377" y="53"/>
                    <a:pt x="379" y="53"/>
                    <a:pt x="380" y="52"/>
                  </a:cubicBezTo>
                  <a:cubicBezTo>
                    <a:pt x="381" y="52"/>
                    <a:pt x="382" y="53"/>
                    <a:pt x="382" y="53"/>
                  </a:cubicBezTo>
                  <a:cubicBezTo>
                    <a:pt x="387" y="63"/>
                    <a:pt x="390" y="77"/>
                    <a:pt x="394" y="87"/>
                  </a:cubicBezTo>
                  <a:cubicBezTo>
                    <a:pt x="397" y="99"/>
                    <a:pt x="400" y="112"/>
                    <a:pt x="403" y="124"/>
                  </a:cubicBezTo>
                  <a:cubicBezTo>
                    <a:pt x="404" y="129"/>
                    <a:pt x="411" y="128"/>
                    <a:pt x="411" y="123"/>
                  </a:cubicBezTo>
                  <a:cubicBezTo>
                    <a:pt x="409" y="110"/>
                    <a:pt x="405" y="98"/>
                    <a:pt x="401" y="85"/>
                  </a:cubicBezTo>
                  <a:cubicBezTo>
                    <a:pt x="399" y="77"/>
                    <a:pt x="395" y="65"/>
                    <a:pt x="391" y="56"/>
                  </a:cubicBezTo>
                  <a:cubicBezTo>
                    <a:pt x="397" y="59"/>
                    <a:pt x="404" y="62"/>
                    <a:pt x="410" y="66"/>
                  </a:cubicBezTo>
                  <a:cubicBezTo>
                    <a:pt x="415" y="76"/>
                    <a:pt x="420" y="86"/>
                    <a:pt x="424" y="97"/>
                  </a:cubicBezTo>
                  <a:cubicBezTo>
                    <a:pt x="428" y="109"/>
                    <a:pt x="430" y="122"/>
                    <a:pt x="434" y="135"/>
                  </a:cubicBezTo>
                  <a:cubicBezTo>
                    <a:pt x="435" y="138"/>
                    <a:pt x="440" y="138"/>
                    <a:pt x="440" y="134"/>
                  </a:cubicBezTo>
                  <a:cubicBezTo>
                    <a:pt x="441" y="115"/>
                    <a:pt x="434" y="94"/>
                    <a:pt x="425" y="76"/>
                  </a:cubicBezTo>
                  <a:cubicBezTo>
                    <a:pt x="452" y="98"/>
                    <a:pt x="468" y="131"/>
                    <a:pt x="454" y="170"/>
                  </a:cubicBezTo>
                  <a:cubicBezTo>
                    <a:pt x="432" y="231"/>
                    <a:pt x="356" y="267"/>
                    <a:pt x="294" y="261"/>
                  </a:cubicBezTo>
                  <a:close/>
                  <a:moveTo>
                    <a:pt x="130" y="549"/>
                  </a:moveTo>
                  <a:cubicBezTo>
                    <a:pt x="121" y="533"/>
                    <a:pt x="125" y="530"/>
                    <a:pt x="142" y="540"/>
                  </a:cubicBezTo>
                  <a:cubicBezTo>
                    <a:pt x="146" y="544"/>
                    <a:pt x="149" y="548"/>
                    <a:pt x="150" y="553"/>
                  </a:cubicBezTo>
                  <a:cubicBezTo>
                    <a:pt x="143" y="553"/>
                    <a:pt x="134" y="553"/>
                    <a:pt x="130" y="549"/>
                  </a:cubicBezTo>
                  <a:close/>
                  <a:moveTo>
                    <a:pt x="482" y="536"/>
                  </a:moveTo>
                  <a:cubicBezTo>
                    <a:pt x="487" y="533"/>
                    <a:pt x="506" y="525"/>
                    <a:pt x="505" y="538"/>
                  </a:cubicBezTo>
                  <a:cubicBezTo>
                    <a:pt x="505" y="553"/>
                    <a:pt x="478" y="549"/>
                    <a:pt x="466" y="550"/>
                  </a:cubicBezTo>
                  <a:cubicBezTo>
                    <a:pt x="470" y="544"/>
                    <a:pt x="476" y="540"/>
                    <a:pt x="482" y="536"/>
                  </a:cubicBezTo>
                  <a:close/>
                  <a:moveTo>
                    <a:pt x="310" y="432"/>
                  </a:moveTo>
                  <a:cubicBezTo>
                    <a:pt x="311" y="430"/>
                    <a:pt x="311" y="427"/>
                    <a:pt x="311" y="425"/>
                  </a:cubicBezTo>
                  <a:cubicBezTo>
                    <a:pt x="336" y="401"/>
                    <a:pt x="371" y="385"/>
                    <a:pt x="404" y="373"/>
                  </a:cubicBezTo>
                  <a:cubicBezTo>
                    <a:pt x="440" y="359"/>
                    <a:pt x="478" y="351"/>
                    <a:pt x="516" y="347"/>
                  </a:cubicBezTo>
                  <a:cubicBezTo>
                    <a:pt x="519" y="375"/>
                    <a:pt x="524" y="402"/>
                    <a:pt x="533" y="429"/>
                  </a:cubicBezTo>
                  <a:cubicBezTo>
                    <a:pt x="534" y="435"/>
                    <a:pt x="544" y="433"/>
                    <a:pt x="543" y="426"/>
                  </a:cubicBezTo>
                  <a:cubicBezTo>
                    <a:pt x="536" y="400"/>
                    <a:pt x="531" y="374"/>
                    <a:pt x="527" y="348"/>
                  </a:cubicBezTo>
                  <a:cubicBezTo>
                    <a:pt x="533" y="347"/>
                    <a:pt x="539" y="347"/>
                    <a:pt x="545" y="346"/>
                  </a:cubicBezTo>
                  <a:cubicBezTo>
                    <a:pt x="539" y="374"/>
                    <a:pt x="537" y="405"/>
                    <a:pt x="545" y="433"/>
                  </a:cubicBezTo>
                  <a:cubicBezTo>
                    <a:pt x="502" y="431"/>
                    <a:pt x="458" y="434"/>
                    <a:pt x="416" y="442"/>
                  </a:cubicBezTo>
                  <a:cubicBezTo>
                    <a:pt x="391" y="447"/>
                    <a:pt x="367" y="453"/>
                    <a:pt x="343" y="462"/>
                  </a:cubicBezTo>
                  <a:cubicBezTo>
                    <a:pt x="332" y="465"/>
                    <a:pt x="322" y="470"/>
                    <a:pt x="312" y="473"/>
                  </a:cubicBezTo>
                  <a:cubicBezTo>
                    <a:pt x="306" y="475"/>
                    <a:pt x="303" y="476"/>
                    <a:pt x="300" y="475"/>
                  </a:cubicBezTo>
                  <a:cubicBezTo>
                    <a:pt x="303" y="460"/>
                    <a:pt x="308" y="447"/>
                    <a:pt x="310" y="432"/>
                  </a:cubicBezTo>
                  <a:close/>
                  <a:moveTo>
                    <a:pt x="222" y="364"/>
                  </a:moveTo>
                  <a:cubicBezTo>
                    <a:pt x="244" y="375"/>
                    <a:pt x="265" y="389"/>
                    <a:pt x="284" y="406"/>
                  </a:cubicBezTo>
                  <a:cubicBezTo>
                    <a:pt x="287" y="409"/>
                    <a:pt x="294" y="415"/>
                    <a:pt x="297" y="419"/>
                  </a:cubicBezTo>
                  <a:cubicBezTo>
                    <a:pt x="303" y="430"/>
                    <a:pt x="298" y="440"/>
                    <a:pt x="296" y="450"/>
                  </a:cubicBezTo>
                  <a:cubicBezTo>
                    <a:pt x="294" y="457"/>
                    <a:pt x="293" y="464"/>
                    <a:pt x="293" y="471"/>
                  </a:cubicBezTo>
                  <a:cubicBezTo>
                    <a:pt x="292" y="470"/>
                    <a:pt x="290" y="469"/>
                    <a:pt x="289" y="467"/>
                  </a:cubicBezTo>
                  <a:cubicBezTo>
                    <a:pt x="227" y="421"/>
                    <a:pt x="148" y="420"/>
                    <a:pt x="74" y="431"/>
                  </a:cubicBezTo>
                  <a:cubicBezTo>
                    <a:pt x="74" y="430"/>
                    <a:pt x="74" y="430"/>
                    <a:pt x="74" y="430"/>
                  </a:cubicBezTo>
                  <a:cubicBezTo>
                    <a:pt x="74" y="393"/>
                    <a:pt x="71" y="357"/>
                    <a:pt x="66" y="320"/>
                  </a:cubicBezTo>
                  <a:cubicBezTo>
                    <a:pt x="119" y="330"/>
                    <a:pt x="173" y="340"/>
                    <a:pt x="222" y="364"/>
                  </a:cubicBezTo>
                  <a:close/>
                  <a:moveTo>
                    <a:pt x="57" y="329"/>
                  </a:moveTo>
                  <a:cubicBezTo>
                    <a:pt x="61" y="362"/>
                    <a:pt x="63" y="396"/>
                    <a:pt x="64" y="430"/>
                  </a:cubicBezTo>
                  <a:cubicBezTo>
                    <a:pt x="64" y="431"/>
                    <a:pt x="64" y="431"/>
                    <a:pt x="65" y="432"/>
                  </a:cubicBezTo>
                  <a:cubicBezTo>
                    <a:pt x="63" y="432"/>
                    <a:pt x="62" y="433"/>
                    <a:pt x="60" y="433"/>
                  </a:cubicBezTo>
                  <a:cubicBezTo>
                    <a:pt x="60" y="415"/>
                    <a:pt x="58" y="397"/>
                    <a:pt x="54" y="379"/>
                  </a:cubicBezTo>
                  <a:cubicBezTo>
                    <a:pt x="51" y="368"/>
                    <a:pt x="47" y="358"/>
                    <a:pt x="45" y="347"/>
                  </a:cubicBezTo>
                  <a:cubicBezTo>
                    <a:pt x="42" y="335"/>
                    <a:pt x="47" y="333"/>
                    <a:pt x="57" y="329"/>
                  </a:cubicBezTo>
                  <a:close/>
                  <a:moveTo>
                    <a:pt x="12" y="355"/>
                  </a:moveTo>
                  <a:cubicBezTo>
                    <a:pt x="19" y="351"/>
                    <a:pt x="26" y="348"/>
                    <a:pt x="33" y="344"/>
                  </a:cubicBezTo>
                  <a:cubicBezTo>
                    <a:pt x="43" y="373"/>
                    <a:pt x="48" y="403"/>
                    <a:pt x="50" y="434"/>
                  </a:cubicBezTo>
                  <a:cubicBezTo>
                    <a:pt x="45" y="435"/>
                    <a:pt x="41" y="436"/>
                    <a:pt x="36" y="437"/>
                  </a:cubicBezTo>
                  <a:cubicBezTo>
                    <a:pt x="37" y="436"/>
                    <a:pt x="37" y="436"/>
                    <a:pt x="37" y="436"/>
                  </a:cubicBezTo>
                  <a:cubicBezTo>
                    <a:pt x="35" y="408"/>
                    <a:pt x="24" y="380"/>
                    <a:pt x="12" y="355"/>
                  </a:cubicBezTo>
                  <a:close/>
                  <a:moveTo>
                    <a:pt x="325" y="506"/>
                  </a:moveTo>
                  <a:cubicBezTo>
                    <a:pt x="324" y="507"/>
                    <a:pt x="323" y="509"/>
                    <a:pt x="323" y="511"/>
                  </a:cubicBezTo>
                  <a:cubicBezTo>
                    <a:pt x="323" y="524"/>
                    <a:pt x="315" y="535"/>
                    <a:pt x="301" y="535"/>
                  </a:cubicBezTo>
                  <a:cubicBezTo>
                    <a:pt x="287" y="535"/>
                    <a:pt x="283" y="525"/>
                    <a:pt x="279" y="513"/>
                  </a:cubicBezTo>
                  <a:cubicBezTo>
                    <a:pt x="276" y="505"/>
                    <a:pt x="274" y="498"/>
                    <a:pt x="266" y="493"/>
                  </a:cubicBezTo>
                  <a:cubicBezTo>
                    <a:pt x="247" y="478"/>
                    <a:pt x="217" y="471"/>
                    <a:pt x="194" y="466"/>
                  </a:cubicBezTo>
                  <a:cubicBezTo>
                    <a:pt x="140" y="453"/>
                    <a:pt x="84" y="451"/>
                    <a:pt x="30" y="462"/>
                  </a:cubicBezTo>
                  <a:cubicBezTo>
                    <a:pt x="21" y="446"/>
                    <a:pt x="38" y="446"/>
                    <a:pt x="51" y="444"/>
                  </a:cubicBezTo>
                  <a:cubicBezTo>
                    <a:pt x="52" y="449"/>
                    <a:pt x="60" y="449"/>
                    <a:pt x="60" y="443"/>
                  </a:cubicBezTo>
                  <a:cubicBezTo>
                    <a:pt x="60" y="443"/>
                    <a:pt x="60" y="443"/>
                    <a:pt x="60" y="443"/>
                  </a:cubicBezTo>
                  <a:cubicBezTo>
                    <a:pt x="73" y="441"/>
                    <a:pt x="85" y="439"/>
                    <a:pt x="98" y="438"/>
                  </a:cubicBezTo>
                  <a:cubicBezTo>
                    <a:pt x="122" y="436"/>
                    <a:pt x="146" y="435"/>
                    <a:pt x="170" y="437"/>
                  </a:cubicBezTo>
                  <a:cubicBezTo>
                    <a:pt x="215" y="440"/>
                    <a:pt x="259" y="455"/>
                    <a:pt x="293" y="485"/>
                  </a:cubicBezTo>
                  <a:cubicBezTo>
                    <a:pt x="293" y="485"/>
                    <a:pt x="293" y="486"/>
                    <a:pt x="293" y="486"/>
                  </a:cubicBezTo>
                  <a:cubicBezTo>
                    <a:pt x="294" y="488"/>
                    <a:pt x="296" y="489"/>
                    <a:pt x="297" y="488"/>
                  </a:cubicBezTo>
                  <a:cubicBezTo>
                    <a:pt x="299" y="490"/>
                    <a:pt x="301" y="490"/>
                    <a:pt x="303" y="489"/>
                  </a:cubicBezTo>
                  <a:cubicBezTo>
                    <a:pt x="383" y="453"/>
                    <a:pt x="470" y="439"/>
                    <a:pt x="557" y="445"/>
                  </a:cubicBezTo>
                  <a:cubicBezTo>
                    <a:pt x="558" y="453"/>
                    <a:pt x="560" y="461"/>
                    <a:pt x="561" y="470"/>
                  </a:cubicBezTo>
                  <a:cubicBezTo>
                    <a:pt x="482" y="450"/>
                    <a:pt x="395" y="468"/>
                    <a:pt x="325" y="506"/>
                  </a:cubicBezTo>
                  <a:close/>
                  <a:moveTo>
                    <a:pt x="560" y="434"/>
                  </a:moveTo>
                  <a:cubicBezTo>
                    <a:pt x="558" y="434"/>
                    <a:pt x="555" y="434"/>
                    <a:pt x="553" y="433"/>
                  </a:cubicBezTo>
                  <a:cubicBezTo>
                    <a:pt x="552" y="406"/>
                    <a:pt x="551" y="379"/>
                    <a:pt x="554" y="352"/>
                  </a:cubicBezTo>
                  <a:cubicBezTo>
                    <a:pt x="554" y="352"/>
                    <a:pt x="554" y="352"/>
                    <a:pt x="554" y="352"/>
                  </a:cubicBezTo>
                  <a:cubicBezTo>
                    <a:pt x="563" y="353"/>
                    <a:pt x="578" y="349"/>
                    <a:pt x="578" y="362"/>
                  </a:cubicBezTo>
                  <a:cubicBezTo>
                    <a:pt x="578" y="370"/>
                    <a:pt x="571" y="382"/>
                    <a:pt x="569" y="390"/>
                  </a:cubicBezTo>
                  <a:cubicBezTo>
                    <a:pt x="565" y="404"/>
                    <a:pt x="561" y="419"/>
                    <a:pt x="560" y="43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BB38020-BF57-4AFD-BCC4-BB1F2684B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" y="1309"/>
              <a:ext cx="187" cy="212"/>
            </a:xfrm>
            <a:custGeom>
              <a:avLst/>
              <a:gdLst>
                <a:gd name="T0" fmla="*/ 66 w 70"/>
                <a:gd name="T1" fmla="*/ 71 h 79"/>
                <a:gd name="T2" fmla="*/ 35 w 70"/>
                <a:gd name="T3" fmla="*/ 39 h 79"/>
                <a:gd name="T4" fmla="*/ 8 w 70"/>
                <a:gd name="T5" fmla="*/ 4 h 79"/>
                <a:gd name="T6" fmla="*/ 2 w 70"/>
                <a:gd name="T7" fmla="*/ 9 h 79"/>
                <a:gd name="T8" fmla="*/ 61 w 70"/>
                <a:gd name="T9" fmla="*/ 77 h 79"/>
                <a:gd name="T10" fmla="*/ 66 w 70"/>
                <a:gd name="T11" fmla="*/ 7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79">
                  <a:moveTo>
                    <a:pt x="66" y="71"/>
                  </a:moveTo>
                  <a:cubicBezTo>
                    <a:pt x="56" y="61"/>
                    <a:pt x="45" y="50"/>
                    <a:pt x="35" y="39"/>
                  </a:cubicBezTo>
                  <a:cubicBezTo>
                    <a:pt x="26" y="28"/>
                    <a:pt x="18" y="15"/>
                    <a:pt x="8" y="4"/>
                  </a:cubicBezTo>
                  <a:cubicBezTo>
                    <a:pt x="5" y="0"/>
                    <a:pt x="0" y="5"/>
                    <a:pt x="2" y="9"/>
                  </a:cubicBezTo>
                  <a:cubicBezTo>
                    <a:pt x="14" y="35"/>
                    <a:pt x="39" y="59"/>
                    <a:pt x="61" y="77"/>
                  </a:cubicBezTo>
                  <a:cubicBezTo>
                    <a:pt x="65" y="79"/>
                    <a:pt x="70" y="75"/>
                    <a:pt x="66" y="7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06D1A34-CBCD-498A-9D35-DAA68A5D6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0" y="1307"/>
              <a:ext cx="102" cy="179"/>
            </a:xfrm>
            <a:custGeom>
              <a:avLst/>
              <a:gdLst>
                <a:gd name="T0" fmla="*/ 36 w 38"/>
                <a:gd name="T1" fmla="*/ 60 h 67"/>
                <a:gd name="T2" fmla="*/ 22 w 38"/>
                <a:gd name="T3" fmla="*/ 29 h 67"/>
                <a:gd name="T4" fmla="*/ 7 w 38"/>
                <a:gd name="T5" fmla="*/ 3 h 67"/>
                <a:gd name="T6" fmla="*/ 1 w 38"/>
                <a:gd name="T7" fmla="*/ 6 h 67"/>
                <a:gd name="T8" fmla="*/ 14 w 38"/>
                <a:gd name="T9" fmla="*/ 34 h 67"/>
                <a:gd name="T10" fmla="*/ 31 w 38"/>
                <a:gd name="T11" fmla="*/ 63 h 67"/>
                <a:gd name="T12" fmla="*/ 36 w 38"/>
                <a:gd name="T13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7">
                  <a:moveTo>
                    <a:pt x="36" y="60"/>
                  </a:moveTo>
                  <a:cubicBezTo>
                    <a:pt x="32" y="50"/>
                    <a:pt x="27" y="39"/>
                    <a:pt x="22" y="29"/>
                  </a:cubicBezTo>
                  <a:cubicBezTo>
                    <a:pt x="17" y="20"/>
                    <a:pt x="14" y="10"/>
                    <a:pt x="7" y="3"/>
                  </a:cubicBezTo>
                  <a:cubicBezTo>
                    <a:pt x="5" y="0"/>
                    <a:pt x="0" y="3"/>
                    <a:pt x="1" y="6"/>
                  </a:cubicBezTo>
                  <a:cubicBezTo>
                    <a:pt x="3" y="16"/>
                    <a:pt x="9" y="25"/>
                    <a:pt x="14" y="34"/>
                  </a:cubicBezTo>
                  <a:cubicBezTo>
                    <a:pt x="20" y="44"/>
                    <a:pt x="25" y="53"/>
                    <a:pt x="31" y="63"/>
                  </a:cubicBezTo>
                  <a:cubicBezTo>
                    <a:pt x="33" y="67"/>
                    <a:pt x="38" y="64"/>
                    <a:pt x="36" y="6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BDB56BBA-9AE3-4E2A-9417-C2E3697F4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" y="1299"/>
              <a:ext cx="46" cy="198"/>
            </a:xfrm>
            <a:custGeom>
              <a:avLst/>
              <a:gdLst>
                <a:gd name="T0" fmla="*/ 17 w 17"/>
                <a:gd name="T1" fmla="*/ 6 h 74"/>
                <a:gd name="T2" fmla="*/ 10 w 17"/>
                <a:gd name="T3" fmla="*/ 4 h 74"/>
                <a:gd name="T4" fmla="*/ 6 w 17"/>
                <a:gd name="T5" fmla="*/ 68 h 74"/>
                <a:gd name="T6" fmla="*/ 14 w 17"/>
                <a:gd name="T7" fmla="*/ 66 h 74"/>
                <a:gd name="T8" fmla="*/ 17 w 17"/>
                <a:gd name="T9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4">
                  <a:moveTo>
                    <a:pt x="17" y="6"/>
                  </a:moveTo>
                  <a:cubicBezTo>
                    <a:pt x="17" y="2"/>
                    <a:pt x="11" y="0"/>
                    <a:pt x="10" y="4"/>
                  </a:cubicBezTo>
                  <a:cubicBezTo>
                    <a:pt x="0" y="23"/>
                    <a:pt x="2" y="48"/>
                    <a:pt x="6" y="68"/>
                  </a:cubicBezTo>
                  <a:cubicBezTo>
                    <a:pt x="7" y="74"/>
                    <a:pt x="15" y="71"/>
                    <a:pt x="14" y="66"/>
                  </a:cubicBezTo>
                  <a:cubicBezTo>
                    <a:pt x="11" y="45"/>
                    <a:pt x="16" y="26"/>
                    <a:pt x="17" y="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F839BEA-E4D5-4F36-89C1-30B76BE70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" y="1339"/>
              <a:ext cx="145" cy="182"/>
            </a:xfrm>
            <a:custGeom>
              <a:avLst/>
              <a:gdLst>
                <a:gd name="T0" fmla="*/ 45 w 54"/>
                <a:gd name="T1" fmla="*/ 2 h 68"/>
                <a:gd name="T2" fmla="*/ 20 w 54"/>
                <a:gd name="T3" fmla="*/ 28 h 68"/>
                <a:gd name="T4" fmla="*/ 1 w 54"/>
                <a:gd name="T5" fmla="*/ 62 h 68"/>
                <a:gd name="T6" fmla="*/ 7 w 54"/>
                <a:gd name="T7" fmla="*/ 65 h 68"/>
                <a:gd name="T8" fmla="*/ 29 w 54"/>
                <a:gd name="T9" fmla="*/ 33 h 68"/>
                <a:gd name="T10" fmla="*/ 51 w 54"/>
                <a:gd name="T11" fmla="*/ 8 h 68"/>
                <a:gd name="T12" fmla="*/ 45 w 54"/>
                <a:gd name="T13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8">
                  <a:moveTo>
                    <a:pt x="45" y="2"/>
                  </a:moveTo>
                  <a:cubicBezTo>
                    <a:pt x="35" y="8"/>
                    <a:pt x="27" y="19"/>
                    <a:pt x="20" y="28"/>
                  </a:cubicBezTo>
                  <a:cubicBezTo>
                    <a:pt x="13" y="39"/>
                    <a:pt x="6" y="50"/>
                    <a:pt x="1" y="62"/>
                  </a:cubicBezTo>
                  <a:cubicBezTo>
                    <a:pt x="0" y="66"/>
                    <a:pt x="5" y="68"/>
                    <a:pt x="7" y="65"/>
                  </a:cubicBezTo>
                  <a:cubicBezTo>
                    <a:pt x="14" y="54"/>
                    <a:pt x="21" y="43"/>
                    <a:pt x="29" y="33"/>
                  </a:cubicBezTo>
                  <a:cubicBezTo>
                    <a:pt x="36" y="24"/>
                    <a:pt x="45" y="17"/>
                    <a:pt x="51" y="8"/>
                  </a:cubicBezTo>
                  <a:cubicBezTo>
                    <a:pt x="54" y="4"/>
                    <a:pt x="49" y="0"/>
                    <a:pt x="45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C22B0EF0-C619-49C4-8508-46CB5F03D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" y="1633"/>
              <a:ext cx="112" cy="220"/>
            </a:xfrm>
            <a:custGeom>
              <a:avLst/>
              <a:gdLst>
                <a:gd name="T0" fmla="*/ 37 w 42"/>
                <a:gd name="T1" fmla="*/ 2 h 82"/>
                <a:gd name="T2" fmla="*/ 1 w 42"/>
                <a:gd name="T3" fmla="*/ 78 h 82"/>
                <a:gd name="T4" fmla="*/ 7 w 42"/>
                <a:gd name="T5" fmla="*/ 79 h 82"/>
                <a:gd name="T6" fmla="*/ 41 w 42"/>
                <a:gd name="T7" fmla="*/ 4 h 82"/>
                <a:gd name="T8" fmla="*/ 37 w 42"/>
                <a:gd name="T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82">
                  <a:moveTo>
                    <a:pt x="37" y="2"/>
                  </a:moveTo>
                  <a:cubicBezTo>
                    <a:pt x="19" y="22"/>
                    <a:pt x="4" y="50"/>
                    <a:pt x="1" y="78"/>
                  </a:cubicBezTo>
                  <a:cubicBezTo>
                    <a:pt x="0" y="81"/>
                    <a:pt x="6" y="82"/>
                    <a:pt x="7" y="79"/>
                  </a:cubicBezTo>
                  <a:cubicBezTo>
                    <a:pt x="15" y="52"/>
                    <a:pt x="24" y="28"/>
                    <a:pt x="41" y="4"/>
                  </a:cubicBezTo>
                  <a:cubicBezTo>
                    <a:pt x="42" y="2"/>
                    <a:pt x="39" y="0"/>
                    <a:pt x="37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624B583-E4FF-40C2-96D0-169BFB8B3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" y="1623"/>
              <a:ext cx="27" cy="225"/>
            </a:xfrm>
            <a:custGeom>
              <a:avLst/>
              <a:gdLst>
                <a:gd name="T0" fmla="*/ 8 w 10"/>
                <a:gd name="T1" fmla="*/ 4 h 84"/>
                <a:gd name="T2" fmla="*/ 2 w 10"/>
                <a:gd name="T3" fmla="*/ 4 h 84"/>
                <a:gd name="T4" fmla="*/ 0 w 10"/>
                <a:gd name="T5" fmla="*/ 79 h 84"/>
                <a:gd name="T6" fmla="*/ 8 w 10"/>
                <a:gd name="T7" fmla="*/ 79 h 84"/>
                <a:gd name="T8" fmla="*/ 8 w 10"/>
                <a:gd name="T9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4">
                  <a:moveTo>
                    <a:pt x="8" y="4"/>
                  </a:moveTo>
                  <a:cubicBezTo>
                    <a:pt x="8" y="0"/>
                    <a:pt x="1" y="0"/>
                    <a:pt x="2" y="4"/>
                  </a:cubicBezTo>
                  <a:cubicBezTo>
                    <a:pt x="3" y="29"/>
                    <a:pt x="1" y="54"/>
                    <a:pt x="0" y="79"/>
                  </a:cubicBezTo>
                  <a:cubicBezTo>
                    <a:pt x="0" y="84"/>
                    <a:pt x="7" y="84"/>
                    <a:pt x="8" y="79"/>
                  </a:cubicBezTo>
                  <a:cubicBezTo>
                    <a:pt x="10" y="54"/>
                    <a:pt x="10" y="29"/>
                    <a:pt x="8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BF2FDC9-550E-4406-B985-7C5A915EB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" y="2046"/>
              <a:ext cx="343" cy="113"/>
            </a:xfrm>
            <a:custGeom>
              <a:avLst/>
              <a:gdLst>
                <a:gd name="T0" fmla="*/ 119 w 128"/>
                <a:gd name="T1" fmla="*/ 3 h 42"/>
                <a:gd name="T2" fmla="*/ 8 w 128"/>
                <a:gd name="T3" fmla="*/ 6 h 42"/>
                <a:gd name="T4" fmla="*/ 3 w 128"/>
                <a:gd name="T5" fmla="*/ 12 h 42"/>
                <a:gd name="T6" fmla="*/ 124 w 128"/>
                <a:gd name="T7" fmla="*/ 10 h 42"/>
                <a:gd name="T8" fmla="*/ 119 w 128"/>
                <a:gd name="T9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42">
                  <a:moveTo>
                    <a:pt x="119" y="3"/>
                  </a:moveTo>
                  <a:cubicBezTo>
                    <a:pt x="83" y="25"/>
                    <a:pt x="44" y="29"/>
                    <a:pt x="8" y="6"/>
                  </a:cubicBezTo>
                  <a:cubicBezTo>
                    <a:pt x="4" y="4"/>
                    <a:pt x="0" y="9"/>
                    <a:pt x="3" y="12"/>
                  </a:cubicBezTo>
                  <a:cubicBezTo>
                    <a:pt x="37" y="39"/>
                    <a:pt x="92" y="42"/>
                    <a:pt x="124" y="10"/>
                  </a:cubicBezTo>
                  <a:cubicBezTo>
                    <a:pt x="128" y="7"/>
                    <a:pt x="123" y="0"/>
                    <a:pt x="119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26BA532-9C38-4BDE-8515-32FF7CF0B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" y="1976"/>
              <a:ext cx="86" cy="86"/>
            </a:xfrm>
            <a:custGeom>
              <a:avLst/>
              <a:gdLst>
                <a:gd name="T0" fmla="*/ 26 w 32"/>
                <a:gd name="T1" fmla="*/ 16 h 32"/>
                <a:gd name="T2" fmla="*/ 14 w 32"/>
                <a:gd name="T3" fmla="*/ 18 h 32"/>
                <a:gd name="T4" fmla="*/ 20 w 32"/>
                <a:gd name="T5" fmla="*/ 7 h 32"/>
                <a:gd name="T6" fmla="*/ 19 w 32"/>
                <a:gd name="T7" fmla="*/ 1 h 32"/>
                <a:gd name="T8" fmla="*/ 7 w 32"/>
                <a:gd name="T9" fmla="*/ 24 h 32"/>
                <a:gd name="T10" fmla="*/ 32 w 32"/>
                <a:gd name="T11" fmla="*/ 19 h 32"/>
                <a:gd name="T12" fmla="*/ 26 w 32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26" y="16"/>
                  </a:moveTo>
                  <a:cubicBezTo>
                    <a:pt x="23" y="19"/>
                    <a:pt x="18" y="22"/>
                    <a:pt x="14" y="18"/>
                  </a:cubicBezTo>
                  <a:cubicBezTo>
                    <a:pt x="10" y="14"/>
                    <a:pt x="15" y="8"/>
                    <a:pt x="20" y="7"/>
                  </a:cubicBezTo>
                  <a:cubicBezTo>
                    <a:pt x="23" y="6"/>
                    <a:pt x="22" y="1"/>
                    <a:pt x="19" y="1"/>
                  </a:cubicBezTo>
                  <a:cubicBezTo>
                    <a:pt x="7" y="0"/>
                    <a:pt x="0" y="15"/>
                    <a:pt x="7" y="24"/>
                  </a:cubicBezTo>
                  <a:cubicBezTo>
                    <a:pt x="13" y="32"/>
                    <a:pt x="31" y="31"/>
                    <a:pt x="32" y="19"/>
                  </a:cubicBezTo>
                  <a:cubicBezTo>
                    <a:pt x="32" y="16"/>
                    <a:pt x="28" y="15"/>
                    <a:pt x="26" y="1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6DA26D98-BC80-4D6E-934C-78098EA4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" y="1883"/>
              <a:ext cx="40" cy="88"/>
            </a:xfrm>
            <a:custGeom>
              <a:avLst/>
              <a:gdLst>
                <a:gd name="T0" fmla="*/ 2 w 15"/>
                <a:gd name="T1" fmla="*/ 9 h 33"/>
                <a:gd name="T2" fmla="*/ 0 w 15"/>
                <a:gd name="T3" fmla="*/ 27 h 33"/>
                <a:gd name="T4" fmla="*/ 8 w 15"/>
                <a:gd name="T5" fmla="*/ 29 h 33"/>
                <a:gd name="T6" fmla="*/ 13 w 15"/>
                <a:gd name="T7" fmla="*/ 10 h 33"/>
                <a:gd name="T8" fmla="*/ 2 w 15"/>
                <a:gd name="T9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3">
                  <a:moveTo>
                    <a:pt x="2" y="9"/>
                  </a:moveTo>
                  <a:cubicBezTo>
                    <a:pt x="1" y="15"/>
                    <a:pt x="0" y="21"/>
                    <a:pt x="0" y="27"/>
                  </a:cubicBezTo>
                  <a:cubicBezTo>
                    <a:pt x="0" y="32"/>
                    <a:pt x="7" y="33"/>
                    <a:pt x="8" y="29"/>
                  </a:cubicBezTo>
                  <a:cubicBezTo>
                    <a:pt x="10" y="23"/>
                    <a:pt x="11" y="17"/>
                    <a:pt x="13" y="10"/>
                  </a:cubicBezTo>
                  <a:cubicBezTo>
                    <a:pt x="15" y="2"/>
                    <a:pt x="2" y="0"/>
                    <a:pt x="2" y="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A35BA8E-3EF9-43A3-9694-F0DC84138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" y="1899"/>
              <a:ext cx="43" cy="67"/>
            </a:xfrm>
            <a:custGeom>
              <a:avLst/>
              <a:gdLst>
                <a:gd name="T0" fmla="*/ 14 w 16"/>
                <a:gd name="T1" fmla="*/ 5 h 25"/>
                <a:gd name="T2" fmla="*/ 10 w 16"/>
                <a:gd name="T3" fmla="*/ 1 h 25"/>
                <a:gd name="T4" fmla="*/ 5 w 16"/>
                <a:gd name="T5" fmla="*/ 2 h 25"/>
                <a:gd name="T6" fmla="*/ 3 w 16"/>
                <a:gd name="T7" fmla="*/ 9 h 25"/>
                <a:gd name="T8" fmla="*/ 2 w 16"/>
                <a:gd name="T9" fmla="*/ 16 h 25"/>
                <a:gd name="T10" fmla="*/ 3 w 16"/>
                <a:gd name="T11" fmla="*/ 23 h 25"/>
                <a:gd name="T12" fmla="*/ 10 w 16"/>
                <a:gd name="T13" fmla="*/ 21 h 25"/>
                <a:gd name="T14" fmla="*/ 14 w 16"/>
                <a:gd name="T15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5">
                  <a:moveTo>
                    <a:pt x="14" y="5"/>
                  </a:moveTo>
                  <a:cubicBezTo>
                    <a:pt x="14" y="3"/>
                    <a:pt x="12" y="1"/>
                    <a:pt x="10" y="1"/>
                  </a:cubicBezTo>
                  <a:cubicBezTo>
                    <a:pt x="8" y="0"/>
                    <a:pt x="7" y="0"/>
                    <a:pt x="5" y="2"/>
                  </a:cubicBezTo>
                  <a:cubicBezTo>
                    <a:pt x="3" y="4"/>
                    <a:pt x="3" y="6"/>
                    <a:pt x="3" y="9"/>
                  </a:cubicBezTo>
                  <a:cubicBezTo>
                    <a:pt x="3" y="12"/>
                    <a:pt x="3" y="14"/>
                    <a:pt x="2" y="16"/>
                  </a:cubicBezTo>
                  <a:cubicBezTo>
                    <a:pt x="0" y="19"/>
                    <a:pt x="1" y="22"/>
                    <a:pt x="3" y="23"/>
                  </a:cubicBezTo>
                  <a:cubicBezTo>
                    <a:pt x="6" y="25"/>
                    <a:pt x="9" y="24"/>
                    <a:pt x="10" y="21"/>
                  </a:cubicBezTo>
                  <a:cubicBezTo>
                    <a:pt x="14" y="17"/>
                    <a:pt x="16" y="10"/>
                    <a:pt x="14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15F5618-C7DC-4B61-AD70-266C52875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3" y="2552"/>
              <a:ext cx="413" cy="92"/>
            </a:xfrm>
            <a:custGeom>
              <a:avLst/>
              <a:gdLst>
                <a:gd name="T0" fmla="*/ 151 w 154"/>
                <a:gd name="T1" fmla="*/ 28 h 34"/>
                <a:gd name="T2" fmla="*/ 3 w 154"/>
                <a:gd name="T3" fmla="*/ 5 h 34"/>
                <a:gd name="T4" fmla="*/ 3 w 154"/>
                <a:gd name="T5" fmla="*/ 9 h 34"/>
                <a:gd name="T6" fmla="*/ 149 w 154"/>
                <a:gd name="T7" fmla="*/ 33 h 34"/>
                <a:gd name="T8" fmla="*/ 151 w 154"/>
                <a:gd name="T9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4">
                  <a:moveTo>
                    <a:pt x="151" y="28"/>
                  </a:moveTo>
                  <a:cubicBezTo>
                    <a:pt x="107" y="4"/>
                    <a:pt x="51" y="0"/>
                    <a:pt x="3" y="5"/>
                  </a:cubicBezTo>
                  <a:cubicBezTo>
                    <a:pt x="0" y="5"/>
                    <a:pt x="0" y="10"/>
                    <a:pt x="3" y="9"/>
                  </a:cubicBezTo>
                  <a:cubicBezTo>
                    <a:pt x="55" y="7"/>
                    <a:pt x="100" y="19"/>
                    <a:pt x="149" y="33"/>
                  </a:cubicBezTo>
                  <a:cubicBezTo>
                    <a:pt x="152" y="34"/>
                    <a:pt x="154" y="30"/>
                    <a:pt x="151" y="2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0A16F5CD-8024-4BB7-A871-C20EE31F5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2488"/>
              <a:ext cx="445" cy="150"/>
            </a:xfrm>
            <a:custGeom>
              <a:avLst/>
              <a:gdLst>
                <a:gd name="T0" fmla="*/ 164 w 166"/>
                <a:gd name="T1" fmla="*/ 51 h 56"/>
                <a:gd name="T2" fmla="*/ 2 w 166"/>
                <a:gd name="T3" fmla="*/ 5 h 56"/>
                <a:gd name="T4" fmla="*/ 2 w 166"/>
                <a:gd name="T5" fmla="*/ 8 h 56"/>
                <a:gd name="T6" fmla="*/ 85 w 166"/>
                <a:gd name="T7" fmla="*/ 18 h 56"/>
                <a:gd name="T8" fmla="*/ 161 w 166"/>
                <a:gd name="T9" fmla="*/ 55 h 56"/>
                <a:gd name="T10" fmla="*/ 164 w 166"/>
                <a:gd name="T11" fmla="*/ 5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56">
                  <a:moveTo>
                    <a:pt x="164" y="51"/>
                  </a:moveTo>
                  <a:cubicBezTo>
                    <a:pt x="123" y="13"/>
                    <a:pt x="56" y="0"/>
                    <a:pt x="2" y="5"/>
                  </a:cubicBezTo>
                  <a:cubicBezTo>
                    <a:pt x="0" y="5"/>
                    <a:pt x="0" y="9"/>
                    <a:pt x="2" y="8"/>
                  </a:cubicBezTo>
                  <a:cubicBezTo>
                    <a:pt x="30" y="8"/>
                    <a:pt x="58" y="11"/>
                    <a:pt x="85" y="18"/>
                  </a:cubicBezTo>
                  <a:cubicBezTo>
                    <a:pt x="113" y="27"/>
                    <a:pt x="136" y="41"/>
                    <a:pt x="161" y="55"/>
                  </a:cubicBezTo>
                  <a:cubicBezTo>
                    <a:pt x="163" y="56"/>
                    <a:pt x="166" y="53"/>
                    <a:pt x="164" y="5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B0FD263-0496-453A-9400-E18318506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6" y="2440"/>
              <a:ext cx="367" cy="139"/>
            </a:xfrm>
            <a:custGeom>
              <a:avLst/>
              <a:gdLst>
                <a:gd name="T0" fmla="*/ 135 w 137"/>
                <a:gd name="T1" fmla="*/ 47 h 52"/>
                <a:gd name="T2" fmla="*/ 3 w 137"/>
                <a:gd name="T3" fmla="*/ 0 h 52"/>
                <a:gd name="T4" fmla="*/ 3 w 137"/>
                <a:gd name="T5" fmla="*/ 4 h 52"/>
                <a:gd name="T6" fmla="*/ 71 w 137"/>
                <a:gd name="T7" fmla="*/ 19 h 52"/>
                <a:gd name="T8" fmla="*/ 132 w 137"/>
                <a:gd name="T9" fmla="*/ 51 h 52"/>
                <a:gd name="T10" fmla="*/ 135 w 137"/>
                <a:gd name="T11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52">
                  <a:moveTo>
                    <a:pt x="135" y="47"/>
                  </a:moveTo>
                  <a:cubicBezTo>
                    <a:pt x="103" y="14"/>
                    <a:pt x="47" y="0"/>
                    <a:pt x="3" y="0"/>
                  </a:cubicBezTo>
                  <a:cubicBezTo>
                    <a:pt x="0" y="0"/>
                    <a:pt x="0" y="4"/>
                    <a:pt x="3" y="4"/>
                  </a:cubicBezTo>
                  <a:cubicBezTo>
                    <a:pt x="26" y="7"/>
                    <a:pt x="49" y="11"/>
                    <a:pt x="71" y="19"/>
                  </a:cubicBezTo>
                  <a:cubicBezTo>
                    <a:pt x="93" y="27"/>
                    <a:pt x="111" y="40"/>
                    <a:pt x="132" y="51"/>
                  </a:cubicBezTo>
                  <a:cubicBezTo>
                    <a:pt x="135" y="52"/>
                    <a:pt x="137" y="49"/>
                    <a:pt x="135" y="4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50396ADA-CC47-40B5-B8AA-7542B7AA9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2587"/>
              <a:ext cx="375" cy="124"/>
            </a:xfrm>
            <a:custGeom>
              <a:avLst/>
              <a:gdLst>
                <a:gd name="T0" fmla="*/ 136 w 140"/>
                <a:gd name="T1" fmla="*/ 13 h 46"/>
                <a:gd name="T2" fmla="*/ 3 w 140"/>
                <a:gd name="T3" fmla="*/ 39 h 46"/>
                <a:gd name="T4" fmla="*/ 6 w 140"/>
                <a:gd name="T5" fmla="*/ 44 h 46"/>
                <a:gd name="T6" fmla="*/ 69 w 140"/>
                <a:gd name="T7" fmla="*/ 21 h 46"/>
                <a:gd name="T8" fmla="*/ 136 w 140"/>
                <a:gd name="T9" fmla="*/ 20 h 46"/>
                <a:gd name="T10" fmla="*/ 136 w 140"/>
                <a:gd name="T11" fmla="*/ 1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46">
                  <a:moveTo>
                    <a:pt x="136" y="13"/>
                  </a:moveTo>
                  <a:cubicBezTo>
                    <a:pt x="93" y="0"/>
                    <a:pt x="39" y="15"/>
                    <a:pt x="3" y="39"/>
                  </a:cubicBezTo>
                  <a:cubicBezTo>
                    <a:pt x="0" y="41"/>
                    <a:pt x="3" y="46"/>
                    <a:pt x="6" y="44"/>
                  </a:cubicBezTo>
                  <a:cubicBezTo>
                    <a:pt x="26" y="33"/>
                    <a:pt x="46" y="25"/>
                    <a:pt x="69" y="21"/>
                  </a:cubicBezTo>
                  <a:cubicBezTo>
                    <a:pt x="92" y="17"/>
                    <a:pt x="113" y="19"/>
                    <a:pt x="136" y="20"/>
                  </a:cubicBezTo>
                  <a:cubicBezTo>
                    <a:pt x="140" y="20"/>
                    <a:pt x="140" y="14"/>
                    <a:pt x="136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0484DDAA-228E-4BDC-9C93-D8C531848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0" y="2536"/>
              <a:ext cx="405" cy="105"/>
            </a:xfrm>
            <a:custGeom>
              <a:avLst/>
              <a:gdLst>
                <a:gd name="T0" fmla="*/ 147 w 151"/>
                <a:gd name="T1" fmla="*/ 8 h 39"/>
                <a:gd name="T2" fmla="*/ 2 w 151"/>
                <a:gd name="T3" fmla="*/ 35 h 39"/>
                <a:gd name="T4" fmla="*/ 4 w 151"/>
                <a:gd name="T5" fmla="*/ 38 h 39"/>
                <a:gd name="T6" fmla="*/ 71 w 151"/>
                <a:gd name="T7" fmla="*/ 19 h 39"/>
                <a:gd name="T8" fmla="*/ 146 w 151"/>
                <a:gd name="T9" fmla="*/ 15 h 39"/>
                <a:gd name="T10" fmla="*/ 147 w 151"/>
                <a:gd name="T11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39">
                  <a:moveTo>
                    <a:pt x="147" y="8"/>
                  </a:moveTo>
                  <a:cubicBezTo>
                    <a:pt x="100" y="0"/>
                    <a:pt x="44" y="13"/>
                    <a:pt x="2" y="35"/>
                  </a:cubicBezTo>
                  <a:cubicBezTo>
                    <a:pt x="0" y="36"/>
                    <a:pt x="1" y="39"/>
                    <a:pt x="4" y="38"/>
                  </a:cubicBezTo>
                  <a:cubicBezTo>
                    <a:pt x="25" y="30"/>
                    <a:pt x="47" y="23"/>
                    <a:pt x="71" y="19"/>
                  </a:cubicBezTo>
                  <a:cubicBezTo>
                    <a:pt x="96" y="15"/>
                    <a:pt x="121" y="16"/>
                    <a:pt x="146" y="15"/>
                  </a:cubicBezTo>
                  <a:cubicBezTo>
                    <a:pt x="150" y="15"/>
                    <a:pt x="151" y="9"/>
                    <a:pt x="147" y="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00E7C649-817A-4D9E-BD52-74863812B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4" y="2485"/>
              <a:ext cx="341" cy="76"/>
            </a:xfrm>
            <a:custGeom>
              <a:avLst/>
              <a:gdLst>
                <a:gd name="T0" fmla="*/ 124 w 127"/>
                <a:gd name="T1" fmla="*/ 9 h 28"/>
                <a:gd name="T2" fmla="*/ 79 w 127"/>
                <a:gd name="T3" fmla="*/ 6 h 28"/>
                <a:gd name="T4" fmla="*/ 2 w 127"/>
                <a:gd name="T5" fmla="*/ 24 h 28"/>
                <a:gd name="T6" fmla="*/ 3 w 127"/>
                <a:gd name="T7" fmla="*/ 28 h 28"/>
                <a:gd name="T8" fmla="*/ 122 w 127"/>
                <a:gd name="T9" fmla="*/ 15 h 28"/>
                <a:gd name="T10" fmla="*/ 124 w 127"/>
                <a:gd name="T11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28">
                  <a:moveTo>
                    <a:pt x="124" y="9"/>
                  </a:moveTo>
                  <a:cubicBezTo>
                    <a:pt x="111" y="0"/>
                    <a:pt x="94" y="3"/>
                    <a:pt x="79" y="6"/>
                  </a:cubicBezTo>
                  <a:cubicBezTo>
                    <a:pt x="53" y="11"/>
                    <a:pt x="28" y="17"/>
                    <a:pt x="2" y="24"/>
                  </a:cubicBezTo>
                  <a:cubicBezTo>
                    <a:pt x="0" y="24"/>
                    <a:pt x="1" y="28"/>
                    <a:pt x="3" y="28"/>
                  </a:cubicBezTo>
                  <a:cubicBezTo>
                    <a:pt x="41" y="22"/>
                    <a:pt x="85" y="4"/>
                    <a:pt x="122" y="15"/>
                  </a:cubicBezTo>
                  <a:cubicBezTo>
                    <a:pt x="126" y="16"/>
                    <a:pt x="127" y="11"/>
                    <a:pt x="124" y="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38E0974-FBC0-4289-812A-F963385CD884}"/>
              </a:ext>
            </a:extLst>
          </p:cNvPr>
          <p:cNvGrpSpPr/>
          <p:nvPr/>
        </p:nvGrpSpPr>
        <p:grpSpPr>
          <a:xfrm>
            <a:off x="7693005" y="2599471"/>
            <a:ext cx="4498993" cy="2236435"/>
            <a:chOff x="6818250" y="858864"/>
            <a:chExt cx="3006517" cy="549496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92F91EF-196E-49F2-9007-ADF515AC078A}"/>
                </a:ext>
              </a:extLst>
            </p:cNvPr>
            <p:cNvSpPr txBox="1"/>
            <p:nvPr/>
          </p:nvSpPr>
          <p:spPr>
            <a:xfrm>
              <a:off x="6818250" y="858864"/>
              <a:ext cx="2695205" cy="12855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800" dirty="0">
                  <a:solidFill>
                    <a:schemeClr val="accent1"/>
                  </a:solidFill>
                  <a:latin typeface="Comic Sans MS" panose="030F0702030302020204" pitchFamily="66" charset="0"/>
                  <a:ea typeface="HappyZcool-2016" panose="02010600030101010101" pitchFamily="2" charset="-122"/>
                  <a:sym typeface="HappyZcool-2016" panose="02010600030101010101" pitchFamily="2" charset="-122"/>
                </a:rPr>
                <a:t>Tilt Brush Unity SDK</a:t>
              </a:r>
              <a:endParaRPr lang="zh-CN" altLang="en-US" sz="2800" dirty="0">
                <a:solidFill>
                  <a:schemeClr val="accent1"/>
                </a:solidFill>
                <a:latin typeface="Comic Sans MS" panose="030F0702030302020204" pitchFamily="66" charset="0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9CC8003-B86B-487A-9060-A0F3C9112BF1}"/>
                </a:ext>
              </a:extLst>
            </p:cNvPr>
            <p:cNvSpPr txBox="1"/>
            <p:nvPr/>
          </p:nvSpPr>
          <p:spPr>
            <a:xfrm>
              <a:off x="6890179" y="1022692"/>
              <a:ext cx="2934588" cy="38566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交互平台</a:t>
              </a:r>
              <a:endParaRPr lang="en-US" altLang="zh-CN" sz="2400" dirty="0">
                <a:solidFill>
                  <a:schemeClr val="tx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数据传输与处理</a:t>
              </a:r>
              <a:endParaRPr lang="en-US" altLang="zh-CN" sz="2400" dirty="0">
                <a:solidFill>
                  <a:schemeClr val="tx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反馈与选择</a:t>
              </a:r>
              <a:endParaRPr lang="en-US" altLang="zh-CN" sz="2400" dirty="0">
                <a:solidFill>
                  <a:schemeClr val="tx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最终呈现</a:t>
              </a:r>
              <a:endParaRPr lang="en-US" altLang="zh-CN" sz="2400" dirty="0">
                <a:solidFill>
                  <a:schemeClr val="tx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70EF785-094A-4CB0-9E73-5E765C005DE7}"/>
              </a:ext>
            </a:extLst>
          </p:cNvPr>
          <p:cNvGrpSpPr/>
          <p:nvPr/>
        </p:nvGrpSpPr>
        <p:grpSpPr>
          <a:xfrm>
            <a:off x="161499" y="2550069"/>
            <a:ext cx="5208244" cy="1544526"/>
            <a:chOff x="6329139" y="913230"/>
            <a:chExt cx="4126268" cy="1072650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BF7B676-AAED-41B5-9742-A705939343FA}"/>
                </a:ext>
              </a:extLst>
            </p:cNvPr>
            <p:cNvSpPr txBox="1"/>
            <p:nvPr/>
          </p:nvSpPr>
          <p:spPr>
            <a:xfrm>
              <a:off x="6329139" y="913230"/>
              <a:ext cx="4126268" cy="36336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en-US" altLang="zh-CN" sz="2800" dirty="0">
                  <a:solidFill>
                    <a:schemeClr val="accent1"/>
                  </a:solidFill>
                  <a:latin typeface="Comic Sans MS" panose="030F0702030302020204" pitchFamily="66" charset="0"/>
                  <a:ea typeface="HappyZcool-2016" panose="02010600030101010101" pitchFamily="2" charset="-122"/>
                  <a:sym typeface="HappyZcool-2016" panose="02010600030101010101" pitchFamily="2" charset="-122"/>
                </a:rPr>
                <a:t>HTC </a:t>
              </a:r>
              <a:r>
                <a:rPr lang="en-US" altLang="zh-CN" sz="2800" dirty="0" err="1">
                  <a:solidFill>
                    <a:schemeClr val="accent1"/>
                  </a:solidFill>
                  <a:latin typeface="Comic Sans MS" panose="030F0702030302020204" pitchFamily="66" charset="0"/>
                  <a:ea typeface="HappyZcool-2016" panose="02010600030101010101" pitchFamily="2" charset="-122"/>
                  <a:sym typeface="HappyZcool-2016" panose="02010600030101010101" pitchFamily="2" charset="-122"/>
                </a:rPr>
                <a:t>vive</a:t>
              </a:r>
              <a:r>
                <a:rPr lang="en-US" altLang="zh-CN" sz="2800" dirty="0">
                  <a:solidFill>
                    <a:schemeClr val="accent1"/>
                  </a:solidFill>
                  <a:latin typeface="Comic Sans MS" panose="030F0702030302020204" pitchFamily="66" charset="0"/>
                  <a:ea typeface="HappyZcool-2016" panose="02010600030101010101" pitchFamily="2" charset="-122"/>
                  <a:sym typeface="HappyZcool-2016" panose="02010600030101010101" pitchFamily="2" charset="-122"/>
                </a:rPr>
                <a:t> &amp; google tilt brush  </a:t>
              </a:r>
              <a:endParaRPr lang="zh-CN" altLang="en-US" sz="2800" dirty="0">
                <a:solidFill>
                  <a:schemeClr val="accent1"/>
                </a:solidFill>
                <a:latin typeface="Comic Sans MS" panose="030F0702030302020204" pitchFamily="66" charset="0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118D075-F68F-48C7-BCDD-A38149E75CA4}"/>
                </a:ext>
              </a:extLst>
            </p:cNvPr>
            <p:cNvSpPr txBox="1"/>
            <p:nvPr/>
          </p:nvSpPr>
          <p:spPr>
            <a:xfrm>
              <a:off x="6761010" y="1408765"/>
              <a:ext cx="3262525" cy="57711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自然作画</a:t>
              </a:r>
              <a:endParaRPr lang="en-US" altLang="zh-CN" sz="2400" dirty="0">
                <a:solidFill>
                  <a:schemeClr val="tx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endParaRPr>
            </a:p>
            <a:p>
              <a:pPr algn="r"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保留图像</a:t>
              </a:r>
              <a:endParaRPr lang="zh-CN" altLang="en-US" sz="2400" dirty="0">
                <a:solidFill>
                  <a:schemeClr val="accent1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34" name="Freeform 9">
            <a:extLst>
              <a:ext uri="{FF2B5EF4-FFF2-40B4-BE49-F238E27FC236}">
                <a16:creationId xmlns:a16="http://schemas.microsoft.com/office/drawing/2014/main" id="{484F9E05-431D-456A-B050-C1C806DB141E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VR</a:t>
            </a: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工具部分</a:t>
            </a:r>
          </a:p>
        </p:txBody>
      </p:sp>
    </p:spTree>
    <p:extLst>
      <p:ext uri="{BB962C8B-B14F-4D97-AF65-F5344CB8AC3E}">
        <p14:creationId xmlns:p14="http://schemas.microsoft.com/office/powerpoint/2010/main" val="3300253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chenying0907 5"/>
          <p:cNvGrpSpPr/>
          <p:nvPr>
            <p:custDataLst>
              <p:tags r:id="rId1"/>
            </p:custDataLst>
          </p:nvPr>
        </p:nvGrpSpPr>
        <p:grpSpPr>
          <a:xfrm>
            <a:off x="3738360" y="3286083"/>
            <a:ext cx="5359824" cy="1059232"/>
            <a:chOff x="3659868" y="841828"/>
            <a:chExt cx="4540704" cy="1074057"/>
          </a:xfrm>
          <a:solidFill>
            <a:schemeClr val="accent2"/>
          </a:solidFill>
        </p:grpSpPr>
        <p:sp>
          <p:nvSpPr>
            <p:cNvPr id="7" name="任意多边形 6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 dirty="0">
                <a:solidFill>
                  <a:schemeClr val="bg1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grpSp>
          <p:nvGrpSpPr>
            <p:cNvPr id="3" name="chenying0907 7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  <a:grpFill/>
          </p:grpSpPr>
          <p:sp>
            <p:nvSpPr>
              <p:cNvPr id="9" name="chenying0907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  <a:extLst/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10" name="chenying0907 93"/>
              <p:cNvSpPr>
                <a:spLocks/>
              </p:cNvSpPr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11" name="chenying0907 94"/>
              <p:cNvSpPr>
                <a:spLocks/>
              </p:cNvSpPr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12" name="chenying0907 95"/>
              <p:cNvSpPr>
                <a:spLocks/>
              </p:cNvSpPr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13" name="chenying0907 96"/>
              <p:cNvSpPr>
                <a:spLocks/>
              </p:cNvSpPr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14" name="chenying0907 97"/>
              <p:cNvSpPr>
                <a:spLocks/>
              </p:cNvSpPr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15" name="chenying0907 98"/>
              <p:cNvSpPr>
                <a:spLocks/>
              </p:cNvSpPr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16" name="chenying0907 99"/>
              <p:cNvSpPr>
                <a:spLocks/>
              </p:cNvSpPr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17" name="chenying0907 100"/>
              <p:cNvSpPr>
                <a:spLocks/>
              </p:cNvSpPr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18" name="chenying0907 101"/>
              <p:cNvSpPr>
                <a:spLocks/>
              </p:cNvSpPr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19" name="chenying0907 102"/>
              <p:cNvSpPr>
                <a:spLocks/>
              </p:cNvSpPr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0" name="chenying0907 103"/>
              <p:cNvSpPr>
                <a:spLocks/>
              </p:cNvSpPr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1" name="chenying0907 104"/>
              <p:cNvSpPr>
                <a:spLocks/>
              </p:cNvSpPr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2" name="chenying0907 105"/>
              <p:cNvSpPr>
                <a:spLocks/>
              </p:cNvSpPr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3" name="chenying0907 106"/>
              <p:cNvSpPr>
                <a:spLocks/>
              </p:cNvSpPr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4" name="chenying0907 107"/>
              <p:cNvSpPr>
                <a:spLocks/>
              </p:cNvSpPr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5" name="chenying0907 108"/>
              <p:cNvSpPr>
                <a:spLocks/>
              </p:cNvSpPr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6" name="chenying0907 109"/>
              <p:cNvSpPr>
                <a:spLocks/>
              </p:cNvSpPr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1" name="chenying0907 110"/>
              <p:cNvSpPr>
                <a:spLocks/>
              </p:cNvSpPr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2" name="chenying0907 111"/>
              <p:cNvSpPr>
                <a:spLocks/>
              </p:cNvSpPr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3" name="chenying0907 112"/>
              <p:cNvSpPr>
                <a:spLocks/>
              </p:cNvSpPr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4" name="chenying0907 113"/>
              <p:cNvSpPr>
                <a:spLocks/>
              </p:cNvSpPr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5" name="chenying0907 114"/>
              <p:cNvSpPr>
                <a:spLocks/>
              </p:cNvSpPr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6" name="chenying0907 115"/>
              <p:cNvSpPr>
                <a:spLocks/>
              </p:cNvSpPr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  <a:extLst/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7" name="chenying0907 116"/>
              <p:cNvSpPr>
                <a:spLocks/>
              </p:cNvSpPr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8" name="chenying0907 117"/>
              <p:cNvSpPr>
                <a:spLocks/>
              </p:cNvSpPr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9" name="chenying0907 118"/>
              <p:cNvSpPr>
                <a:spLocks/>
              </p:cNvSpPr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0" name="chenying0907 119"/>
              <p:cNvSpPr>
                <a:spLocks/>
              </p:cNvSpPr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1" name="chenying0907 120"/>
              <p:cNvSpPr>
                <a:spLocks/>
              </p:cNvSpPr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2" name="chenying0907 121"/>
              <p:cNvSpPr>
                <a:spLocks/>
              </p:cNvSpPr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3" name="chenying0907 122"/>
              <p:cNvSpPr>
                <a:spLocks/>
              </p:cNvSpPr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4" name="chenying0907 123"/>
              <p:cNvSpPr>
                <a:spLocks/>
              </p:cNvSpPr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5" name="chenying0907 124"/>
              <p:cNvSpPr>
                <a:spLocks/>
              </p:cNvSpPr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6" name="chenying0907 125"/>
              <p:cNvSpPr>
                <a:spLocks/>
              </p:cNvSpPr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7" name="chenying0907 126"/>
              <p:cNvSpPr>
                <a:spLocks/>
              </p:cNvSpPr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8" name="chenying0907 127"/>
              <p:cNvSpPr>
                <a:spLocks/>
              </p:cNvSpPr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9" name="chenying0907 128"/>
              <p:cNvSpPr>
                <a:spLocks/>
              </p:cNvSpPr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50" name="chenying0907 129"/>
              <p:cNvSpPr>
                <a:spLocks/>
              </p:cNvSpPr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51" name="chenying0907 130"/>
              <p:cNvSpPr>
                <a:spLocks/>
              </p:cNvSpPr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52" name="chenying0907 131"/>
              <p:cNvSpPr>
                <a:spLocks/>
              </p:cNvSpPr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53" name="chenying0907 132"/>
              <p:cNvSpPr>
                <a:spLocks/>
              </p:cNvSpPr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54" name="chenying0907 133"/>
              <p:cNvSpPr>
                <a:spLocks/>
              </p:cNvSpPr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55" name="chenying0907 134"/>
              <p:cNvSpPr>
                <a:spLocks/>
              </p:cNvSpPr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56" name="chenying0907 135"/>
              <p:cNvSpPr>
                <a:spLocks/>
              </p:cNvSpPr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57" name="chenying0907 136"/>
              <p:cNvSpPr>
                <a:spLocks/>
              </p:cNvSpPr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58" name="chenying0907 137"/>
              <p:cNvSpPr>
                <a:spLocks/>
              </p:cNvSpPr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59" name="chenying0907 138"/>
              <p:cNvSpPr>
                <a:spLocks/>
              </p:cNvSpPr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</p:grpSp>
      </p:grpSp>
      <p:sp>
        <p:nvSpPr>
          <p:cNvPr id="61" name="PA_矩形 60"/>
          <p:cNvSpPr/>
          <p:nvPr>
            <p:custDataLst>
              <p:tags r:id="rId2"/>
            </p:custDataLst>
          </p:nvPr>
        </p:nvSpPr>
        <p:spPr>
          <a:xfrm>
            <a:off x="1701635" y="1253409"/>
            <a:ext cx="3830341" cy="2081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4D102"/>
                </a:solidFill>
                <a:latin typeface="Comic Sans MS" panose="030F0702030302020204" pitchFamily="66" charset="0"/>
                <a:ea typeface="HappyZcool-2016" panose="02010600030101010101" pitchFamily="2" charset="-122"/>
                <a:sym typeface="HappyZcool-2016" panose="02010600030101010101" pitchFamily="2" charset="-122"/>
              </a:rPr>
              <a:t>Step.1 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轮廓三维坐标点 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二维视图平面上的二维坐标点</a:t>
            </a:r>
          </a:p>
        </p:txBody>
      </p:sp>
      <p:sp>
        <p:nvSpPr>
          <p:cNvPr id="62" name="PA_矩形 61"/>
          <p:cNvSpPr/>
          <p:nvPr>
            <p:custDataLst>
              <p:tags r:id="rId3"/>
            </p:custDataLst>
          </p:nvPr>
        </p:nvSpPr>
        <p:spPr>
          <a:xfrm>
            <a:off x="1852971" y="3814181"/>
            <a:ext cx="3559188" cy="2081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4D102"/>
                </a:solidFill>
                <a:latin typeface="Comic Sans MS" panose="030F0702030302020204" pitchFamily="66" charset="0"/>
                <a:ea typeface="HappyZcool-2016" panose="02010600030101010101" pitchFamily="2" charset="-122"/>
                <a:sym typeface="HappyZcool-2016" panose="02010600030101010101" pitchFamily="2" charset="-122"/>
              </a:rPr>
              <a:t>Step.3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提取几何特征线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二维建模软件可识别文件</a:t>
            </a:r>
          </a:p>
        </p:txBody>
      </p:sp>
      <p:sp>
        <p:nvSpPr>
          <p:cNvPr id="63" name="PA_矩形 62"/>
          <p:cNvSpPr/>
          <p:nvPr>
            <p:custDataLst>
              <p:tags r:id="rId4"/>
            </p:custDataLst>
          </p:nvPr>
        </p:nvSpPr>
        <p:spPr>
          <a:xfrm>
            <a:off x="7353531" y="4416481"/>
            <a:ext cx="3811828" cy="1158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4D102"/>
                </a:solidFill>
                <a:latin typeface="Comic Sans MS" panose="030F0702030302020204" pitchFamily="66" charset="0"/>
                <a:ea typeface="HappyZcool-2016" panose="02010600030101010101" pitchFamily="2" charset="-122"/>
                <a:sym typeface="HappyZcool-2016" panose="02010600030101010101" pitchFamily="2" charset="-122"/>
              </a:rPr>
              <a:t>Step.4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生成二维视图</a:t>
            </a:r>
          </a:p>
        </p:txBody>
      </p:sp>
      <p:sp>
        <p:nvSpPr>
          <p:cNvPr id="64" name="PA_矩形 63"/>
          <p:cNvSpPr/>
          <p:nvPr>
            <p:custDataLst>
              <p:tags r:id="rId5"/>
            </p:custDataLst>
          </p:nvPr>
        </p:nvSpPr>
        <p:spPr>
          <a:xfrm>
            <a:off x="7210039" y="1205828"/>
            <a:ext cx="3559727" cy="2081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4D102"/>
                </a:solidFill>
                <a:latin typeface="Comic Sans MS" panose="030F0702030302020204" pitchFamily="66" charset="0"/>
                <a:ea typeface="HappyZcool-2016" panose="02010600030101010101" pitchFamily="2" charset="-122"/>
                <a:sym typeface="HappyZcool-2016" panose="02010600030101010101" pitchFamily="2" charset="-122"/>
              </a:rPr>
              <a:t>Step.2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连接二维坐标点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生成点阵图</a:t>
            </a:r>
          </a:p>
        </p:txBody>
      </p:sp>
      <p:sp>
        <p:nvSpPr>
          <p:cNvPr id="65" name="矩形 64"/>
          <p:cNvSpPr/>
          <p:nvPr/>
        </p:nvSpPr>
        <p:spPr>
          <a:xfrm>
            <a:off x="5546125" y="3724177"/>
            <a:ext cx="1524777" cy="8307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399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3D-&gt;2D?</a:t>
            </a:r>
          </a:p>
          <a:p>
            <a:pPr algn="ctr"/>
            <a:endParaRPr lang="zh-CN" altLang="en-US" sz="2399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EEB21E09-740B-4DA0-BB53-D6FAA3EC2058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70357"/>
            <a:ext cx="3830341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VR</a:t>
            </a: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环境二维视图生成</a:t>
            </a:r>
          </a:p>
        </p:txBody>
      </p:sp>
      <p:sp>
        <p:nvSpPr>
          <p:cNvPr id="68" name="PA_任意多边形 140">
            <a:extLst>
              <a:ext uri="{FF2B5EF4-FFF2-40B4-BE49-F238E27FC236}">
                <a16:creationId xmlns:a16="http://schemas.microsoft.com/office/drawing/2014/main" id="{B45CB929-A5F2-43DD-A882-32CE46312111}"/>
              </a:ext>
            </a:extLst>
          </p:cNvPr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 rot="5400000" flipV="1">
            <a:off x="3302427" y="2364012"/>
            <a:ext cx="455799" cy="513313"/>
          </a:xfrm>
          <a:custGeom>
            <a:avLst/>
            <a:gdLst/>
            <a:ahLst/>
            <a:cxnLst>
              <a:cxn ang="0">
                <a:pos x="1197" y="631"/>
              </a:cxn>
              <a:cxn ang="0">
                <a:pos x="1794" y="471"/>
              </a:cxn>
              <a:cxn ang="0">
                <a:pos x="828" y="176"/>
              </a:cxn>
              <a:cxn ang="0">
                <a:pos x="21" y="382"/>
              </a:cxn>
              <a:cxn ang="0">
                <a:pos x="117" y="373"/>
              </a:cxn>
              <a:cxn ang="0">
                <a:pos x="100" y="488"/>
              </a:cxn>
              <a:cxn ang="0">
                <a:pos x="87" y="613"/>
              </a:cxn>
              <a:cxn ang="0">
                <a:pos x="200" y="507"/>
              </a:cxn>
              <a:cxn ang="0">
                <a:pos x="386" y="462"/>
              </a:cxn>
              <a:cxn ang="0">
                <a:pos x="458" y="485"/>
              </a:cxn>
              <a:cxn ang="0">
                <a:pos x="277" y="472"/>
              </a:cxn>
              <a:cxn ang="0">
                <a:pos x="301" y="514"/>
              </a:cxn>
              <a:cxn ang="0">
                <a:pos x="308" y="537"/>
              </a:cxn>
              <a:cxn ang="0">
                <a:pos x="344" y="564"/>
              </a:cxn>
              <a:cxn ang="0">
                <a:pos x="420" y="529"/>
              </a:cxn>
              <a:cxn ang="0">
                <a:pos x="513" y="589"/>
              </a:cxn>
              <a:cxn ang="0">
                <a:pos x="579" y="488"/>
              </a:cxn>
              <a:cxn ang="0">
                <a:pos x="585" y="533"/>
              </a:cxn>
              <a:cxn ang="0">
                <a:pos x="658" y="507"/>
              </a:cxn>
              <a:cxn ang="0">
                <a:pos x="620" y="590"/>
              </a:cxn>
              <a:cxn ang="0">
                <a:pos x="739" y="486"/>
              </a:cxn>
              <a:cxn ang="0">
                <a:pos x="726" y="585"/>
              </a:cxn>
              <a:cxn ang="0">
                <a:pos x="1183" y="491"/>
              </a:cxn>
              <a:cxn ang="0">
                <a:pos x="1027" y="568"/>
              </a:cxn>
              <a:cxn ang="0">
                <a:pos x="867" y="534"/>
              </a:cxn>
              <a:cxn ang="0">
                <a:pos x="749" y="575"/>
              </a:cxn>
              <a:cxn ang="0">
                <a:pos x="812" y="530"/>
              </a:cxn>
              <a:cxn ang="0">
                <a:pos x="849" y="561"/>
              </a:cxn>
              <a:cxn ang="0">
                <a:pos x="881" y="607"/>
              </a:cxn>
              <a:cxn ang="0">
                <a:pos x="970" y="492"/>
              </a:cxn>
              <a:cxn ang="0">
                <a:pos x="1060" y="513"/>
              </a:cxn>
              <a:cxn ang="0">
                <a:pos x="1117" y="507"/>
              </a:cxn>
              <a:cxn ang="0">
                <a:pos x="1078" y="602"/>
              </a:cxn>
              <a:cxn ang="0">
                <a:pos x="1237" y="530"/>
              </a:cxn>
              <a:cxn ang="0">
                <a:pos x="1137" y="610"/>
              </a:cxn>
              <a:cxn ang="0">
                <a:pos x="1241" y="474"/>
              </a:cxn>
              <a:cxn ang="0">
                <a:pos x="1303" y="533"/>
              </a:cxn>
              <a:cxn ang="0">
                <a:pos x="1262" y="573"/>
              </a:cxn>
              <a:cxn ang="0">
                <a:pos x="1196" y="738"/>
              </a:cxn>
              <a:cxn ang="0">
                <a:pos x="1231" y="710"/>
              </a:cxn>
              <a:cxn ang="0">
                <a:pos x="1220" y="796"/>
              </a:cxn>
              <a:cxn ang="0">
                <a:pos x="1342" y="676"/>
              </a:cxn>
              <a:cxn ang="0">
                <a:pos x="1411" y="631"/>
              </a:cxn>
              <a:cxn ang="0">
                <a:pos x="1421" y="634"/>
              </a:cxn>
              <a:cxn ang="0">
                <a:pos x="1539" y="523"/>
              </a:cxn>
              <a:cxn ang="0">
                <a:pos x="1560" y="506"/>
              </a:cxn>
              <a:cxn ang="0">
                <a:pos x="1645" y="450"/>
              </a:cxn>
              <a:cxn ang="0">
                <a:pos x="1616" y="538"/>
              </a:cxn>
              <a:cxn ang="0">
                <a:pos x="1765" y="370"/>
              </a:cxn>
              <a:cxn ang="0">
                <a:pos x="1726" y="491"/>
              </a:cxn>
              <a:cxn ang="0">
                <a:pos x="1799" y="444"/>
              </a:cxn>
              <a:cxn ang="0">
                <a:pos x="1279" y="179"/>
              </a:cxn>
              <a:cxn ang="0">
                <a:pos x="1289" y="104"/>
              </a:cxn>
              <a:cxn ang="0">
                <a:pos x="1201" y="193"/>
              </a:cxn>
              <a:cxn ang="0">
                <a:pos x="1284" y="37"/>
              </a:cxn>
              <a:cxn ang="0">
                <a:pos x="1201" y="86"/>
              </a:cxn>
              <a:cxn ang="0">
                <a:pos x="1106" y="190"/>
              </a:cxn>
              <a:cxn ang="0">
                <a:pos x="1322" y="210"/>
              </a:cxn>
              <a:cxn ang="0">
                <a:pos x="1318" y="478"/>
              </a:cxn>
              <a:cxn ang="0">
                <a:pos x="306" y="202"/>
              </a:cxn>
              <a:cxn ang="0">
                <a:pos x="29" y="430"/>
              </a:cxn>
              <a:cxn ang="0">
                <a:pos x="111" y="214"/>
              </a:cxn>
            </a:cxnLst>
            <a:rect l="0" t="0" r="r" b="b"/>
            <a:pathLst>
              <a:path w="1858" h="840">
                <a:moveTo>
                  <a:pt x="15" y="443"/>
                </a:moveTo>
                <a:lnTo>
                  <a:pt x="15" y="443"/>
                </a:lnTo>
                <a:lnTo>
                  <a:pt x="21" y="467"/>
                </a:lnTo>
                <a:lnTo>
                  <a:pt x="27" y="491"/>
                </a:lnTo>
                <a:lnTo>
                  <a:pt x="35" y="543"/>
                </a:lnTo>
                <a:lnTo>
                  <a:pt x="35" y="543"/>
                </a:lnTo>
                <a:lnTo>
                  <a:pt x="39" y="566"/>
                </a:lnTo>
                <a:lnTo>
                  <a:pt x="45" y="590"/>
                </a:lnTo>
                <a:lnTo>
                  <a:pt x="48" y="602"/>
                </a:lnTo>
                <a:lnTo>
                  <a:pt x="53" y="613"/>
                </a:lnTo>
                <a:lnTo>
                  <a:pt x="58" y="621"/>
                </a:lnTo>
                <a:lnTo>
                  <a:pt x="65" y="628"/>
                </a:lnTo>
                <a:lnTo>
                  <a:pt x="65" y="628"/>
                </a:lnTo>
                <a:lnTo>
                  <a:pt x="94" y="624"/>
                </a:lnTo>
                <a:lnTo>
                  <a:pt x="124" y="621"/>
                </a:lnTo>
                <a:lnTo>
                  <a:pt x="155" y="618"/>
                </a:lnTo>
                <a:lnTo>
                  <a:pt x="185" y="617"/>
                </a:lnTo>
                <a:lnTo>
                  <a:pt x="312" y="614"/>
                </a:lnTo>
                <a:lnTo>
                  <a:pt x="312" y="614"/>
                </a:lnTo>
                <a:lnTo>
                  <a:pt x="415" y="613"/>
                </a:lnTo>
                <a:lnTo>
                  <a:pt x="516" y="613"/>
                </a:lnTo>
                <a:lnTo>
                  <a:pt x="618" y="614"/>
                </a:lnTo>
                <a:lnTo>
                  <a:pt x="719" y="617"/>
                </a:lnTo>
                <a:lnTo>
                  <a:pt x="923" y="623"/>
                </a:lnTo>
                <a:lnTo>
                  <a:pt x="1026" y="625"/>
                </a:lnTo>
                <a:lnTo>
                  <a:pt x="1128" y="627"/>
                </a:lnTo>
                <a:lnTo>
                  <a:pt x="1128" y="627"/>
                </a:lnTo>
                <a:lnTo>
                  <a:pt x="1158" y="625"/>
                </a:lnTo>
                <a:lnTo>
                  <a:pt x="1172" y="627"/>
                </a:lnTo>
                <a:lnTo>
                  <a:pt x="1179" y="630"/>
                </a:lnTo>
                <a:lnTo>
                  <a:pt x="1185" y="632"/>
                </a:lnTo>
                <a:lnTo>
                  <a:pt x="1185" y="632"/>
                </a:lnTo>
                <a:lnTo>
                  <a:pt x="1187" y="625"/>
                </a:lnTo>
                <a:lnTo>
                  <a:pt x="1192" y="618"/>
                </a:lnTo>
                <a:lnTo>
                  <a:pt x="1201" y="604"/>
                </a:lnTo>
                <a:lnTo>
                  <a:pt x="1214" y="592"/>
                </a:lnTo>
                <a:lnTo>
                  <a:pt x="1225" y="582"/>
                </a:lnTo>
                <a:lnTo>
                  <a:pt x="1225" y="582"/>
                </a:lnTo>
                <a:lnTo>
                  <a:pt x="1214" y="600"/>
                </a:lnTo>
                <a:lnTo>
                  <a:pt x="1203" y="618"/>
                </a:lnTo>
                <a:lnTo>
                  <a:pt x="1203" y="618"/>
                </a:lnTo>
                <a:lnTo>
                  <a:pt x="1197" y="631"/>
                </a:lnTo>
                <a:lnTo>
                  <a:pt x="1196" y="637"/>
                </a:lnTo>
                <a:lnTo>
                  <a:pt x="1197" y="638"/>
                </a:lnTo>
                <a:lnTo>
                  <a:pt x="1199" y="637"/>
                </a:lnTo>
                <a:lnTo>
                  <a:pt x="1199" y="637"/>
                </a:lnTo>
                <a:lnTo>
                  <a:pt x="1230" y="607"/>
                </a:lnTo>
                <a:lnTo>
                  <a:pt x="1259" y="578"/>
                </a:lnTo>
                <a:lnTo>
                  <a:pt x="1200" y="661"/>
                </a:lnTo>
                <a:lnTo>
                  <a:pt x="1193" y="627"/>
                </a:lnTo>
                <a:lnTo>
                  <a:pt x="1193" y="627"/>
                </a:lnTo>
                <a:lnTo>
                  <a:pt x="1192" y="631"/>
                </a:lnTo>
                <a:lnTo>
                  <a:pt x="1190" y="634"/>
                </a:lnTo>
                <a:lnTo>
                  <a:pt x="1185" y="638"/>
                </a:lnTo>
                <a:lnTo>
                  <a:pt x="1182" y="640"/>
                </a:lnTo>
                <a:lnTo>
                  <a:pt x="1179" y="642"/>
                </a:lnTo>
                <a:lnTo>
                  <a:pt x="1176" y="647"/>
                </a:lnTo>
                <a:lnTo>
                  <a:pt x="1176" y="652"/>
                </a:lnTo>
                <a:lnTo>
                  <a:pt x="1176" y="652"/>
                </a:lnTo>
                <a:lnTo>
                  <a:pt x="1176" y="677"/>
                </a:lnTo>
                <a:lnTo>
                  <a:pt x="1176" y="703"/>
                </a:lnTo>
                <a:lnTo>
                  <a:pt x="1179" y="728"/>
                </a:lnTo>
                <a:lnTo>
                  <a:pt x="1182" y="752"/>
                </a:lnTo>
                <a:lnTo>
                  <a:pt x="1189" y="797"/>
                </a:lnTo>
                <a:lnTo>
                  <a:pt x="1197" y="840"/>
                </a:lnTo>
                <a:lnTo>
                  <a:pt x="1197" y="840"/>
                </a:lnTo>
                <a:lnTo>
                  <a:pt x="1277" y="794"/>
                </a:lnTo>
                <a:lnTo>
                  <a:pt x="1359" y="748"/>
                </a:lnTo>
                <a:lnTo>
                  <a:pt x="1439" y="701"/>
                </a:lnTo>
                <a:lnTo>
                  <a:pt x="1478" y="677"/>
                </a:lnTo>
                <a:lnTo>
                  <a:pt x="1516" y="654"/>
                </a:lnTo>
                <a:lnTo>
                  <a:pt x="1516" y="654"/>
                </a:lnTo>
                <a:lnTo>
                  <a:pt x="1547" y="632"/>
                </a:lnTo>
                <a:lnTo>
                  <a:pt x="1577" y="610"/>
                </a:lnTo>
                <a:lnTo>
                  <a:pt x="1634" y="568"/>
                </a:lnTo>
                <a:lnTo>
                  <a:pt x="1665" y="547"/>
                </a:lnTo>
                <a:lnTo>
                  <a:pt x="1696" y="529"/>
                </a:lnTo>
                <a:lnTo>
                  <a:pt x="1728" y="510"/>
                </a:lnTo>
                <a:lnTo>
                  <a:pt x="1762" y="495"/>
                </a:lnTo>
                <a:lnTo>
                  <a:pt x="1762" y="495"/>
                </a:lnTo>
                <a:lnTo>
                  <a:pt x="1772" y="489"/>
                </a:lnTo>
                <a:lnTo>
                  <a:pt x="1780" y="485"/>
                </a:lnTo>
                <a:lnTo>
                  <a:pt x="1787" y="478"/>
                </a:lnTo>
                <a:lnTo>
                  <a:pt x="1794" y="471"/>
                </a:lnTo>
                <a:lnTo>
                  <a:pt x="1807" y="457"/>
                </a:lnTo>
                <a:lnTo>
                  <a:pt x="1820" y="441"/>
                </a:lnTo>
                <a:lnTo>
                  <a:pt x="1820" y="441"/>
                </a:lnTo>
                <a:lnTo>
                  <a:pt x="1827" y="403"/>
                </a:lnTo>
                <a:lnTo>
                  <a:pt x="1835" y="366"/>
                </a:lnTo>
                <a:lnTo>
                  <a:pt x="1846" y="329"/>
                </a:lnTo>
                <a:lnTo>
                  <a:pt x="1858" y="294"/>
                </a:lnTo>
                <a:lnTo>
                  <a:pt x="1296" y="2"/>
                </a:lnTo>
                <a:lnTo>
                  <a:pt x="1296" y="2"/>
                </a:lnTo>
                <a:lnTo>
                  <a:pt x="1293" y="0"/>
                </a:lnTo>
                <a:lnTo>
                  <a:pt x="1289" y="3"/>
                </a:lnTo>
                <a:lnTo>
                  <a:pt x="1287" y="6"/>
                </a:lnTo>
                <a:lnTo>
                  <a:pt x="1286" y="9"/>
                </a:lnTo>
                <a:lnTo>
                  <a:pt x="1286" y="9"/>
                </a:lnTo>
                <a:lnTo>
                  <a:pt x="1284" y="11"/>
                </a:lnTo>
                <a:lnTo>
                  <a:pt x="1284" y="11"/>
                </a:lnTo>
                <a:lnTo>
                  <a:pt x="1282" y="9"/>
                </a:lnTo>
                <a:lnTo>
                  <a:pt x="1280" y="4"/>
                </a:lnTo>
                <a:lnTo>
                  <a:pt x="1277" y="4"/>
                </a:lnTo>
                <a:lnTo>
                  <a:pt x="1276" y="4"/>
                </a:lnTo>
                <a:lnTo>
                  <a:pt x="1276" y="4"/>
                </a:lnTo>
                <a:lnTo>
                  <a:pt x="1256" y="21"/>
                </a:lnTo>
                <a:lnTo>
                  <a:pt x="1237" y="37"/>
                </a:lnTo>
                <a:lnTo>
                  <a:pt x="1217" y="51"/>
                </a:lnTo>
                <a:lnTo>
                  <a:pt x="1206" y="56"/>
                </a:lnTo>
                <a:lnTo>
                  <a:pt x="1194" y="62"/>
                </a:lnTo>
                <a:lnTo>
                  <a:pt x="1194" y="62"/>
                </a:lnTo>
                <a:lnTo>
                  <a:pt x="1189" y="65"/>
                </a:lnTo>
                <a:lnTo>
                  <a:pt x="1186" y="69"/>
                </a:lnTo>
                <a:lnTo>
                  <a:pt x="1183" y="73"/>
                </a:lnTo>
                <a:lnTo>
                  <a:pt x="1180" y="79"/>
                </a:lnTo>
                <a:lnTo>
                  <a:pt x="1178" y="91"/>
                </a:lnTo>
                <a:lnTo>
                  <a:pt x="1175" y="104"/>
                </a:lnTo>
                <a:lnTo>
                  <a:pt x="1175" y="104"/>
                </a:lnTo>
                <a:lnTo>
                  <a:pt x="1172" y="122"/>
                </a:lnTo>
                <a:lnTo>
                  <a:pt x="1171" y="142"/>
                </a:lnTo>
                <a:lnTo>
                  <a:pt x="1172" y="160"/>
                </a:lnTo>
                <a:lnTo>
                  <a:pt x="1175" y="179"/>
                </a:lnTo>
                <a:lnTo>
                  <a:pt x="1069" y="179"/>
                </a:lnTo>
                <a:lnTo>
                  <a:pt x="1069" y="179"/>
                </a:lnTo>
                <a:lnTo>
                  <a:pt x="948" y="176"/>
                </a:lnTo>
                <a:lnTo>
                  <a:pt x="828" y="176"/>
                </a:lnTo>
                <a:lnTo>
                  <a:pt x="708" y="177"/>
                </a:lnTo>
                <a:lnTo>
                  <a:pt x="589" y="180"/>
                </a:lnTo>
                <a:lnTo>
                  <a:pt x="353" y="186"/>
                </a:lnTo>
                <a:lnTo>
                  <a:pt x="233" y="188"/>
                </a:lnTo>
                <a:lnTo>
                  <a:pt x="115" y="190"/>
                </a:lnTo>
                <a:lnTo>
                  <a:pt x="115" y="190"/>
                </a:lnTo>
                <a:lnTo>
                  <a:pt x="98" y="210"/>
                </a:lnTo>
                <a:lnTo>
                  <a:pt x="84" y="231"/>
                </a:lnTo>
                <a:lnTo>
                  <a:pt x="55" y="273"/>
                </a:lnTo>
                <a:lnTo>
                  <a:pt x="28" y="318"/>
                </a:lnTo>
                <a:lnTo>
                  <a:pt x="0" y="363"/>
                </a:lnTo>
                <a:lnTo>
                  <a:pt x="0" y="363"/>
                </a:lnTo>
                <a:lnTo>
                  <a:pt x="1" y="378"/>
                </a:lnTo>
                <a:lnTo>
                  <a:pt x="4" y="395"/>
                </a:lnTo>
                <a:lnTo>
                  <a:pt x="8" y="412"/>
                </a:lnTo>
                <a:lnTo>
                  <a:pt x="8" y="420"/>
                </a:lnTo>
                <a:lnTo>
                  <a:pt x="8" y="429"/>
                </a:lnTo>
                <a:lnTo>
                  <a:pt x="8" y="429"/>
                </a:lnTo>
                <a:lnTo>
                  <a:pt x="8" y="436"/>
                </a:lnTo>
                <a:lnTo>
                  <a:pt x="8" y="441"/>
                </a:lnTo>
                <a:lnTo>
                  <a:pt x="10" y="443"/>
                </a:lnTo>
                <a:lnTo>
                  <a:pt x="11" y="444"/>
                </a:lnTo>
                <a:lnTo>
                  <a:pt x="13" y="444"/>
                </a:lnTo>
                <a:lnTo>
                  <a:pt x="15" y="443"/>
                </a:lnTo>
                <a:lnTo>
                  <a:pt x="15" y="443"/>
                </a:lnTo>
                <a:close/>
                <a:moveTo>
                  <a:pt x="32" y="364"/>
                </a:moveTo>
                <a:lnTo>
                  <a:pt x="32" y="364"/>
                </a:lnTo>
                <a:lnTo>
                  <a:pt x="48" y="337"/>
                </a:lnTo>
                <a:lnTo>
                  <a:pt x="66" y="311"/>
                </a:lnTo>
                <a:lnTo>
                  <a:pt x="84" y="287"/>
                </a:lnTo>
                <a:lnTo>
                  <a:pt x="104" y="266"/>
                </a:lnTo>
                <a:lnTo>
                  <a:pt x="104" y="266"/>
                </a:lnTo>
                <a:lnTo>
                  <a:pt x="107" y="266"/>
                </a:lnTo>
                <a:lnTo>
                  <a:pt x="107" y="266"/>
                </a:lnTo>
                <a:lnTo>
                  <a:pt x="79" y="309"/>
                </a:lnTo>
                <a:lnTo>
                  <a:pt x="49" y="356"/>
                </a:lnTo>
                <a:lnTo>
                  <a:pt x="21" y="405"/>
                </a:lnTo>
                <a:lnTo>
                  <a:pt x="21" y="405"/>
                </a:lnTo>
                <a:lnTo>
                  <a:pt x="18" y="399"/>
                </a:lnTo>
                <a:lnTo>
                  <a:pt x="18" y="394"/>
                </a:lnTo>
                <a:lnTo>
                  <a:pt x="20" y="388"/>
                </a:lnTo>
                <a:lnTo>
                  <a:pt x="21" y="382"/>
                </a:lnTo>
                <a:lnTo>
                  <a:pt x="27" y="373"/>
                </a:lnTo>
                <a:lnTo>
                  <a:pt x="32" y="364"/>
                </a:lnTo>
                <a:lnTo>
                  <a:pt x="32" y="364"/>
                </a:lnTo>
                <a:close/>
                <a:moveTo>
                  <a:pt x="135" y="378"/>
                </a:moveTo>
                <a:lnTo>
                  <a:pt x="94" y="425"/>
                </a:lnTo>
                <a:lnTo>
                  <a:pt x="94" y="425"/>
                </a:lnTo>
                <a:lnTo>
                  <a:pt x="104" y="406"/>
                </a:lnTo>
                <a:lnTo>
                  <a:pt x="114" y="389"/>
                </a:lnTo>
                <a:lnTo>
                  <a:pt x="136" y="354"/>
                </a:lnTo>
                <a:lnTo>
                  <a:pt x="136" y="354"/>
                </a:lnTo>
                <a:lnTo>
                  <a:pt x="138" y="356"/>
                </a:lnTo>
                <a:lnTo>
                  <a:pt x="139" y="358"/>
                </a:lnTo>
                <a:lnTo>
                  <a:pt x="140" y="364"/>
                </a:lnTo>
                <a:lnTo>
                  <a:pt x="139" y="371"/>
                </a:lnTo>
                <a:lnTo>
                  <a:pt x="135" y="378"/>
                </a:lnTo>
                <a:lnTo>
                  <a:pt x="135" y="378"/>
                </a:lnTo>
                <a:close/>
                <a:moveTo>
                  <a:pt x="143" y="391"/>
                </a:moveTo>
                <a:lnTo>
                  <a:pt x="143" y="391"/>
                </a:lnTo>
                <a:lnTo>
                  <a:pt x="146" y="396"/>
                </a:lnTo>
                <a:lnTo>
                  <a:pt x="148" y="403"/>
                </a:lnTo>
                <a:lnTo>
                  <a:pt x="146" y="413"/>
                </a:lnTo>
                <a:lnTo>
                  <a:pt x="145" y="417"/>
                </a:lnTo>
                <a:lnTo>
                  <a:pt x="142" y="422"/>
                </a:lnTo>
                <a:lnTo>
                  <a:pt x="96" y="478"/>
                </a:lnTo>
                <a:lnTo>
                  <a:pt x="96" y="478"/>
                </a:lnTo>
                <a:lnTo>
                  <a:pt x="118" y="434"/>
                </a:lnTo>
                <a:lnTo>
                  <a:pt x="143" y="391"/>
                </a:lnTo>
                <a:lnTo>
                  <a:pt x="143" y="391"/>
                </a:lnTo>
                <a:close/>
                <a:moveTo>
                  <a:pt x="129" y="332"/>
                </a:moveTo>
                <a:lnTo>
                  <a:pt x="129" y="332"/>
                </a:lnTo>
                <a:lnTo>
                  <a:pt x="110" y="356"/>
                </a:lnTo>
                <a:lnTo>
                  <a:pt x="90" y="381"/>
                </a:lnTo>
                <a:lnTo>
                  <a:pt x="70" y="406"/>
                </a:lnTo>
                <a:lnTo>
                  <a:pt x="63" y="420"/>
                </a:lnTo>
                <a:lnTo>
                  <a:pt x="56" y="436"/>
                </a:lnTo>
                <a:lnTo>
                  <a:pt x="56" y="436"/>
                </a:lnTo>
                <a:lnTo>
                  <a:pt x="73" y="415"/>
                </a:lnTo>
                <a:lnTo>
                  <a:pt x="90" y="394"/>
                </a:lnTo>
                <a:lnTo>
                  <a:pt x="108" y="373"/>
                </a:lnTo>
                <a:lnTo>
                  <a:pt x="125" y="354"/>
                </a:lnTo>
                <a:lnTo>
                  <a:pt x="125" y="354"/>
                </a:lnTo>
                <a:lnTo>
                  <a:pt x="117" y="373"/>
                </a:lnTo>
                <a:lnTo>
                  <a:pt x="107" y="389"/>
                </a:lnTo>
                <a:lnTo>
                  <a:pt x="84" y="423"/>
                </a:lnTo>
                <a:lnTo>
                  <a:pt x="60" y="455"/>
                </a:lnTo>
                <a:lnTo>
                  <a:pt x="38" y="491"/>
                </a:lnTo>
                <a:lnTo>
                  <a:pt x="38" y="491"/>
                </a:lnTo>
                <a:lnTo>
                  <a:pt x="38" y="478"/>
                </a:lnTo>
                <a:lnTo>
                  <a:pt x="39" y="467"/>
                </a:lnTo>
                <a:lnTo>
                  <a:pt x="44" y="448"/>
                </a:lnTo>
                <a:lnTo>
                  <a:pt x="51" y="430"/>
                </a:lnTo>
                <a:lnTo>
                  <a:pt x="59" y="413"/>
                </a:lnTo>
                <a:lnTo>
                  <a:pt x="124" y="306"/>
                </a:lnTo>
                <a:lnTo>
                  <a:pt x="124" y="306"/>
                </a:lnTo>
                <a:lnTo>
                  <a:pt x="125" y="305"/>
                </a:lnTo>
                <a:lnTo>
                  <a:pt x="126" y="306"/>
                </a:lnTo>
                <a:lnTo>
                  <a:pt x="129" y="315"/>
                </a:lnTo>
                <a:lnTo>
                  <a:pt x="131" y="325"/>
                </a:lnTo>
                <a:lnTo>
                  <a:pt x="131" y="329"/>
                </a:lnTo>
                <a:lnTo>
                  <a:pt x="129" y="332"/>
                </a:lnTo>
                <a:lnTo>
                  <a:pt x="129" y="332"/>
                </a:lnTo>
                <a:close/>
                <a:moveTo>
                  <a:pt x="65" y="479"/>
                </a:moveTo>
                <a:lnTo>
                  <a:pt x="65" y="477"/>
                </a:lnTo>
                <a:lnTo>
                  <a:pt x="65" y="472"/>
                </a:lnTo>
                <a:lnTo>
                  <a:pt x="133" y="395"/>
                </a:lnTo>
                <a:lnTo>
                  <a:pt x="133" y="395"/>
                </a:lnTo>
                <a:lnTo>
                  <a:pt x="111" y="432"/>
                </a:lnTo>
                <a:lnTo>
                  <a:pt x="88" y="468"/>
                </a:lnTo>
                <a:lnTo>
                  <a:pt x="48" y="544"/>
                </a:lnTo>
                <a:lnTo>
                  <a:pt x="48" y="544"/>
                </a:lnTo>
                <a:lnTo>
                  <a:pt x="44" y="533"/>
                </a:lnTo>
                <a:lnTo>
                  <a:pt x="42" y="524"/>
                </a:lnTo>
                <a:lnTo>
                  <a:pt x="44" y="514"/>
                </a:lnTo>
                <a:lnTo>
                  <a:pt x="45" y="506"/>
                </a:lnTo>
                <a:lnTo>
                  <a:pt x="49" y="498"/>
                </a:lnTo>
                <a:lnTo>
                  <a:pt x="53" y="491"/>
                </a:lnTo>
                <a:lnTo>
                  <a:pt x="59" y="485"/>
                </a:lnTo>
                <a:lnTo>
                  <a:pt x="65" y="479"/>
                </a:lnTo>
                <a:lnTo>
                  <a:pt x="65" y="479"/>
                </a:lnTo>
                <a:close/>
                <a:moveTo>
                  <a:pt x="49" y="562"/>
                </a:moveTo>
                <a:lnTo>
                  <a:pt x="49" y="562"/>
                </a:lnTo>
                <a:lnTo>
                  <a:pt x="65" y="537"/>
                </a:lnTo>
                <a:lnTo>
                  <a:pt x="81" y="512"/>
                </a:lnTo>
                <a:lnTo>
                  <a:pt x="100" y="488"/>
                </a:lnTo>
                <a:lnTo>
                  <a:pt x="118" y="465"/>
                </a:lnTo>
                <a:lnTo>
                  <a:pt x="55" y="581"/>
                </a:lnTo>
                <a:lnTo>
                  <a:pt x="55" y="581"/>
                </a:lnTo>
                <a:lnTo>
                  <a:pt x="53" y="576"/>
                </a:lnTo>
                <a:lnTo>
                  <a:pt x="52" y="571"/>
                </a:lnTo>
                <a:lnTo>
                  <a:pt x="49" y="566"/>
                </a:lnTo>
                <a:lnTo>
                  <a:pt x="49" y="562"/>
                </a:lnTo>
                <a:lnTo>
                  <a:pt x="49" y="562"/>
                </a:lnTo>
                <a:close/>
                <a:moveTo>
                  <a:pt x="66" y="581"/>
                </a:moveTo>
                <a:lnTo>
                  <a:pt x="66" y="581"/>
                </a:lnTo>
                <a:lnTo>
                  <a:pt x="110" y="500"/>
                </a:lnTo>
                <a:lnTo>
                  <a:pt x="131" y="464"/>
                </a:lnTo>
                <a:lnTo>
                  <a:pt x="153" y="427"/>
                </a:lnTo>
                <a:lnTo>
                  <a:pt x="153" y="427"/>
                </a:lnTo>
                <a:lnTo>
                  <a:pt x="155" y="430"/>
                </a:lnTo>
                <a:lnTo>
                  <a:pt x="155" y="434"/>
                </a:lnTo>
                <a:lnTo>
                  <a:pt x="155" y="439"/>
                </a:lnTo>
                <a:lnTo>
                  <a:pt x="155" y="439"/>
                </a:lnTo>
                <a:lnTo>
                  <a:pt x="131" y="482"/>
                </a:lnTo>
                <a:lnTo>
                  <a:pt x="110" y="526"/>
                </a:lnTo>
                <a:lnTo>
                  <a:pt x="87" y="569"/>
                </a:lnTo>
                <a:lnTo>
                  <a:pt x="65" y="610"/>
                </a:lnTo>
                <a:lnTo>
                  <a:pt x="65" y="610"/>
                </a:lnTo>
                <a:lnTo>
                  <a:pt x="63" y="607"/>
                </a:lnTo>
                <a:lnTo>
                  <a:pt x="62" y="603"/>
                </a:lnTo>
                <a:lnTo>
                  <a:pt x="62" y="595"/>
                </a:lnTo>
                <a:lnTo>
                  <a:pt x="63" y="586"/>
                </a:lnTo>
                <a:lnTo>
                  <a:pt x="66" y="581"/>
                </a:lnTo>
                <a:lnTo>
                  <a:pt x="66" y="581"/>
                </a:lnTo>
                <a:close/>
                <a:moveTo>
                  <a:pt x="84" y="602"/>
                </a:moveTo>
                <a:lnTo>
                  <a:pt x="156" y="460"/>
                </a:lnTo>
                <a:lnTo>
                  <a:pt x="156" y="460"/>
                </a:lnTo>
                <a:lnTo>
                  <a:pt x="159" y="462"/>
                </a:lnTo>
                <a:lnTo>
                  <a:pt x="160" y="464"/>
                </a:lnTo>
                <a:lnTo>
                  <a:pt x="167" y="465"/>
                </a:lnTo>
                <a:lnTo>
                  <a:pt x="173" y="465"/>
                </a:lnTo>
                <a:lnTo>
                  <a:pt x="176" y="467"/>
                </a:lnTo>
                <a:lnTo>
                  <a:pt x="178" y="469"/>
                </a:lnTo>
                <a:lnTo>
                  <a:pt x="90" y="610"/>
                </a:lnTo>
                <a:lnTo>
                  <a:pt x="90" y="610"/>
                </a:lnTo>
                <a:lnTo>
                  <a:pt x="88" y="613"/>
                </a:lnTo>
                <a:lnTo>
                  <a:pt x="87" y="613"/>
                </a:lnTo>
                <a:lnTo>
                  <a:pt x="86" y="613"/>
                </a:lnTo>
                <a:lnTo>
                  <a:pt x="84" y="610"/>
                </a:lnTo>
                <a:lnTo>
                  <a:pt x="84" y="606"/>
                </a:lnTo>
                <a:lnTo>
                  <a:pt x="84" y="602"/>
                </a:lnTo>
                <a:lnTo>
                  <a:pt x="84" y="602"/>
                </a:lnTo>
                <a:close/>
                <a:moveTo>
                  <a:pt x="104" y="610"/>
                </a:moveTo>
                <a:lnTo>
                  <a:pt x="104" y="610"/>
                </a:lnTo>
                <a:lnTo>
                  <a:pt x="124" y="575"/>
                </a:lnTo>
                <a:lnTo>
                  <a:pt x="143" y="541"/>
                </a:lnTo>
                <a:lnTo>
                  <a:pt x="164" y="510"/>
                </a:lnTo>
                <a:lnTo>
                  <a:pt x="187" y="479"/>
                </a:lnTo>
                <a:lnTo>
                  <a:pt x="187" y="479"/>
                </a:lnTo>
                <a:lnTo>
                  <a:pt x="188" y="485"/>
                </a:lnTo>
                <a:lnTo>
                  <a:pt x="187" y="491"/>
                </a:lnTo>
                <a:lnTo>
                  <a:pt x="184" y="496"/>
                </a:lnTo>
                <a:lnTo>
                  <a:pt x="180" y="500"/>
                </a:lnTo>
                <a:lnTo>
                  <a:pt x="180" y="500"/>
                </a:lnTo>
                <a:lnTo>
                  <a:pt x="177" y="503"/>
                </a:lnTo>
                <a:lnTo>
                  <a:pt x="176" y="507"/>
                </a:lnTo>
                <a:lnTo>
                  <a:pt x="174" y="516"/>
                </a:lnTo>
                <a:lnTo>
                  <a:pt x="176" y="519"/>
                </a:lnTo>
                <a:lnTo>
                  <a:pt x="126" y="607"/>
                </a:lnTo>
                <a:lnTo>
                  <a:pt x="126" y="607"/>
                </a:lnTo>
                <a:lnTo>
                  <a:pt x="115" y="607"/>
                </a:lnTo>
                <a:lnTo>
                  <a:pt x="110" y="607"/>
                </a:lnTo>
                <a:lnTo>
                  <a:pt x="104" y="610"/>
                </a:lnTo>
                <a:lnTo>
                  <a:pt x="104" y="610"/>
                </a:lnTo>
                <a:close/>
                <a:moveTo>
                  <a:pt x="140" y="606"/>
                </a:moveTo>
                <a:lnTo>
                  <a:pt x="140" y="606"/>
                </a:lnTo>
                <a:lnTo>
                  <a:pt x="155" y="572"/>
                </a:lnTo>
                <a:lnTo>
                  <a:pt x="170" y="540"/>
                </a:lnTo>
                <a:lnTo>
                  <a:pt x="187" y="506"/>
                </a:lnTo>
                <a:lnTo>
                  <a:pt x="201" y="472"/>
                </a:lnTo>
                <a:lnTo>
                  <a:pt x="201" y="472"/>
                </a:lnTo>
                <a:lnTo>
                  <a:pt x="204" y="469"/>
                </a:lnTo>
                <a:lnTo>
                  <a:pt x="207" y="468"/>
                </a:lnTo>
                <a:lnTo>
                  <a:pt x="215" y="467"/>
                </a:lnTo>
                <a:lnTo>
                  <a:pt x="226" y="468"/>
                </a:lnTo>
                <a:lnTo>
                  <a:pt x="235" y="471"/>
                </a:lnTo>
                <a:lnTo>
                  <a:pt x="235" y="471"/>
                </a:lnTo>
                <a:lnTo>
                  <a:pt x="211" y="495"/>
                </a:lnTo>
                <a:lnTo>
                  <a:pt x="200" y="507"/>
                </a:lnTo>
                <a:lnTo>
                  <a:pt x="190" y="521"/>
                </a:lnTo>
                <a:lnTo>
                  <a:pt x="180" y="534"/>
                </a:lnTo>
                <a:lnTo>
                  <a:pt x="170" y="550"/>
                </a:lnTo>
                <a:lnTo>
                  <a:pt x="162" y="565"/>
                </a:lnTo>
                <a:lnTo>
                  <a:pt x="155" y="581"/>
                </a:lnTo>
                <a:lnTo>
                  <a:pt x="155" y="581"/>
                </a:lnTo>
                <a:lnTo>
                  <a:pt x="191" y="533"/>
                </a:lnTo>
                <a:lnTo>
                  <a:pt x="209" y="509"/>
                </a:lnTo>
                <a:lnTo>
                  <a:pt x="230" y="485"/>
                </a:lnTo>
                <a:lnTo>
                  <a:pt x="223" y="513"/>
                </a:lnTo>
                <a:lnTo>
                  <a:pt x="223" y="513"/>
                </a:lnTo>
                <a:lnTo>
                  <a:pt x="222" y="512"/>
                </a:lnTo>
                <a:lnTo>
                  <a:pt x="221" y="509"/>
                </a:lnTo>
                <a:lnTo>
                  <a:pt x="219" y="510"/>
                </a:lnTo>
                <a:lnTo>
                  <a:pt x="218" y="513"/>
                </a:lnTo>
                <a:lnTo>
                  <a:pt x="218" y="513"/>
                </a:lnTo>
                <a:lnTo>
                  <a:pt x="216" y="519"/>
                </a:lnTo>
                <a:lnTo>
                  <a:pt x="216" y="521"/>
                </a:lnTo>
                <a:lnTo>
                  <a:pt x="216" y="524"/>
                </a:lnTo>
                <a:lnTo>
                  <a:pt x="216" y="524"/>
                </a:lnTo>
                <a:lnTo>
                  <a:pt x="192" y="561"/>
                </a:lnTo>
                <a:lnTo>
                  <a:pt x="180" y="582"/>
                </a:lnTo>
                <a:lnTo>
                  <a:pt x="174" y="592"/>
                </a:lnTo>
                <a:lnTo>
                  <a:pt x="170" y="602"/>
                </a:lnTo>
                <a:lnTo>
                  <a:pt x="140" y="606"/>
                </a:lnTo>
                <a:close/>
                <a:moveTo>
                  <a:pt x="319" y="457"/>
                </a:moveTo>
                <a:lnTo>
                  <a:pt x="236" y="454"/>
                </a:lnTo>
                <a:lnTo>
                  <a:pt x="236" y="454"/>
                </a:lnTo>
                <a:lnTo>
                  <a:pt x="235" y="454"/>
                </a:lnTo>
                <a:lnTo>
                  <a:pt x="233" y="451"/>
                </a:lnTo>
                <a:lnTo>
                  <a:pt x="233" y="451"/>
                </a:lnTo>
                <a:lnTo>
                  <a:pt x="280" y="450"/>
                </a:lnTo>
                <a:lnTo>
                  <a:pt x="325" y="450"/>
                </a:lnTo>
                <a:lnTo>
                  <a:pt x="370" y="453"/>
                </a:lnTo>
                <a:lnTo>
                  <a:pt x="415" y="455"/>
                </a:lnTo>
                <a:lnTo>
                  <a:pt x="504" y="462"/>
                </a:lnTo>
                <a:lnTo>
                  <a:pt x="593" y="471"/>
                </a:lnTo>
                <a:lnTo>
                  <a:pt x="593" y="471"/>
                </a:lnTo>
                <a:lnTo>
                  <a:pt x="558" y="471"/>
                </a:lnTo>
                <a:lnTo>
                  <a:pt x="523" y="471"/>
                </a:lnTo>
                <a:lnTo>
                  <a:pt x="454" y="468"/>
                </a:lnTo>
                <a:lnTo>
                  <a:pt x="386" y="462"/>
                </a:lnTo>
                <a:lnTo>
                  <a:pt x="319" y="457"/>
                </a:lnTo>
                <a:lnTo>
                  <a:pt x="319" y="457"/>
                </a:lnTo>
                <a:close/>
                <a:moveTo>
                  <a:pt x="556" y="486"/>
                </a:moveTo>
                <a:lnTo>
                  <a:pt x="556" y="486"/>
                </a:lnTo>
                <a:lnTo>
                  <a:pt x="521" y="517"/>
                </a:lnTo>
                <a:lnTo>
                  <a:pt x="504" y="534"/>
                </a:lnTo>
                <a:lnTo>
                  <a:pt x="488" y="551"/>
                </a:lnTo>
                <a:lnTo>
                  <a:pt x="488" y="551"/>
                </a:lnTo>
                <a:lnTo>
                  <a:pt x="492" y="543"/>
                </a:lnTo>
                <a:lnTo>
                  <a:pt x="496" y="536"/>
                </a:lnTo>
                <a:lnTo>
                  <a:pt x="507" y="520"/>
                </a:lnTo>
                <a:lnTo>
                  <a:pt x="518" y="505"/>
                </a:lnTo>
                <a:lnTo>
                  <a:pt x="524" y="496"/>
                </a:lnTo>
                <a:lnTo>
                  <a:pt x="530" y="488"/>
                </a:lnTo>
                <a:lnTo>
                  <a:pt x="530" y="488"/>
                </a:lnTo>
                <a:lnTo>
                  <a:pt x="531" y="486"/>
                </a:lnTo>
                <a:lnTo>
                  <a:pt x="533" y="485"/>
                </a:lnTo>
                <a:lnTo>
                  <a:pt x="541" y="485"/>
                </a:lnTo>
                <a:lnTo>
                  <a:pt x="556" y="486"/>
                </a:lnTo>
                <a:lnTo>
                  <a:pt x="556" y="486"/>
                </a:lnTo>
                <a:close/>
                <a:moveTo>
                  <a:pt x="503" y="486"/>
                </a:moveTo>
                <a:lnTo>
                  <a:pt x="503" y="486"/>
                </a:lnTo>
                <a:lnTo>
                  <a:pt x="483" y="502"/>
                </a:lnTo>
                <a:lnTo>
                  <a:pt x="465" y="519"/>
                </a:lnTo>
                <a:lnTo>
                  <a:pt x="448" y="537"/>
                </a:lnTo>
                <a:lnTo>
                  <a:pt x="433" y="558"/>
                </a:lnTo>
                <a:lnTo>
                  <a:pt x="433" y="558"/>
                </a:lnTo>
                <a:lnTo>
                  <a:pt x="443" y="540"/>
                </a:lnTo>
                <a:lnTo>
                  <a:pt x="452" y="524"/>
                </a:lnTo>
                <a:lnTo>
                  <a:pt x="464" y="509"/>
                </a:lnTo>
                <a:lnTo>
                  <a:pt x="474" y="492"/>
                </a:lnTo>
                <a:lnTo>
                  <a:pt x="474" y="492"/>
                </a:lnTo>
                <a:lnTo>
                  <a:pt x="478" y="488"/>
                </a:lnTo>
                <a:lnTo>
                  <a:pt x="479" y="485"/>
                </a:lnTo>
                <a:lnTo>
                  <a:pt x="482" y="484"/>
                </a:lnTo>
                <a:lnTo>
                  <a:pt x="482" y="484"/>
                </a:lnTo>
                <a:lnTo>
                  <a:pt x="488" y="484"/>
                </a:lnTo>
                <a:lnTo>
                  <a:pt x="493" y="485"/>
                </a:lnTo>
                <a:lnTo>
                  <a:pt x="503" y="486"/>
                </a:lnTo>
                <a:lnTo>
                  <a:pt x="503" y="486"/>
                </a:lnTo>
                <a:close/>
                <a:moveTo>
                  <a:pt x="458" y="485"/>
                </a:moveTo>
                <a:lnTo>
                  <a:pt x="458" y="485"/>
                </a:lnTo>
                <a:lnTo>
                  <a:pt x="441" y="498"/>
                </a:lnTo>
                <a:lnTo>
                  <a:pt x="426" y="512"/>
                </a:lnTo>
                <a:lnTo>
                  <a:pt x="410" y="527"/>
                </a:lnTo>
                <a:lnTo>
                  <a:pt x="396" y="543"/>
                </a:lnTo>
                <a:lnTo>
                  <a:pt x="430" y="484"/>
                </a:lnTo>
                <a:lnTo>
                  <a:pt x="430" y="484"/>
                </a:lnTo>
                <a:lnTo>
                  <a:pt x="431" y="482"/>
                </a:lnTo>
                <a:lnTo>
                  <a:pt x="434" y="481"/>
                </a:lnTo>
                <a:lnTo>
                  <a:pt x="441" y="481"/>
                </a:lnTo>
                <a:lnTo>
                  <a:pt x="450" y="482"/>
                </a:lnTo>
                <a:lnTo>
                  <a:pt x="458" y="485"/>
                </a:lnTo>
                <a:lnTo>
                  <a:pt x="458" y="485"/>
                </a:lnTo>
                <a:close/>
                <a:moveTo>
                  <a:pt x="407" y="479"/>
                </a:moveTo>
                <a:lnTo>
                  <a:pt x="407" y="479"/>
                </a:lnTo>
                <a:lnTo>
                  <a:pt x="393" y="492"/>
                </a:lnTo>
                <a:lnTo>
                  <a:pt x="381" y="506"/>
                </a:lnTo>
                <a:lnTo>
                  <a:pt x="355" y="533"/>
                </a:lnTo>
                <a:lnTo>
                  <a:pt x="355" y="533"/>
                </a:lnTo>
                <a:lnTo>
                  <a:pt x="364" y="520"/>
                </a:lnTo>
                <a:lnTo>
                  <a:pt x="374" y="506"/>
                </a:lnTo>
                <a:lnTo>
                  <a:pt x="382" y="492"/>
                </a:lnTo>
                <a:lnTo>
                  <a:pt x="391" y="479"/>
                </a:lnTo>
                <a:lnTo>
                  <a:pt x="407" y="479"/>
                </a:lnTo>
                <a:close/>
                <a:moveTo>
                  <a:pt x="332" y="469"/>
                </a:moveTo>
                <a:lnTo>
                  <a:pt x="332" y="469"/>
                </a:lnTo>
                <a:lnTo>
                  <a:pt x="315" y="486"/>
                </a:lnTo>
                <a:lnTo>
                  <a:pt x="298" y="505"/>
                </a:lnTo>
                <a:lnTo>
                  <a:pt x="282" y="523"/>
                </a:lnTo>
                <a:lnTo>
                  <a:pt x="267" y="541"/>
                </a:lnTo>
                <a:lnTo>
                  <a:pt x="302" y="471"/>
                </a:lnTo>
                <a:lnTo>
                  <a:pt x="302" y="471"/>
                </a:lnTo>
                <a:lnTo>
                  <a:pt x="313" y="471"/>
                </a:lnTo>
                <a:lnTo>
                  <a:pt x="332" y="469"/>
                </a:lnTo>
                <a:lnTo>
                  <a:pt x="332" y="469"/>
                </a:lnTo>
                <a:close/>
                <a:moveTo>
                  <a:pt x="244" y="482"/>
                </a:moveTo>
                <a:lnTo>
                  <a:pt x="244" y="482"/>
                </a:lnTo>
                <a:lnTo>
                  <a:pt x="249" y="475"/>
                </a:lnTo>
                <a:lnTo>
                  <a:pt x="253" y="472"/>
                </a:lnTo>
                <a:lnTo>
                  <a:pt x="257" y="472"/>
                </a:lnTo>
                <a:lnTo>
                  <a:pt x="261" y="472"/>
                </a:lnTo>
                <a:lnTo>
                  <a:pt x="261" y="472"/>
                </a:lnTo>
                <a:lnTo>
                  <a:pt x="277" y="472"/>
                </a:lnTo>
                <a:lnTo>
                  <a:pt x="294" y="471"/>
                </a:lnTo>
                <a:lnTo>
                  <a:pt x="294" y="471"/>
                </a:lnTo>
                <a:lnTo>
                  <a:pt x="268" y="498"/>
                </a:lnTo>
                <a:lnTo>
                  <a:pt x="244" y="526"/>
                </a:lnTo>
                <a:lnTo>
                  <a:pt x="223" y="554"/>
                </a:lnTo>
                <a:lnTo>
                  <a:pt x="202" y="585"/>
                </a:lnTo>
                <a:lnTo>
                  <a:pt x="202" y="585"/>
                </a:lnTo>
                <a:lnTo>
                  <a:pt x="198" y="589"/>
                </a:lnTo>
                <a:lnTo>
                  <a:pt x="194" y="595"/>
                </a:lnTo>
                <a:lnTo>
                  <a:pt x="187" y="599"/>
                </a:lnTo>
                <a:lnTo>
                  <a:pt x="180" y="602"/>
                </a:lnTo>
                <a:lnTo>
                  <a:pt x="244" y="482"/>
                </a:lnTo>
                <a:close/>
                <a:moveTo>
                  <a:pt x="195" y="600"/>
                </a:moveTo>
                <a:lnTo>
                  <a:pt x="274" y="502"/>
                </a:lnTo>
                <a:lnTo>
                  <a:pt x="274" y="502"/>
                </a:lnTo>
                <a:lnTo>
                  <a:pt x="275" y="510"/>
                </a:lnTo>
                <a:lnTo>
                  <a:pt x="274" y="517"/>
                </a:lnTo>
                <a:lnTo>
                  <a:pt x="273" y="520"/>
                </a:lnTo>
                <a:lnTo>
                  <a:pt x="270" y="521"/>
                </a:lnTo>
                <a:lnTo>
                  <a:pt x="270" y="521"/>
                </a:lnTo>
                <a:lnTo>
                  <a:pt x="270" y="519"/>
                </a:lnTo>
                <a:lnTo>
                  <a:pt x="270" y="519"/>
                </a:lnTo>
                <a:lnTo>
                  <a:pt x="267" y="520"/>
                </a:lnTo>
                <a:lnTo>
                  <a:pt x="266" y="523"/>
                </a:lnTo>
                <a:lnTo>
                  <a:pt x="264" y="524"/>
                </a:lnTo>
                <a:lnTo>
                  <a:pt x="266" y="526"/>
                </a:lnTo>
                <a:lnTo>
                  <a:pt x="225" y="600"/>
                </a:lnTo>
                <a:lnTo>
                  <a:pt x="225" y="600"/>
                </a:lnTo>
                <a:lnTo>
                  <a:pt x="223" y="602"/>
                </a:lnTo>
                <a:lnTo>
                  <a:pt x="219" y="603"/>
                </a:lnTo>
                <a:lnTo>
                  <a:pt x="212" y="603"/>
                </a:lnTo>
                <a:lnTo>
                  <a:pt x="195" y="600"/>
                </a:lnTo>
                <a:lnTo>
                  <a:pt x="195" y="600"/>
                </a:lnTo>
                <a:close/>
                <a:moveTo>
                  <a:pt x="237" y="599"/>
                </a:moveTo>
                <a:lnTo>
                  <a:pt x="251" y="575"/>
                </a:lnTo>
                <a:lnTo>
                  <a:pt x="251" y="575"/>
                </a:lnTo>
                <a:lnTo>
                  <a:pt x="254" y="575"/>
                </a:lnTo>
                <a:lnTo>
                  <a:pt x="257" y="572"/>
                </a:lnTo>
                <a:lnTo>
                  <a:pt x="257" y="572"/>
                </a:lnTo>
                <a:lnTo>
                  <a:pt x="270" y="552"/>
                </a:lnTo>
                <a:lnTo>
                  <a:pt x="285" y="533"/>
                </a:lnTo>
                <a:lnTo>
                  <a:pt x="301" y="514"/>
                </a:lnTo>
                <a:lnTo>
                  <a:pt x="318" y="496"/>
                </a:lnTo>
                <a:lnTo>
                  <a:pt x="318" y="496"/>
                </a:lnTo>
                <a:lnTo>
                  <a:pt x="318" y="500"/>
                </a:lnTo>
                <a:lnTo>
                  <a:pt x="318" y="500"/>
                </a:lnTo>
                <a:lnTo>
                  <a:pt x="306" y="523"/>
                </a:lnTo>
                <a:lnTo>
                  <a:pt x="295" y="545"/>
                </a:lnTo>
                <a:lnTo>
                  <a:pt x="268" y="590"/>
                </a:lnTo>
                <a:lnTo>
                  <a:pt x="268" y="590"/>
                </a:lnTo>
                <a:lnTo>
                  <a:pt x="266" y="595"/>
                </a:lnTo>
                <a:lnTo>
                  <a:pt x="261" y="597"/>
                </a:lnTo>
                <a:lnTo>
                  <a:pt x="259" y="599"/>
                </a:lnTo>
                <a:lnTo>
                  <a:pt x="254" y="599"/>
                </a:lnTo>
                <a:lnTo>
                  <a:pt x="246" y="599"/>
                </a:lnTo>
                <a:lnTo>
                  <a:pt x="237" y="599"/>
                </a:lnTo>
                <a:lnTo>
                  <a:pt x="237" y="599"/>
                </a:lnTo>
                <a:close/>
                <a:moveTo>
                  <a:pt x="305" y="599"/>
                </a:moveTo>
                <a:lnTo>
                  <a:pt x="305" y="599"/>
                </a:lnTo>
                <a:lnTo>
                  <a:pt x="289" y="599"/>
                </a:lnTo>
                <a:lnTo>
                  <a:pt x="271" y="602"/>
                </a:lnTo>
                <a:lnTo>
                  <a:pt x="298" y="562"/>
                </a:lnTo>
                <a:lnTo>
                  <a:pt x="298" y="562"/>
                </a:lnTo>
                <a:lnTo>
                  <a:pt x="296" y="561"/>
                </a:lnTo>
                <a:lnTo>
                  <a:pt x="295" y="559"/>
                </a:lnTo>
                <a:lnTo>
                  <a:pt x="295" y="559"/>
                </a:lnTo>
                <a:lnTo>
                  <a:pt x="298" y="554"/>
                </a:lnTo>
                <a:lnTo>
                  <a:pt x="301" y="548"/>
                </a:lnTo>
                <a:lnTo>
                  <a:pt x="305" y="543"/>
                </a:lnTo>
                <a:lnTo>
                  <a:pt x="308" y="537"/>
                </a:lnTo>
                <a:lnTo>
                  <a:pt x="308" y="537"/>
                </a:lnTo>
                <a:lnTo>
                  <a:pt x="318" y="521"/>
                </a:lnTo>
                <a:lnTo>
                  <a:pt x="325" y="506"/>
                </a:lnTo>
                <a:lnTo>
                  <a:pt x="340" y="472"/>
                </a:lnTo>
                <a:lnTo>
                  <a:pt x="340" y="472"/>
                </a:lnTo>
                <a:lnTo>
                  <a:pt x="346" y="474"/>
                </a:lnTo>
                <a:lnTo>
                  <a:pt x="353" y="474"/>
                </a:lnTo>
                <a:lnTo>
                  <a:pt x="360" y="475"/>
                </a:lnTo>
                <a:lnTo>
                  <a:pt x="367" y="477"/>
                </a:lnTo>
                <a:lnTo>
                  <a:pt x="367" y="477"/>
                </a:lnTo>
                <a:lnTo>
                  <a:pt x="351" y="491"/>
                </a:lnTo>
                <a:lnTo>
                  <a:pt x="337" y="506"/>
                </a:lnTo>
                <a:lnTo>
                  <a:pt x="308" y="537"/>
                </a:lnTo>
                <a:lnTo>
                  <a:pt x="308" y="537"/>
                </a:lnTo>
                <a:lnTo>
                  <a:pt x="308" y="538"/>
                </a:lnTo>
                <a:lnTo>
                  <a:pt x="309" y="541"/>
                </a:lnTo>
                <a:lnTo>
                  <a:pt x="309" y="541"/>
                </a:lnTo>
                <a:lnTo>
                  <a:pt x="303" y="551"/>
                </a:lnTo>
                <a:lnTo>
                  <a:pt x="301" y="562"/>
                </a:lnTo>
                <a:lnTo>
                  <a:pt x="301" y="562"/>
                </a:lnTo>
                <a:lnTo>
                  <a:pt x="318" y="540"/>
                </a:lnTo>
                <a:lnTo>
                  <a:pt x="337" y="517"/>
                </a:lnTo>
                <a:lnTo>
                  <a:pt x="358" y="496"/>
                </a:lnTo>
                <a:lnTo>
                  <a:pt x="370" y="486"/>
                </a:lnTo>
                <a:lnTo>
                  <a:pt x="382" y="477"/>
                </a:lnTo>
                <a:lnTo>
                  <a:pt x="382" y="477"/>
                </a:lnTo>
                <a:lnTo>
                  <a:pt x="379" y="484"/>
                </a:lnTo>
                <a:lnTo>
                  <a:pt x="377" y="489"/>
                </a:lnTo>
                <a:lnTo>
                  <a:pt x="368" y="499"/>
                </a:lnTo>
                <a:lnTo>
                  <a:pt x="361" y="509"/>
                </a:lnTo>
                <a:lnTo>
                  <a:pt x="354" y="520"/>
                </a:lnTo>
                <a:lnTo>
                  <a:pt x="355" y="523"/>
                </a:lnTo>
                <a:lnTo>
                  <a:pt x="355" y="523"/>
                </a:lnTo>
                <a:lnTo>
                  <a:pt x="343" y="540"/>
                </a:lnTo>
                <a:lnTo>
                  <a:pt x="329" y="558"/>
                </a:lnTo>
                <a:lnTo>
                  <a:pt x="316" y="579"/>
                </a:lnTo>
                <a:lnTo>
                  <a:pt x="305" y="599"/>
                </a:lnTo>
                <a:lnTo>
                  <a:pt x="305" y="599"/>
                </a:lnTo>
                <a:close/>
                <a:moveTo>
                  <a:pt x="319" y="602"/>
                </a:moveTo>
                <a:lnTo>
                  <a:pt x="319" y="602"/>
                </a:lnTo>
                <a:lnTo>
                  <a:pt x="322" y="595"/>
                </a:lnTo>
                <a:lnTo>
                  <a:pt x="325" y="588"/>
                </a:lnTo>
                <a:lnTo>
                  <a:pt x="327" y="581"/>
                </a:lnTo>
                <a:lnTo>
                  <a:pt x="334" y="576"/>
                </a:lnTo>
                <a:lnTo>
                  <a:pt x="333" y="573"/>
                </a:lnTo>
                <a:lnTo>
                  <a:pt x="333" y="573"/>
                </a:lnTo>
                <a:lnTo>
                  <a:pt x="334" y="566"/>
                </a:lnTo>
                <a:lnTo>
                  <a:pt x="336" y="564"/>
                </a:lnTo>
                <a:lnTo>
                  <a:pt x="339" y="562"/>
                </a:lnTo>
                <a:lnTo>
                  <a:pt x="339" y="562"/>
                </a:lnTo>
                <a:lnTo>
                  <a:pt x="337" y="566"/>
                </a:lnTo>
                <a:lnTo>
                  <a:pt x="337" y="568"/>
                </a:lnTo>
                <a:lnTo>
                  <a:pt x="339" y="568"/>
                </a:lnTo>
                <a:lnTo>
                  <a:pt x="343" y="565"/>
                </a:lnTo>
                <a:lnTo>
                  <a:pt x="344" y="564"/>
                </a:lnTo>
                <a:lnTo>
                  <a:pt x="344" y="564"/>
                </a:lnTo>
                <a:lnTo>
                  <a:pt x="363" y="541"/>
                </a:lnTo>
                <a:lnTo>
                  <a:pt x="381" y="520"/>
                </a:lnTo>
                <a:lnTo>
                  <a:pt x="399" y="500"/>
                </a:lnTo>
                <a:lnTo>
                  <a:pt x="419" y="482"/>
                </a:lnTo>
                <a:lnTo>
                  <a:pt x="419" y="482"/>
                </a:lnTo>
                <a:lnTo>
                  <a:pt x="420" y="482"/>
                </a:lnTo>
                <a:lnTo>
                  <a:pt x="420" y="482"/>
                </a:lnTo>
                <a:lnTo>
                  <a:pt x="419" y="488"/>
                </a:lnTo>
                <a:lnTo>
                  <a:pt x="416" y="499"/>
                </a:lnTo>
                <a:lnTo>
                  <a:pt x="416" y="499"/>
                </a:lnTo>
                <a:lnTo>
                  <a:pt x="413" y="499"/>
                </a:lnTo>
                <a:lnTo>
                  <a:pt x="412" y="500"/>
                </a:lnTo>
                <a:lnTo>
                  <a:pt x="406" y="506"/>
                </a:lnTo>
                <a:lnTo>
                  <a:pt x="402" y="513"/>
                </a:lnTo>
                <a:lnTo>
                  <a:pt x="399" y="521"/>
                </a:lnTo>
                <a:lnTo>
                  <a:pt x="400" y="524"/>
                </a:lnTo>
                <a:lnTo>
                  <a:pt x="400" y="524"/>
                </a:lnTo>
                <a:lnTo>
                  <a:pt x="386" y="541"/>
                </a:lnTo>
                <a:lnTo>
                  <a:pt x="372" y="561"/>
                </a:lnTo>
                <a:lnTo>
                  <a:pt x="360" y="582"/>
                </a:lnTo>
                <a:lnTo>
                  <a:pt x="347" y="602"/>
                </a:lnTo>
                <a:lnTo>
                  <a:pt x="319" y="602"/>
                </a:lnTo>
                <a:close/>
                <a:moveTo>
                  <a:pt x="361" y="602"/>
                </a:moveTo>
                <a:lnTo>
                  <a:pt x="361" y="602"/>
                </a:lnTo>
                <a:lnTo>
                  <a:pt x="363" y="597"/>
                </a:lnTo>
                <a:lnTo>
                  <a:pt x="365" y="593"/>
                </a:lnTo>
                <a:lnTo>
                  <a:pt x="371" y="585"/>
                </a:lnTo>
                <a:lnTo>
                  <a:pt x="378" y="578"/>
                </a:lnTo>
                <a:lnTo>
                  <a:pt x="384" y="569"/>
                </a:lnTo>
                <a:lnTo>
                  <a:pt x="379" y="571"/>
                </a:lnTo>
                <a:lnTo>
                  <a:pt x="379" y="571"/>
                </a:lnTo>
                <a:lnTo>
                  <a:pt x="381" y="565"/>
                </a:lnTo>
                <a:lnTo>
                  <a:pt x="384" y="561"/>
                </a:lnTo>
                <a:lnTo>
                  <a:pt x="389" y="552"/>
                </a:lnTo>
                <a:lnTo>
                  <a:pt x="389" y="552"/>
                </a:lnTo>
                <a:lnTo>
                  <a:pt x="389" y="557"/>
                </a:lnTo>
                <a:lnTo>
                  <a:pt x="388" y="559"/>
                </a:lnTo>
                <a:lnTo>
                  <a:pt x="385" y="564"/>
                </a:lnTo>
                <a:lnTo>
                  <a:pt x="384" y="569"/>
                </a:lnTo>
                <a:lnTo>
                  <a:pt x="384" y="569"/>
                </a:lnTo>
                <a:lnTo>
                  <a:pt x="402" y="548"/>
                </a:lnTo>
                <a:lnTo>
                  <a:pt x="420" y="529"/>
                </a:lnTo>
                <a:lnTo>
                  <a:pt x="441" y="507"/>
                </a:lnTo>
                <a:lnTo>
                  <a:pt x="452" y="499"/>
                </a:lnTo>
                <a:lnTo>
                  <a:pt x="465" y="491"/>
                </a:lnTo>
                <a:lnTo>
                  <a:pt x="465" y="491"/>
                </a:lnTo>
                <a:lnTo>
                  <a:pt x="459" y="500"/>
                </a:lnTo>
                <a:lnTo>
                  <a:pt x="455" y="509"/>
                </a:lnTo>
                <a:lnTo>
                  <a:pt x="452" y="516"/>
                </a:lnTo>
                <a:lnTo>
                  <a:pt x="447" y="523"/>
                </a:lnTo>
                <a:lnTo>
                  <a:pt x="447" y="523"/>
                </a:lnTo>
                <a:lnTo>
                  <a:pt x="445" y="519"/>
                </a:lnTo>
                <a:lnTo>
                  <a:pt x="445" y="521"/>
                </a:lnTo>
                <a:lnTo>
                  <a:pt x="445" y="521"/>
                </a:lnTo>
                <a:lnTo>
                  <a:pt x="443" y="523"/>
                </a:lnTo>
                <a:lnTo>
                  <a:pt x="443" y="524"/>
                </a:lnTo>
                <a:lnTo>
                  <a:pt x="444" y="529"/>
                </a:lnTo>
                <a:lnTo>
                  <a:pt x="444" y="529"/>
                </a:lnTo>
                <a:lnTo>
                  <a:pt x="434" y="543"/>
                </a:lnTo>
                <a:lnTo>
                  <a:pt x="423" y="557"/>
                </a:lnTo>
                <a:lnTo>
                  <a:pt x="413" y="571"/>
                </a:lnTo>
                <a:lnTo>
                  <a:pt x="403" y="586"/>
                </a:lnTo>
                <a:lnTo>
                  <a:pt x="403" y="586"/>
                </a:lnTo>
                <a:lnTo>
                  <a:pt x="403" y="590"/>
                </a:lnTo>
                <a:lnTo>
                  <a:pt x="403" y="596"/>
                </a:lnTo>
                <a:lnTo>
                  <a:pt x="403" y="597"/>
                </a:lnTo>
                <a:lnTo>
                  <a:pt x="405" y="599"/>
                </a:lnTo>
                <a:lnTo>
                  <a:pt x="406" y="597"/>
                </a:lnTo>
                <a:lnTo>
                  <a:pt x="407" y="596"/>
                </a:lnTo>
                <a:lnTo>
                  <a:pt x="407" y="596"/>
                </a:lnTo>
                <a:lnTo>
                  <a:pt x="419" y="579"/>
                </a:lnTo>
                <a:lnTo>
                  <a:pt x="430" y="565"/>
                </a:lnTo>
                <a:lnTo>
                  <a:pt x="443" y="551"/>
                </a:lnTo>
                <a:lnTo>
                  <a:pt x="455" y="537"/>
                </a:lnTo>
                <a:lnTo>
                  <a:pt x="469" y="524"/>
                </a:lnTo>
                <a:lnTo>
                  <a:pt x="485" y="513"/>
                </a:lnTo>
                <a:lnTo>
                  <a:pt x="516" y="491"/>
                </a:lnTo>
                <a:lnTo>
                  <a:pt x="444" y="603"/>
                </a:lnTo>
                <a:lnTo>
                  <a:pt x="444" y="603"/>
                </a:lnTo>
                <a:lnTo>
                  <a:pt x="402" y="602"/>
                </a:lnTo>
                <a:lnTo>
                  <a:pt x="381" y="602"/>
                </a:lnTo>
                <a:lnTo>
                  <a:pt x="361" y="602"/>
                </a:lnTo>
                <a:lnTo>
                  <a:pt x="361" y="602"/>
                </a:lnTo>
                <a:close/>
                <a:moveTo>
                  <a:pt x="513" y="589"/>
                </a:moveTo>
                <a:lnTo>
                  <a:pt x="513" y="589"/>
                </a:lnTo>
                <a:lnTo>
                  <a:pt x="520" y="578"/>
                </a:lnTo>
                <a:lnTo>
                  <a:pt x="527" y="565"/>
                </a:lnTo>
                <a:lnTo>
                  <a:pt x="533" y="552"/>
                </a:lnTo>
                <a:lnTo>
                  <a:pt x="538" y="537"/>
                </a:lnTo>
                <a:lnTo>
                  <a:pt x="538" y="537"/>
                </a:lnTo>
                <a:lnTo>
                  <a:pt x="526" y="551"/>
                </a:lnTo>
                <a:lnTo>
                  <a:pt x="514" y="566"/>
                </a:lnTo>
                <a:lnTo>
                  <a:pt x="503" y="583"/>
                </a:lnTo>
                <a:lnTo>
                  <a:pt x="495" y="602"/>
                </a:lnTo>
                <a:lnTo>
                  <a:pt x="461" y="600"/>
                </a:lnTo>
                <a:lnTo>
                  <a:pt x="461" y="600"/>
                </a:lnTo>
                <a:lnTo>
                  <a:pt x="465" y="593"/>
                </a:lnTo>
                <a:lnTo>
                  <a:pt x="469" y="588"/>
                </a:lnTo>
                <a:lnTo>
                  <a:pt x="475" y="582"/>
                </a:lnTo>
                <a:lnTo>
                  <a:pt x="479" y="575"/>
                </a:lnTo>
                <a:lnTo>
                  <a:pt x="483" y="571"/>
                </a:lnTo>
                <a:lnTo>
                  <a:pt x="479" y="571"/>
                </a:lnTo>
                <a:lnTo>
                  <a:pt x="479" y="571"/>
                </a:lnTo>
                <a:lnTo>
                  <a:pt x="479" y="566"/>
                </a:lnTo>
                <a:lnTo>
                  <a:pt x="481" y="562"/>
                </a:lnTo>
                <a:lnTo>
                  <a:pt x="483" y="558"/>
                </a:lnTo>
                <a:lnTo>
                  <a:pt x="489" y="558"/>
                </a:lnTo>
                <a:lnTo>
                  <a:pt x="483" y="571"/>
                </a:lnTo>
                <a:lnTo>
                  <a:pt x="483" y="571"/>
                </a:lnTo>
                <a:lnTo>
                  <a:pt x="500" y="551"/>
                </a:lnTo>
                <a:lnTo>
                  <a:pt x="520" y="530"/>
                </a:lnTo>
                <a:lnTo>
                  <a:pt x="541" y="510"/>
                </a:lnTo>
                <a:lnTo>
                  <a:pt x="563" y="492"/>
                </a:lnTo>
                <a:lnTo>
                  <a:pt x="552" y="514"/>
                </a:lnTo>
                <a:lnTo>
                  <a:pt x="552" y="514"/>
                </a:lnTo>
                <a:lnTo>
                  <a:pt x="547" y="519"/>
                </a:lnTo>
                <a:lnTo>
                  <a:pt x="541" y="524"/>
                </a:lnTo>
                <a:lnTo>
                  <a:pt x="540" y="527"/>
                </a:lnTo>
                <a:lnTo>
                  <a:pt x="538" y="531"/>
                </a:lnTo>
                <a:lnTo>
                  <a:pt x="540" y="534"/>
                </a:lnTo>
                <a:lnTo>
                  <a:pt x="542" y="537"/>
                </a:lnTo>
                <a:lnTo>
                  <a:pt x="542" y="537"/>
                </a:lnTo>
                <a:lnTo>
                  <a:pt x="551" y="526"/>
                </a:lnTo>
                <a:lnTo>
                  <a:pt x="562" y="513"/>
                </a:lnTo>
                <a:lnTo>
                  <a:pt x="579" y="488"/>
                </a:lnTo>
                <a:lnTo>
                  <a:pt x="579" y="488"/>
                </a:lnTo>
                <a:lnTo>
                  <a:pt x="580" y="486"/>
                </a:lnTo>
                <a:lnTo>
                  <a:pt x="583" y="485"/>
                </a:lnTo>
                <a:lnTo>
                  <a:pt x="586" y="486"/>
                </a:lnTo>
                <a:lnTo>
                  <a:pt x="589" y="489"/>
                </a:lnTo>
                <a:lnTo>
                  <a:pt x="589" y="491"/>
                </a:lnTo>
                <a:lnTo>
                  <a:pt x="589" y="493"/>
                </a:lnTo>
                <a:lnTo>
                  <a:pt x="589" y="493"/>
                </a:lnTo>
                <a:lnTo>
                  <a:pt x="569" y="519"/>
                </a:lnTo>
                <a:lnTo>
                  <a:pt x="551" y="545"/>
                </a:lnTo>
                <a:lnTo>
                  <a:pt x="534" y="572"/>
                </a:lnTo>
                <a:lnTo>
                  <a:pt x="518" y="599"/>
                </a:lnTo>
                <a:lnTo>
                  <a:pt x="518" y="599"/>
                </a:lnTo>
                <a:lnTo>
                  <a:pt x="516" y="602"/>
                </a:lnTo>
                <a:lnTo>
                  <a:pt x="514" y="602"/>
                </a:lnTo>
                <a:lnTo>
                  <a:pt x="513" y="602"/>
                </a:lnTo>
                <a:lnTo>
                  <a:pt x="511" y="600"/>
                </a:lnTo>
                <a:lnTo>
                  <a:pt x="510" y="595"/>
                </a:lnTo>
                <a:lnTo>
                  <a:pt x="511" y="592"/>
                </a:lnTo>
                <a:lnTo>
                  <a:pt x="513" y="589"/>
                </a:lnTo>
                <a:lnTo>
                  <a:pt x="513" y="589"/>
                </a:lnTo>
                <a:close/>
                <a:moveTo>
                  <a:pt x="542" y="600"/>
                </a:moveTo>
                <a:lnTo>
                  <a:pt x="542" y="600"/>
                </a:lnTo>
                <a:lnTo>
                  <a:pt x="541" y="599"/>
                </a:lnTo>
                <a:lnTo>
                  <a:pt x="541" y="597"/>
                </a:lnTo>
                <a:lnTo>
                  <a:pt x="542" y="593"/>
                </a:lnTo>
                <a:lnTo>
                  <a:pt x="544" y="592"/>
                </a:lnTo>
                <a:lnTo>
                  <a:pt x="542" y="590"/>
                </a:lnTo>
                <a:lnTo>
                  <a:pt x="540" y="590"/>
                </a:lnTo>
                <a:lnTo>
                  <a:pt x="535" y="592"/>
                </a:lnTo>
                <a:lnTo>
                  <a:pt x="535" y="592"/>
                </a:lnTo>
                <a:lnTo>
                  <a:pt x="549" y="566"/>
                </a:lnTo>
                <a:lnTo>
                  <a:pt x="565" y="540"/>
                </a:lnTo>
                <a:lnTo>
                  <a:pt x="583" y="513"/>
                </a:lnTo>
                <a:lnTo>
                  <a:pt x="600" y="489"/>
                </a:lnTo>
                <a:lnTo>
                  <a:pt x="600" y="489"/>
                </a:lnTo>
                <a:lnTo>
                  <a:pt x="601" y="488"/>
                </a:lnTo>
                <a:lnTo>
                  <a:pt x="604" y="486"/>
                </a:lnTo>
                <a:lnTo>
                  <a:pt x="611" y="486"/>
                </a:lnTo>
                <a:lnTo>
                  <a:pt x="630" y="488"/>
                </a:lnTo>
                <a:lnTo>
                  <a:pt x="630" y="488"/>
                </a:lnTo>
                <a:lnTo>
                  <a:pt x="606" y="510"/>
                </a:lnTo>
                <a:lnTo>
                  <a:pt x="585" y="533"/>
                </a:lnTo>
                <a:lnTo>
                  <a:pt x="575" y="545"/>
                </a:lnTo>
                <a:lnTo>
                  <a:pt x="565" y="558"/>
                </a:lnTo>
                <a:lnTo>
                  <a:pt x="556" y="571"/>
                </a:lnTo>
                <a:lnTo>
                  <a:pt x="548" y="585"/>
                </a:lnTo>
                <a:lnTo>
                  <a:pt x="548" y="585"/>
                </a:lnTo>
                <a:lnTo>
                  <a:pt x="590" y="537"/>
                </a:lnTo>
                <a:lnTo>
                  <a:pt x="613" y="513"/>
                </a:lnTo>
                <a:lnTo>
                  <a:pt x="637" y="491"/>
                </a:lnTo>
                <a:lnTo>
                  <a:pt x="637" y="491"/>
                </a:lnTo>
                <a:lnTo>
                  <a:pt x="637" y="495"/>
                </a:lnTo>
                <a:lnTo>
                  <a:pt x="637" y="499"/>
                </a:lnTo>
                <a:lnTo>
                  <a:pt x="632" y="506"/>
                </a:lnTo>
                <a:lnTo>
                  <a:pt x="628" y="513"/>
                </a:lnTo>
                <a:lnTo>
                  <a:pt x="624" y="519"/>
                </a:lnTo>
                <a:lnTo>
                  <a:pt x="624" y="519"/>
                </a:lnTo>
                <a:lnTo>
                  <a:pt x="622" y="520"/>
                </a:lnTo>
                <a:lnTo>
                  <a:pt x="621" y="520"/>
                </a:lnTo>
                <a:lnTo>
                  <a:pt x="620" y="521"/>
                </a:lnTo>
                <a:lnTo>
                  <a:pt x="569" y="600"/>
                </a:lnTo>
                <a:lnTo>
                  <a:pt x="569" y="600"/>
                </a:lnTo>
                <a:lnTo>
                  <a:pt x="563" y="602"/>
                </a:lnTo>
                <a:lnTo>
                  <a:pt x="555" y="602"/>
                </a:lnTo>
                <a:lnTo>
                  <a:pt x="547" y="602"/>
                </a:lnTo>
                <a:lnTo>
                  <a:pt x="542" y="600"/>
                </a:lnTo>
                <a:lnTo>
                  <a:pt x="542" y="600"/>
                </a:lnTo>
                <a:close/>
                <a:moveTo>
                  <a:pt x="592" y="597"/>
                </a:moveTo>
                <a:lnTo>
                  <a:pt x="600" y="585"/>
                </a:lnTo>
                <a:lnTo>
                  <a:pt x="600" y="585"/>
                </a:lnTo>
                <a:lnTo>
                  <a:pt x="597" y="586"/>
                </a:lnTo>
                <a:lnTo>
                  <a:pt x="593" y="589"/>
                </a:lnTo>
                <a:lnTo>
                  <a:pt x="590" y="592"/>
                </a:lnTo>
                <a:lnTo>
                  <a:pt x="587" y="592"/>
                </a:lnTo>
                <a:lnTo>
                  <a:pt x="585" y="592"/>
                </a:lnTo>
                <a:lnTo>
                  <a:pt x="646" y="491"/>
                </a:lnTo>
                <a:lnTo>
                  <a:pt x="646" y="491"/>
                </a:lnTo>
                <a:lnTo>
                  <a:pt x="648" y="488"/>
                </a:lnTo>
                <a:lnTo>
                  <a:pt x="651" y="488"/>
                </a:lnTo>
                <a:lnTo>
                  <a:pt x="658" y="486"/>
                </a:lnTo>
                <a:lnTo>
                  <a:pt x="667" y="486"/>
                </a:lnTo>
                <a:lnTo>
                  <a:pt x="676" y="489"/>
                </a:lnTo>
                <a:lnTo>
                  <a:pt x="676" y="489"/>
                </a:lnTo>
                <a:lnTo>
                  <a:pt x="658" y="507"/>
                </a:lnTo>
                <a:lnTo>
                  <a:pt x="638" y="527"/>
                </a:lnTo>
                <a:lnTo>
                  <a:pt x="621" y="550"/>
                </a:lnTo>
                <a:lnTo>
                  <a:pt x="614" y="561"/>
                </a:lnTo>
                <a:lnTo>
                  <a:pt x="607" y="573"/>
                </a:lnTo>
                <a:lnTo>
                  <a:pt x="607" y="573"/>
                </a:lnTo>
                <a:lnTo>
                  <a:pt x="607" y="569"/>
                </a:lnTo>
                <a:lnTo>
                  <a:pt x="607" y="568"/>
                </a:lnTo>
                <a:lnTo>
                  <a:pt x="606" y="568"/>
                </a:lnTo>
                <a:lnTo>
                  <a:pt x="604" y="568"/>
                </a:lnTo>
                <a:lnTo>
                  <a:pt x="601" y="572"/>
                </a:lnTo>
                <a:lnTo>
                  <a:pt x="601" y="573"/>
                </a:lnTo>
                <a:lnTo>
                  <a:pt x="601" y="575"/>
                </a:lnTo>
                <a:lnTo>
                  <a:pt x="601" y="575"/>
                </a:lnTo>
                <a:lnTo>
                  <a:pt x="599" y="576"/>
                </a:lnTo>
                <a:lnTo>
                  <a:pt x="596" y="578"/>
                </a:lnTo>
                <a:lnTo>
                  <a:pt x="596" y="579"/>
                </a:lnTo>
                <a:lnTo>
                  <a:pt x="596" y="581"/>
                </a:lnTo>
                <a:lnTo>
                  <a:pt x="600" y="585"/>
                </a:lnTo>
                <a:lnTo>
                  <a:pt x="666" y="509"/>
                </a:lnTo>
                <a:lnTo>
                  <a:pt x="666" y="509"/>
                </a:lnTo>
                <a:lnTo>
                  <a:pt x="673" y="505"/>
                </a:lnTo>
                <a:lnTo>
                  <a:pt x="676" y="503"/>
                </a:lnTo>
                <a:lnTo>
                  <a:pt x="677" y="505"/>
                </a:lnTo>
                <a:lnTo>
                  <a:pt x="677" y="506"/>
                </a:lnTo>
                <a:lnTo>
                  <a:pt x="677" y="506"/>
                </a:lnTo>
                <a:lnTo>
                  <a:pt x="676" y="510"/>
                </a:lnTo>
                <a:lnTo>
                  <a:pt x="674" y="514"/>
                </a:lnTo>
                <a:lnTo>
                  <a:pt x="669" y="521"/>
                </a:lnTo>
                <a:lnTo>
                  <a:pt x="666" y="524"/>
                </a:lnTo>
                <a:lnTo>
                  <a:pt x="666" y="524"/>
                </a:lnTo>
                <a:lnTo>
                  <a:pt x="665" y="526"/>
                </a:lnTo>
                <a:lnTo>
                  <a:pt x="663" y="527"/>
                </a:lnTo>
                <a:lnTo>
                  <a:pt x="662" y="530"/>
                </a:lnTo>
                <a:lnTo>
                  <a:pt x="662" y="530"/>
                </a:lnTo>
                <a:lnTo>
                  <a:pt x="662" y="534"/>
                </a:lnTo>
                <a:lnTo>
                  <a:pt x="662" y="534"/>
                </a:lnTo>
                <a:lnTo>
                  <a:pt x="652" y="543"/>
                </a:lnTo>
                <a:lnTo>
                  <a:pt x="644" y="554"/>
                </a:lnTo>
                <a:lnTo>
                  <a:pt x="630" y="576"/>
                </a:lnTo>
                <a:lnTo>
                  <a:pt x="630" y="576"/>
                </a:lnTo>
                <a:lnTo>
                  <a:pt x="624" y="585"/>
                </a:lnTo>
                <a:lnTo>
                  <a:pt x="620" y="590"/>
                </a:lnTo>
                <a:lnTo>
                  <a:pt x="615" y="595"/>
                </a:lnTo>
                <a:lnTo>
                  <a:pt x="610" y="599"/>
                </a:lnTo>
                <a:lnTo>
                  <a:pt x="604" y="600"/>
                </a:lnTo>
                <a:lnTo>
                  <a:pt x="599" y="600"/>
                </a:lnTo>
                <a:lnTo>
                  <a:pt x="592" y="597"/>
                </a:lnTo>
                <a:lnTo>
                  <a:pt x="592" y="597"/>
                </a:lnTo>
                <a:close/>
                <a:moveTo>
                  <a:pt x="693" y="488"/>
                </a:moveTo>
                <a:lnTo>
                  <a:pt x="725" y="488"/>
                </a:lnTo>
                <a:lnTo>
                  <a:pt x="725" y="488"/>
                </a:lnTo>
                <a:lnTo>
                  <a:pt x="704" y="507"/>
                </a:lnTo>
                <a:lnTo>
                  <a:pt x="683" y="529"/>
                </a:lnTo>
                <a:lnTo>
                  <a:pt x="672" y="538"/>
                </a:lnTo>
                <a:lnTo>
                  <a:pt x="662" y="550"/>
                </a:lnTo>
                <a:lnTo>
                  <a:pt x="653" y="561"/>
                </a:lnTo>
                <a:lnTo>
                  <a:pt x="646" y="573"/>
                </a:lnTo>
                <a:lnTo>
                  <a:pt x="646" y="573"/>
                </a:lnTo>
                <a:lnTo>
                  <a:pt x="651" y="562"/>
                </a:lnTo>
                <a:lnTo>
                  <a:pt x="656" y="551"/>
                </a:lnTo>
                <a:lnTo>
                  <a:pt x="667" y="530"/>
                </a:lnTo>
                <a:lnTo>
                  <a:pt x="681" y="510"/>
                </a:lnTo>
                <a:lnTo>
                  <a:pt x="693" y="488"/>
                </a:lnTo>
                <a:lnTo>
                  <a:pt x="693" y="488"/>
                </a:lnTo>
                <a:close/>
                <a:moveTo>
                  <a:pt x="684" y="602"/>
                </a:moveTo>
                <a:lnTo>
                  <a:pt x="710" y="568"/>
                </a:lnTo>
                <a:lnTo>
                  <a:pt x="710" y="568"/>
                </a:lnTo>
                <a:lnTo>
                  <a:pt x="708" y="566"/>
                </a:lnTo>
                <a:lnTo>
                  <a:pt x="708" y="565"/>
                </a:lnTo>
                <a:lnTo>
                  <a:pt x="711" y="558"/>
                </a:lnTo>
                <a:lnTo>
                  <a:pt x="715" y="551"/>
                </a:lnTo>
                <a:lnTo>
                  <a:pt x="715" y="548"/>
                </a:lnTo>
                <a:lnTo>
                  <a:pt x="714" y="547"/>
                </a:lnTo>
                <a:lnTo>
                  <a:pt x="714" y="541"/>
                </a:lnTo>
                <a:lnTo>
                  <a:pt x="714" y="541"/>
                </a:lnTo>
                <a:lnTo>
                  <a:pt x="703" y="554"/>
                </a:lnTo>
                <a:lnTo>
                  <a:pt x="691" y="569"/>
                </a:lnTo>
                <a:lnTo>
                  <a:pt x="683" y="586"/>
                </a:lnTo>
                <a:lnTo>
                  <a:pt x="674" y="602"/>
                </a:lnTo>
                <a:lnTo>
                  <a:pt x="627" y="602"/>
                </a:lnTo>
                <a:lnTo>
                  <a:pt x="627" y="602"/>
                </a:lnTo>
                <a:lnTo>
                  <a:pt x="681" y="543"/>
                </a:lnTo>
                <a:lnTo>
                  <a:pt x="710" y="514"/>
                </a:lnTo>
                <a:lnTo>
                  <a:pt x="739" y="486"/>
                </a:lnTo>
                <a:lnTo>
                  <a:pt x="739" y="486"/>
                </a:lnTo>
                <a:lnTo>
                  <a:pt x="736" y="496"/>
                </a:lnTo>
                <a:lnTo>
                  <a:pt x="732" y="507"/>
                </a:lnTo>
                <a:lnTo>
                  <a:pt x="728" y="514"/>
                </a:lnTo>
                <a:lnTo>
                  <a:pt x="726" y="514"/>
                </a:lnTo>
                <a:lnTo>
                  <a:pt x="726" y="513"/>
                </a:lnTo>
                <a:lnTo>
                  <a:pt x="726" y="513"/>
                </a:lnTo>
                <a:lnTo>
                  <a:pt x="718" y="523"/>
                </a:lnTo>
                <a:lnTo>
                  <a:pt x="715" y="529"/>
                </a:lnTo>
                <a:lnTo>
                  <a:pt x="715" y="531"/>
                </a:lnTo>
                <a:lnTo>
                  <a:pt x="717" y="533"/>
                </a:lnTo>
                <a:lnTo>
                  <a:pt x="717" y="533"/>
                </a:lnTo>
                <a:lnTo>
                  <a:pt x="726" y="524"/>
                </a:lnTo>
                <a:lnTo>
                  <a:pt x="735" y="513"/>
                </a:lnTo>
                <a:lnTo>
                  <a:pt x="742" y="502"/>
                </a:lnTo>
                <a:lnTo>
                  <a:pt x="748" y="488"/>
                </a:lnTo>
                <a:lnTo>
                  <a:pt x="748" y="488"/>
                </a:lnTo>
                <a:lnTo>
                  <a:pt x="760" y="491"/>
                </a:lnTo>
                <a:lnTo>
                  <a:pt x="767" y="491"/>
                </a:lnTo>
                <a:lnTo>
                  <a:pt x="774" y="491"/>
                </a:lnTo>
                <a:lnTo>
                  <a:pt x="774" y="491"/>
                </a:lnTo>
                <a:lnTo>
                  <a:pt x="757" y="506"/>
                </a:lnTo>
                <a:lnTo>
                  <a:pt x="739" y="524"/>
                </a:lnTo>
                <a:lnTo>
                  <a:pt x="731" y="534"/>
                </a:lnTo>
                <a:lnTo>
                  <a:pt x="722" y="545"/>
                </a:lnTo>
                <a:lnTo>
                  <a:pt x="715" y="557"/>
                </a:lnTo>
                <a:lnTo>
                  <a:pt x="710" y="568"/>
                </a:lnTo>
                <a:lnTo>
                  <a:pt x="710" y="568"/>
                </a:lnTo>
                <a:lnTo>
                  <a:pt x="726" y="550"/>
                </a:lnTo>
                <a:lnTo>
                  <a:pt x="745" y="531"/>
                </a:lnTo>
                <a:lnTo>
                  <a:pt x="764" y="514"/>
                </a:lnTo>
                <a:lnTo>
                  <a:pt x="784" y="499"/>
                </a:lnTo>
                <a:lnTo>
                  <a:pt x="784" y="499"/>
                </a:lnTo>
                <a:lnTo>
                  <a:pt x="780" y="507"/>
                </a:lnTo>
                <a:lnTo>
                  <a:pt x="773" y="516"/>
                </a:lnTo>
                <a:lnTo>
                  <a:pt x="767" y="524"/>
                </a:lnTo>
                <a:lnTo>
                  <a:pt x="760" y="534"/>
                </a:lnTo>
                <a:lnTo>
                  <a:pt x="763" y="538"/>
                </a:lnTo>
                <a:lnTo>
                  <a:pt x="763" y="538"/>
                </a:lnTo>
                <a:lnTo>
                  <a:pt x="750" y="552"/>
                </a:lnTo>
                <a:lnTo>
                  <a:pt x="738" y="568"/>
                </a:lnTo>
                <a:lnTo>
                  <a:pt x="726" y="585"/>
                </a:lnTo>
                <a:lnTo>
                  <a:pt x="715" y="602"/>
                </a:lnTo>
                <a:lnTo>
                  <a:pt x="684" y="602"/>
                </a:lnTo>
                <a:close/>
                <a:moveTo>
                  <a:pt x="1161" y="512"/>
                </a:moveTo>
                <a:lnTo>
                  <a:pt x="1161" y="512"/>
                </a:lnTo>
                <a:lnTo>
                  <a:pt x="1155" y="520"/>
                </a:lnTo>
                <a:lnTo>
                  <a:pt x="1152" y="523"/>
                </a:lnTo>
                <a:lnTo>
                  <a:pt x="1149" y="524"/>
                </a:lnTo>
                <a:lnTo>
                  <a:pt x="1149" y="524"/>
                </a:lnTo>
                <a:lnTo>
                  <a:pt x="1147" y="523"/>
                </a:lnTo>
                <a:lnTo>
                  <a:pt x="1147" y="523"/>
                </a:lnTo>
                <a:lnTo>
                  <a:pt x="1152" y="516"/>
                </a:lnTo>
                <a:lnTo>
                  <a:pt x="1156" y="513"/>
                </a:lnTo>
                <a:lnTo>
                  <a:pt x="1161" y="512"/>
                </a:lnTo>
                <a:lnTo>
                  <a:pt x="1161" y="512"/>
                </a:lnTo>
                <a:close/>
                <a:moveTo>
                  <a:pt x="1083" y="566"/>
                </a:moveTo>
                <a:lnTo>
                  <a:pt x="1083" y="566"/>
                </a:lnTo>
                <a:lnTo>
                  <a:pt x="1079" y="571"/>
                </a:lnTo>
                <a:lnTo>
                  <a:pt x="1078" y="573"/>
                </a:lnTo>
                <a:lnTo>
                  <a:pt x="1076" y="576"/>
                </a:lnTo>
                <a:lnTo>
                  <a:pt x="1076" y="576"/>
                </a:lnTo>
                <a:lnTo>
                  <a:pt x="1075" y="581"/>
                </a:lnTo>
                <a:lnTo>
                  <a:pt x="1072" y="583"/>
                </a:lnTo>
                <a:lnTo>
                  <a:pt x="1065" y="590"/>
                </a:lnTo>
                <a:lnTo>
                  <a:pt x="1065" y="590"/>
                </a:lnTo>
                <a:lnTo>
                  <a:pt x="1067" y="586"/>
                </a:lnTo>
                <a:lnTo>
                  <a:pt x="1069" y="582"/>
                </a:lnTo>
                <a:lnTo>
                  <a:pt x="1076" y="576"/>
                </a:lnTo>
                <a:lnTo>
                  <a:pt x="1076" y="576"/>
                </a:lnTo>
                <a:lnTo>
                  <a:pt x="1082" y="564"/>
                </a:lnTo>
                <a:lnTo>
                  <a:pt x="1089" y="552"/>
                </a:lnTo>
                <a:lnTo>
                  <a:pt x="1104" y="531"/>
                </a:lnTo>
                <a:lnTo>
                  <a:pt x="1140" y="491"/>
                </a:lnTo>
                <a:lnTo>
                  <a:pt x="1140" y="491"/>
                </a:lnTo>
                <a:lnTo>
                  <a:pt x="1141" y="491"/>
                </a:lnTo>
                <a:lnTo>
                  <a:pt x="1144" y="489"/>
                </a:lnTo>
                <a:lnTo>
                  <a:pt x="1151" y="489"/>
                </a:lnTo>
                <a:lnTo>
                  <a:pt x="1159" y="491"/>
                </a:lnTo>
                <a:lnTo>
                  <a:pt x="1171" y="489"/>
                </a:lnTo>
                <a:lnTo>
                  <a:pt x="1083" y="566"/>
                </a:lnTo>
                <a:close/>
                <a:moveTo>
                  <a:pt x="1182" y="492"/>
                </a:moveTo>
                <a:lnTo>
                  <a:pt x="1182" y="492"/>
                </a:lnTo>
                <a:lnTo>
                  <a:pt x="1183" y="491"/>
                </a:lnTo>
                <a:lnTo>
                  <a:pt x="1186" y="489"/>
                </a:lnTo>
                <a:lnTo>
                  <a:pt x="1193" y="489"/>
                </a:lnTo>
                <a:lnTo>
                  <a:pt x="1200" y="491"/>
                </a:lnTo>
                <a:lnTo>
                  <a:pt x="1207" y="491"/>
                </a:lnTo>
                <a:lnTo>
                  <a:pt x="1133" y="555"/>
                </a:lnTo>
                <a:lnTo>
                  <a:pt x="1182" y="492"/>
                </a:lnTo>
                <a:close/>
                <a:moveTo>
                  <a:pt x="769" y="471"/>
                </a:moveTo>
                <a:lnTo>
                  <a:pt x="769" y="471"/>
                </a:lnTo>
                <a:lnTo>
                  <a:pt x="788" y="467"/>
                </a:lnTo>
                <a:lnTo>
                  <a:pt x="814" y="465"/>
                </a:lnTo>
                <a:lnTo>
                  <a:pt x="864" y="464"/>
                </a:lnTo>
                <a:lnTo>
                  <a:pt x="864" y="464"/>
                </a:lnTo>
                <a:lnTo>
                  <a:pt x="953" y="464"/>
                </a:lnTo>
                <a:lnTo>
                  <a:pt x="1041" y="465"/>
                </a:lnTo>
                <a:lnTo>
                  <a:pt x="1133" y="468"/>
                </a:lnTo>
                <a:lnTo>
                  <a:pt x="1225" y="469"/>
                </a:lnTo>
                <a:lnTo>
                  <a:pt x="1225" y="469"/>
                </a:lnTo>
                <a:lnTo>
                  <a:pt x="1228" y="471"/>
                </a:lnTo>
                <a:lnTo>
                  <a:pt x="1230" y="472"/>
                </a:lnTo>
                <a:lnTo>
                  <a:pt x="1231" y="474"/>
                </a:lnTo>
                <a:lnTo>
                  <a:pt x="1231" y="475"/>
                </a:lnTo>
                <a:lnTo>
                  <a:pt x="1227" y="475"/>
                </a:lnTo>
                <a:lnTo>
                  <a:pt x="1227" y="475"/>
                </a:lnTo>
                <a:lnTo>
                  <a:pt x="1111" y="475"/>
                </a:lnTo>
                <a:lnTo>
                  <a:pt x="998" y="475"/>
                </a:lnTo>
                <a:lnTo>
                  <a:pt x="882" y="474"/>
                </a:lnTo>
                <a:lnTo>
                  <a:pt x="826" y="472"/>
                </a:lnTo>
                <a:lnTo>
                  <a:pt x="769" y="471"/>
                </a:lnTo>
                <a:lnTo>
                  <a:pt x="769" y="471"/>
                </a:lnTo>
                <a:close/>
                <a:moveTo>
                  <a:pt x="1057" y="500"/>
                </a:moveTo>
                <a:lnTo>
                  <a:pt x="1057" y="500"/>
                </a:lnTo>
                <a:lnTo>
                  <a:pt x="1045" y="509"/>
                </a:lnTo>
                <a:lnTo>
                  <a:pt x="1034" y="517"/>
                </a:lnTo>
                <a:lnTo>
                  <a:pt x="1013" y="536"/>
                </a:lnTo>
                <a:lnTo>
                  <a:pt x="1013" y="536"/>
                </a:lnTo>
                <a:lnTo>
                  <a:pt x="1019" y="524"/>
                </a:lnTo>
                <a:lnTo>
                  <a:pt x="1024" y="512"/>
                </a:lnTo>
                <a:lnTo>
                  <a:pt x="1031" y="500"/>
                </a:lnTo>
                <a:lnTo>
                  <a:pt x="1037" y="489"/>
                </a:lnTo>
                <a:lnTo>
                  <a:pt x="1114" y="491"/>
                </a:lnTo>
                <a:lnTo>
                  <a:pt x="1027" y="568"/>
                </a:lnTo>
                <a:lnTo>
                  <a:pt x="1027" y="568"/>
                </a:lnTo>
                <a:lnTo>
                  <a:pt x="1041" y="551"/>
                </a:lnTo>
                <a:lnTo>
                  <a:pt x="1054" y="534"/>
                </a:lnTo>
                <a:lnTo>
                  <a:pt x="1065" y="516"/>
                </a:lnTo>
                <a:lnTo>
                  <a:pt x="1075" y="498"/>
                </a:lnTo>
                <a:lnTo>
                  <a:pt x="1075" y="498"/>
                </a:lnTo>
                <a:lnTo>
                  <a:pt x="1075" y="495"/>
                </a:lnTo>
                <a:lnTo>
                  <a:pt x="1075" y="493"/>
                </a:lnTo>
                <a:lnTo>
                  <a:pt x="1069" y="495"/>
                </a:lnTo>
                <a:lnTo>
                  <a:pt x="1062" y="498"/>
                </a:lnTo>
                <a:lnTo>
                  <a:pt x="1057" y="500"/>
                </a:lnTo>
                <a:lnTo>
                  <a:pt x="1057" y="500"/>
                </a:lnTo>
                <a:close/>
                <a:moveTo>
                  <a:pt x="988" y="491"/>
                </a:moveTo>
                <a:lnTo>
                  <a:pt x="1019" y="489"/>
                </a:lnTo>
                <a:lnTo>
                  <a:pt x="961" y="544"/>
                </a:lnTo>
                <a:lnTo>
                  <a:pt x="961" y="544"/>
                </a:lnTo>
                <a:lnTo>
                  <a:pt x="974" y="520"/>
                </a:lnTo>
                <a:lnTo>
                  <a:pt x="981" y="509"/>
                </a:lnTo>
                <a:lnTo>
                  <a:pt x="986" y="498"/>
                </a:lnTo>
                <a:lnTo>
                  <a:pt x="986" y="498"/>
                </a:lnTo>
                <a:lnTo>
                  <a:pt x="988" y="491"/>
                </a:lnTo>
                <a:lnTo>
                  <a:pt x="988" y="491"/>
                </a:lnTo>
                <a:close/>
                <a:moveTo>
                  <a:pt x="948" y="491"/>
                </a:moveTo>
                <a:lnTo>
                  <a:pt x="948" y="491"/>
                </a:lnTo>
                <a:lnTo>
                  <a:pt x="936" y="503"/>
                </a:lnTo>
                <a:lnTo>
                  <a:pt x="925" y="517"/>
                </a:lnTo>
                <a:lnTo>
                  <a:pt x="911" y="530"/>
                </a:lnTo>
                <a:lnTo>
                  <a:pt x="904" y="536"/>
                </a:lnTo>
                <a:lnTo>
                  <a:pt x="896" y="541"/>
                </a:lnTo>
                <a:lnTo>
                  <a:pt x="896" y="541"/>
                </a:lnTo>
                <a:lnTo>
                  <a:pt x="913" y="520"/>
                </a:lnTo>
                <a:lnTo>
                  <a:pt x="920" y="509"/>
                </a:lnTo>
                <a:lnTo>
                  <a:pt x="927" y="496"/>
                </a:lnTo>
                <a:lnTo>
                  <a:pt x="927" y="496"/>
                </a:lnTo>
                <a:lnTo>
                  <a:pt x="927" y="493"/>
                </a:lnTo>
                <a:lnTo>
                  <a:pt x="929" y="491"/>
                </a:lnTo>
                <a:lnTo>
                  <a:pt x="929" y="491"/>
                </a:lnTo>
                <a:lnTo>
                  <a:pt x="933" y="489"/>
                </a:lnTo>
                <a:lnTo>
                  <a:pt x="939" y="489"/>
                </a:lnTo>
                <a:lnTo>
                  <a:pt x="948" y="491"/>
                </a:lnTo>
                <a:lnTo>
                  <a:pt x="948" y="491"/>
                </a:lnTo>
                <a:close/>
                <a:moveTo>
                  <a:pt x="912" y="489"/>
                </a:moveTo>
                <a:lnTo>
                  <a:pt x="867" y="534"/>
                </a:lnTo>
                <a:lnTo>
                  <a:pt x="867" y="534"/>
                </a:lnTo>
                <a:lnTo>
                  <a:pt x="873" y="523"/>
                </a:lnTo>
                <a:lnTo>
                  <a:pt x="880" y="512"/>
                </a:lnTo>
                <a:lnTo>
                  <a:pt x="895" y="489"/>
                </a:lnTo>
                <a:lnTo>
                  <a:pt x="895" y="489"/>
                </a:lnTo>
                <a:lnTo>
                  <a:pt x="898" y="489"/>
                </a:lnTo>
                <a:lnTo>
                  <a:pt x="902" y="489"/>
                </a:lnTo>
                <a:lnTo>
                  <a:pt x="912" y="489"/>
                </a:lnTo>
                <a:lnTo>
                  <a:pt x="912" y="489"/>
                </a:lnTo>
                <a:close/>
                <a:moveTo>
                  <a:pt x="873" y="492"/>
                </a:moveTo>
                <a:lnTo>
                  <a:pt x="873" y="492"/>
                </a:lnTo>
                <a:lnTo>
                  <a:pt x="856" y="502"/>
                </a:lnTo>
                <a:lnTo>
                  <a:pt x="842" y="514"/>
                </a:lnTo>
                <a:lnTo>
                  <a:pt x="814" y="538"/>
                </a:lnTo>
                <a:lnTo>
                  <a:pt x="814" y="538"/>
                </a:lnTo>
                <a:lnTo>
                  <a:pt x="814" y="543"/>
                </a:lnTo>
                <a:lnTo>
                  <a:pt x="812" y="545"/>
                </a:lnTo>
                <a:lnTo>
                  <a:pt x="809" y="548"/>
                </a:lnTo>
                <a:lnTo>
                  <a:pt x="807" y="551"/>
                </a:lnTo>
                <a:lnTo>
                  <a:pt x="811" y="541"/>
                </a:lnTo>
                <a:lnTo>
                  <a:pt x="812" y="538"/>
                </a:lnTo>
                <a:lnTo>
                  <a:pt x="814" y="538"/>
                </a:lnTo>
                <a:lnTo>
                  <a:pt x="814" y="538"/>
                </a:lnTo>
                <a:lnTo>
                  <a:pt x="818" y="533"/>
                </a:lnTo>
                <a:lnTo>
                  <a:pt x="822" y="526"/>
                </a:lnTo>
                <a:lnTo>
                  <a:pt x="830" y="512"/>
                </a:lnTo>
                <a:lnTo>
                  <a:pt x="835" y="503"/>
                </a:lnTo>
                <a:lnTo>
                  <a:pt x="839" y="498"/>
                </a:lnTo>
                <a:lnTo>
                  <a:pt x="845" y="492"/>
                </a:lnTo>
                <a:lnTo>
                  <a:pt x="852" y="489"/>
                </a:lnTo>
                <a:lnTo>
                  <a:pt x="852" y="489"/>
                </a:lnTo>
                <a:lnTo>
                  <a:pt x="857" y="489"/>
                </a:lnTo>
                <a:lnTo>
                  <a:pt x="863" y="489"/>
                </a:lnTo>
                <a:lnTo>
                  <a:pt x="868" y="491"/>
                </a:lnTo>
                <a:lnTo>
                  <a:pt x="873" y="492"/>
                </a:lnTo>
                <a:lnTo>
                  <a:pt x="873" y="492"/>
                </a:lnTo>
                <a:close/>
                <a:moveTo>
                  <a:pt x="729" y="602"/>
                </a:moveTo>
                <a:lnTo>
                  <a:pt x="729" y="602"/>
                </a:lnTo>
                <a:lnTo>
                  <a:pt x="738" y="588"/>
                </a:lnTo>
                <a:lnTo>
                  <a:pt x="743" y="581"/>
                </a:lnTo>
                <a:lnTo>
                  <a:pt x="749" y="575"/>
                </a:lnTo>
                <a:lnTo>
                  <a:pt x="749" y="575"/>
                </a:lnTo>
                <a:lnTo>
                  <a:pt x="748" y="573"/>
                </a:lnTo>
                <a:lnTo>
                  <a:pt x="746" y="572"/>
                </a:lnTo>
                <a:lnTo>
                  <a:pt x="746" y="572"/>
                </a:lnTo>
                <a:lnTo>
                  <a:pt x="749" y="568"/>
                </a:lnTo>
                <a:lnTo>
                  <a:pt x="752" y="564"/>
                </a:lnTo>
                <a:lnTo>
                  <a:pt x="755" y="559"/>
                </a:lnTo>
                <a:lnTo>
                  <a:pt x="757" y="555"/>
                </a:lnTo>
                <a:lnTo>
                  <a:pt x="759" y="554"/>
                </a:lnTo>
                <a:lnTo>
                  <a:pt x="756" y="552"/>
                </a:lnTo>
                <a:lnTo>
                  <a:pt x="756" y="552"/>
                </a:lnTo>
                <a:lnTo>
                  <a:pt x="777" y="523"/>
                </a:lnTo>
                <a:lnTo>
                  <a:pt x="788" y="509"/>
                </a:lnTo>
                <a:lnTo>
                  <a:pt x="797" y="492"/>
                </a:lnTo>
                <a:lnTo>
                  <a:pt x="797" y="492"/>
                </a:lnTo>
                <a:lnTo>
                  <a:pt x="800" y="489"/>
                </a:lnTo>
                <a:lnTo>
                  <a:pt x="801" y="489"/>
                </a:lnTo>
                <a:lnTo>
                  <a:pt x="808" y="489"/>
                </a:lnTo>
                <a:lnTo>
                  <a:pt x="825" y="491"/>
                </a:lnTo>
                <a:lnTo>
                  <a:pt x="825" y="491"/>
                </a:lnTo>
                <a:lnTo>
                  <a:pt x="791" y="520"/>
                </a:lnTo>
                <a:lnTo>
                  <a:pt x="776" y="536"/>
                </a:lnTo>
                <a:lnTo>
                  <a:pt x="760" y="551"/>
                </a:lnTo>
                <a:lnTo>
                  <a:pt x="762" y="555"/>
                </a:lnTo>
                <a:lnTo>
                  <a:pt x="762" y="555"/>
                </a:lnTo>
                <a:lnTo>
                  <a:pt x="759" y="558"/>
                </a:lnTo>
                <a:lnTo>
                  <a:pt x="756" y="564"/>
                </a:lnTo>
                <a:lnTo>
                  <a:pt x="752" y="572"/>
                </a:lnTo>
                <a:lnTo>
                  <a:pt x="752" y="572"/>
                </a:lnTo>
                <a:lnTo>
                  <a:pt x="769" y="554"/>
                </a:lnTo>
                <a:lnTo>
                  <a:pt x="787" y="536"/>
                </a:lnTo>
                <a:lnTo>
                  <a:pt x="807" y="517"/>
                </a:lnTo>
                <a:lnTo>
                  <a:pt x="828" y="499"/>
                </a:lnTo>
                <a:lnTo>
                  <a:pt x="828" y="499"/>
                </a:lnTo>
                <a:lnTo>
                  <a:pt x="826" y="506"/>
                </a:lnTo>
                <a:lnTo>
                  <a:pt x="823" y="512"/>
                </a:lnTo>
                <a:lnTo>
                  <a:pt x="821" y="519"/>
                </a:lnTo>
                <a:lnTo>
                  <a:pt x="815" y="524"/>
                </a:lnTo>
                <a:lnTo>
                  <a:pt x="815" y="524"/>
                </a:lnTo>
                <a:lnTo>
                  <a:pt x="814" y="521"/>
                </a:lnTo>
                <a:lnTo>
                  <a:pt x="814" y="523"/>
                </a:lnTo>
                <a:lnTo>
                  <a:pt x="811" y="527"/>
                </a:lnTo>
                <a:lnTo>
                  <a:pt x="812" y="530"/>
                </a:lnTo>
                <a:lnTo>
                  <a:pt x="812" y="530"/>
                </a:lnTo>
                <a:lnTo>
                  <a:pt x="802" y="543"/>
                </a:lnTo>
                <a:lnTo>
                  <a:pt x="793" y="555"/>
                </a:lnTo>
                <a:lnTo>
                  <a:pt x="781" y="569"/>
                </a:lnTo>
                <a:lnTo>
                  <a:pt x="773" y="582"/>
                </a:lnTo>
                <a:lnTo>
                  <a:pt x="773" y="582"/>
                </a:lnTo>
                <a:lnTo>
                  <a:pt x="764" y="593"/>
                </a:lnTo>
                <a:lnTo>
                  <a:pt x="763" y="596"/>
                </a:lnTo>
                <a:lnTo>
                  <a:pt x="762" y="599"/>
                </a:lnTo>
                <a:lnTo>
                  <a:pt x="763" y="602"/>
                </a:lnTo>
                <a:lnTo>
                  <a:pt x="764" y="606"/>
                </a:lnTo>
                <a:lnTo>
                  <a:pt x="764" y="606"/>
                </a:lnTo>
                <a:lnTo>
                  <a:pt x="748" y="603"/>
                </a:lnTo>
                <a:lnTo>
                  <a:pt x="729" y="602"/>
                </a:lnTo>
                <a:lnTo>
                  <a:pt x="729" y="602"/>
                </a:lnTo>
                <a:close/>
                <a:moveTo>
                  <a:pt x="769" y="604"/>
                </a:moveTo>
                <a:lnTo>
                  <a:pt x="769" y="604"/>
                </a:lnTo>
                <a:lnTo>
                  <a:pt x="791" y="576"/>
                </a:lnTo>
                <a:lnTo>
                  <a:pt x="816" y="550"/>
                </a:lnTo>
                <a:lnTo>
                  <a:pt x="843" y="524"/>
                </a:lnTo>
                <a:lnTo>
                  <a:pt x="871" y="502"/>
                </a:lnTo>
                <a:lnTo>
                  <a:pt x="871" y="502"/>
                </a:lnTo>
                <a:lnTo>
                  <a:pt x="871" y="507"/>
                </a:lnTo>
                <a:lnTo>
                  <a:pt x="871" y="513"/>
                </a:lnTo>
                <a:lnTo>
                  <a:pt x="868" y="519"/>
                </a:lnTo>
                <a:lnTo>
                  <a:pt x="864" y="521"/>
                </a:lnTo>
                <a:lnTo>
                  <a:pt x="863" y="523"/>
                </a:lnTo>
                <a:lnTo>
                  <a:pt x="860" y="526"/>
                </a:lnTo>
                <a:lnTo>
                  <a:pt x="860" y="526"/>
                </a:lnTo>
                <a:lnTo>
                  <a:pt x="846" y="547"/>
                </a:lnTo>
                <a:lnTo>
                  <a:pt x="832" y="566"/>
                </a:lnTo>
                <a:lnTo>
                  <a:pt x="816" y="586"/>
                </a:lnTo>
                <a:lnTo>
                  <a:pt x="804" y="606"/>
                </a:lnTo>
                <a:lnTo>
                  <a:pt x="804" y="606"/>
                </a:lnTo>
                <a:lnTo>
                  <a:pt x="801" y="606"/>
                </a:lnTo>
                <a:lnTo>
                  <a:pt x="798" y="607"/>
                </a:lnTo>
                <a:lnTo>
                  <a:pt x="787" y="606"/>
                </a:lnTo>
                <a:lnTo>
                  <a:pt x="769" y="604"/>
                </a:lnTo>
                <a:lnTo>
                  <a:pt x="769" y="604"/>
                </a:lnTo>
                <a:close/>
                <a:moveTo>
                  <a:pt x="850" y="557"/>
                </a:moveTo>
                <a:lnTo>
                  <a:pt x="850" y="557"/>
                </a:lnTo>
                <a:lnTo>
                  <a:pt x="849" y="561"/>
                </a:lnTo>
                <a:lnTo>
                  <a:pt x="847" y="565"/>
                </a:lnTo>
                <a:lnTo>
                  <a:pt x="845" y="568"/>
                </a:lnTo>
                <a:lnTo>
                  <a:pt x="840" y="569"/>
                </a:lnTo>
                <a:lnTo>
                  <a:pt x="840" y="569"/>
                </a:lnTo>
                <a:lnTo>
                  <a:pt x="842" y="566"/>
                </a:lnTo>
                <a:lnTo>
                  <a:pt x="845" y="564"/>
                </a:lnTo>
                <a:lnTo>
                  <a:pt x="850" y="557"/>
                </a:lnTo>
                <a:lnTo>
                  <a:pt x="850" y="557"/>
                </a:lnTo>
                <a:close/>
                <a:moveTo>
                  <a:pt x="819" y="606"/>
                </a:moveTo>
                <a:lnTo>
                  <a:pt x="819" y="606"/>
                </a:lnTo>
                <a:lnTo>
                  <a:pt x="825" y="597"/>
                </a:lnTo>
                <a:lnTo>
                  <a:pt x="828" y="589"/>
                </a:lnTo>
                <a:lnTo>
                  <a:pt x="832" y="581"/>
                </a:lnTo>
                <a:lnTo>
                  <a:pt x="835" y="576"/>
                </a:lnTo>
                <a:lnTo>
                  <a:pt x="839" y="573"/>
                </a:lnTo>
                <a:lnTo>
                  <a:pt x="837" y="582"/>
                </a:lnTo>
                <a:lnTo>
                  <a:pt x="837" y="582"/>
                </a:lnTo>
                <a:lnTo>
                  <a:pt x="874" y="540"/>
                </a:lnTo>
                <a:lnTo>
                  <a:pt x="892" y="520"/>
                </a:lnTo>
                <a:lnTo>
                  <a:pt x="913" y="500"/>
                </a:lnTo>
                <a:lnTo>
                  <a:pt x="913" y="500"/>
                </a:lnTo>
                <a:lnTo>
                  <a:pt x="912" y="506"/>
                </a:lnTo>
                <a:lnTo>
                  <a:pt x="911" y="510"/>
                </a:lnTo>
                <a:lnTo>
                  <a:pt x="906" y="517"/>
                </a:lnTo>
                <a:lnTo>
                  <a:pt x="899" y="523"/>
                </a:lnTo>
                <a:lnTo>
                  <a:pt x="892" y="533"/>
                </a:lnTo>
                <a:lnTo>
                  <a:pt x="894" y="537"/>
                </a:lnTo>
                <a:lnTo>
                  <a:pt x="894" y="537"/>
                </a:lnTo>
                <a:lnTo>
                  <a:pt x="868" y="571"/>
                </a:lnTo>
                <a:lnTo>
                  <a:pt x="857" y="589"/>
                </a:lnTo>
                <a:lnTo>
                  <a:pt x="846" y="606"/>
                </a:lnTo>
                <a:lnTo>
                  <a:pt x="819" y="606"/>
                </a:lnTo>
                <a:close/>
                <a:moveTo>
                  <a:pt x="894" y="604"/>
                </a:moveTo>
                <a:lnTo>
                  <a:pt x="894" y="604"/>
                </a:lnTo>
                <a:lnTo>
                  <a:pt x="916" y="572"/>
                </a:lnTo>
                <a:lnTo>
                  <a:pt x="926" y="555"/>
                </a:lnTo>
                <a:lnTo>
                  <a:pt x="936" y="537"/>
                </a:lnTo>
                <a:lnTo>
                  <a:pt x="936" y="537"/>
                </a:lnTo>
                <a:lnTo>
                  <a:pt x="922" y="552"/>
                </a:lnTo>
                <a:lnTo>
                  <a:pt x="906" y="569"/>
                </a:lnTo>
                <a:lnTo>
                  <a:pt x="892" y="588"/>
                </a:lnTo>
                <a:lnTo>
                  <a:pt x="881" y="607"/>
                </a:lnTo>
                <a:lnTo>
                  <a:pt x="860" y="607"/>
                </a:lnTo>
                <a:lnTo>
                  <a:pt x="891" y="555"/>
                </a:lnTo>
                <a:lnTo>
                  <a:pt x="891" y="555"/>
                </a:lnTo>
                <a:lnTo>
                  <a:pt x="892" y="558"/>
                </a:lnTo>
                <a:lnTo>
                  <a:pt x="891" y="561"/>
                </a:lnTo>
                <a:lnTo>
                  <a:pt x="889" y="564"/>
                </a:lnTo>
                <a:lnTo>
                  <a:pt x="889" y="568"/>
                </a:lnTo>
                <a:lnTo>
                  <a:pt x="889" y="568"/>
                </a:lnTo>
                <a:lnTo>
                  <a:pt x="904" y="551"/>
                </a:lnTo>
                <a:lnTo>
                  <a:pt x="919" y="534"/>
                </a:lnTo>
                <a:lnTo>
                  <a:pt x="951" y="502"/>
                </a:lnTo>
                <a:lnTo>
                  <a:pt x="951" y="502"/>
                </a:lnTo>
                <a:lnTo>
                  <a:pt x="948" y="507"/>
                </a:lnTo>
                <a:lnTo>
                  <a:pt x="944" y="513"/>
                </a:lnTo>
                <a:lnTo>
                  <a:pt x="939" y="520"/>
                </a:lnTo>
                <a:lnTo>
                  <a:pt x="937" y="523"/>
                </a:lnTo>
                <a:lnTo>
                  <a:pt x="936" y="527"/>
                </a:lnTo>
                <a:lnTo>
                  <a:pt x="936" y="527"/>
                </a:lnTo>
                <a:lnTo>
                  <a:pt x="939" y="526"/>
                </a:lnTo>
                <a:lnTo>
                  <a:pt x="946" y="523"/>
                </a:lnTo>
                <a:lnTo>
                  <a:pt x="948" y="521"/>
                </a:lnTo>
                <a:lnTo>
                  <a:pt x="953" y="520"/>
                </a:lnTo>
                <a:lnTo>
                  <a:pt x="954" y="516"/>
                </a:lnTo>
                <a:lnTo>
                  <a:pt x="956" y="512"/>
                </a:lnTo>
                <a:lnTo>
                  <a:pt x="956" y="512"/>
                </a:lnTo>
                <a:lnTo>
                  <a:pt x="956" y="509"/>
                </a:lnTo>
                <a:lnTo>
                  <a:pt x="957" y="506"/>
                </a:lnTo>
                <a:lnTo>
                  <a:pt x="957" y="506"/>
                </a:lnTo>
                <a:lnTo>
                  <a:pt x="954" y="505"/>
                </a:lnTo>
                <a:lnTo>
                  <a:pt x="953" y="502"/>
                </a:lnTo>
                <a:lnTo>
                  <a:pt x="954" y="499"/>
                </a:lnTo>
                <a:lnTo>
                  <a:pt x="957" y="498"/>
                </a:lnTo>
                <a:lnTo>
                  <a:pt x="957" y="498"/>
                </a:lnTo>
                <a:lnTo>
                  <a:pt x="960" y="498"/>
                </a:lnTo>
                <a:lnTo>
                  <a:pt x="958" y="499"/>
                </a:lnTo>
                <a:lnTo>
                  <a:pt x="957" y="502"/>
                </a:lnTo>
                <a:lnTo>
                  <a:pt x="957" y="505"/>
                </a:lnTo>
                <a:lnTo>
                  <a:pt x="957" y="506"/>
                </a:lnTo>
                <a:lnTo>
                  <a:pt x="957" y="506"/>
                </a:lnTo>
                <a:lnTo>
                  <a:pt x="961" y="500"/>
                </a:lnTo>
                <a:lnTo>
                  <a:pt x="967" y="493"/>
                </a:lnTo>
                <a:lnTo>
                  <a:pt x="970" y="492"/>
                </a:lnTo>
                <a:lnTo>
                  <a:pt x="974" y="489"/>
                </a:lnTo>
                <a:lnTo>
                  <a:pt x="978" y="489"/>
                </a:lnTo>
                <a:lnTo>
                  <a:pt x="984" y="491"/>
                </a:lnTo>
                <a:lnTo>
                  <a:pt x="984" y="491"/>
                </a:lnTo>
                <a:lnTo>
                  <a:pt x="946" y="550"/>
                </a:lnTo>
                <a:lnTo>
                  <a:pt x="908" y="610"/>
                </a:lnTo>
                <a:lnTo>
                  <a:pt x="908" y="610"/>
                </a:lnTo>
                <a:lnTo>
                  <a:pt x="902" y="604"/>
                </a:lnTo>
                <a:lnTo>
                  <a:pt x="898" y="603"/>
                </a:lnTo>
                <a:lnTo>
                  <a:pt x="894" y="604"/>
                </a:lnTo>
                <a:lnTo>
                  <a:pt x="894" y="604"/>
                </a:lnTo>
                <a:close/>
                <a:moveTo>
                  <a:pt x="920" y="607"/>
                </a:moveTo>
                <a:lnTo>
                  <a:pt x="920" y="607"/>
                </a:lnTo>
                <a:lnTo>
                  <a:pt x="930" y="590"/>
                </a:lnTo>
                <a:lnTo>
                  <a:pt x="940" y="578"/>
                </a:lnTo>
                <a:lnTo>
                  <a:pt x="951" y="565"/>
                </a:lnTo>
                <a:lnTo>
                  <a:pt x="964" y="552"/>
                </a:lnTo>
                <a:lnTo>
                  <a:pt x="964" y="552"/>
                </a:lnTo>
                <a:lnTo>
                  <a:pt x="992" y="526"/>
                </a:lnTo>
                <a:lnTo>
                  <a:pt x="1006" y="513"/>
                </a:lnTo>
                <a:lnTo>
                  <a:pt x="1022" y="502"/>
                </a:lnTo>
                <a:lnTo>
                  <a:pt x="1022" y="502"/>
                </a:lnTo>
                <a:lnTo>
                  <a:pt x="1013" y="516"/>
                </a:lnTo>
                <a:lnTo>
                  <a:pt x="1005" y="530"/>
                </a:lnTo>
                <a:lnTo>
                  <a:pt x="986" y="557"/>
                </a:lnTo>
                <a:lnTo>
                  <a:pt x="968" y="582"/>
                </a:lnTo>
                <a:lnTo>
                  <a:pt x="950" y="607"/>
                </a:lnTo>
                <a:lnTo>
                  <a:pt x="950" y="607"/>
                </a:lnTo>
                <a:lnTo>
                  <a:pt x="948" y="610"/>
                </a:lnTo>
                <a:lnTo>
                  <a:pt x="944" y="611"/>
                </a:lnTo>
                <a:lnTo>
                  <a:pt x="936" y="611"/>
                </a:lnTo>
                <a:lnTo>
                  <a:pt x="927" y="610"/>
                </a:lnTo>
                <a:lnTo>
                  <a:pt x="920" y="607"/>
                </a:lnTo>
                <a:lnTo>
                  <a:pt x="920" y="607"/>
                </a:lnTo>
                <a:close/>
                <a:moveTo>
                  <a:pt x="961" y="609"/>
                </a:moveTo>
                <a:lnTo>
                  <a:pt x="961" y="609"/>
                </a:lnTo>
                <a:lnTo>
                  <a:pt x="984" y="581"/>
                </a:lnTo>
                <a:lnTo>
                  <a:pt x="1008" y="554"/>
                </a:lnTo>
                <a:lnTo>
                  <a:pt x="1033" y="530"/>
                </a:lnTo>
                <a:lnTo>
                  <a:pt x="1060" y="506"/>
                </a:lnTo>
                <a:lnTo>
                  <a:pt x="1060" y="506"/>
                </a:lnTo>
                <a:lnTo>
                  <a:pt x="1060" y="513"/>
                </a:lnTo>
                <a:lnTo>
                  <a:pt x="1058" y="519"/>
                </a:lnTo>
                <a:lnTo>
                  <a:pt x="1058" y="519"/>
                </a:lnTo>
                <a:lnTo>
                  <a:pt x="1045" y="537"/>
                </a:lnTo>
                <a:lnTo>
                  <a:pt x="1031" y="555"/>
                </a:lnTo>
                <a:lnTo>
                  <a:pt x="1016" y="575"/>
                </a:lnTo>
                <a:lnTo>
                  <a:pt x="1009" y="583"/>
                </a:lnTo>
                <a:lnTo>
                  <a:pt x="999" y="592"/>
                </a:lnTo>
                <a:lnTo>
                  <a:pt x="999" y="592"/>
                </a:lnTo>
                <a:lnTo>
                  <a:pt x="995" y="597"/>
                </a:lnTo>
                <a:lnTo>
                  <a:pt x="985" y="606"/>
                </a:lnTo>
                <a:lnTo>
                  <a:pt x="981" y="610"/>
                </a:lnTo>
                <a:lnTo>
                  <a:pt x="974" y="611"/>
                </a:lnTo>
                <a:lnTo>
                  <a:pt x="968" y="611"/>
                </a:lnTo>
                <a:lnTo>
                  <a:pt x="961" y="609"/>
                </a:lnTo>
                <a:lnTo>
                  <a:pt x="961" y="609"/>
                </a:lnTo>
                <a:close/>
                <a:moveTo>
                  <a:pt x="1000" y="611"/>
                </a:moveTo>
                <a:lnTo>
                  <a:pt x="1000" y="611"/>
                </a:lnTo>
                <a:lnTo>
                  <a:pt x="1010" y="597"/>
                </a:lnTo>
                <a:lnTo>
                  <a:pt x="1013" y="593"/>
                </a:lnTo>
                <a:lnTo>
                  <a:pt x="1020" y="590"/>
                </a:lnTo>
                <a:lnTo>
                  <a:pt x="1020" y="590"/>
                </a:lnTo>
                <a:lnTo>
                  <a:pt x="1016" y="590"/>
                </a:lnTo>
                <a:lnTo>
                  <a:pt x="1015" y="590"/>
                </a:lnTo>
                <a:lnTo>
                  <a:pt x="1015" y="589"/>
                </a:lnTo>
                <a:lnTo>
                  <a:pt x="1015" y="588"/>
                </a:lnTo>
                <a:lnTo>
                  <a:pt x="1017" y="585"/>
                </a:lnTo>
                <a:lnTo>
                  <a:pt x="1020" y="583"/>
                </a:lnTo>
                <a:lnTo>
                  <a:pt x="1031" y="571"/>
                </a:lnTo>
                <a:lnTo>
                  <a:pt x="1022" y="586"/>
                </a:lnTo>
                <a:lnTo>
                  <a:pt x="1022" y="586"/>
                </a:lnTo>
                <a:lnTo>
                  <a:pt x="1071" y="540"/>
                </a:lnTo>
                <a:lnTo>
                  <a:pt x="1096" y="519"/>
                </a:lnTo>
                <a:lnTo>
                  <a:pt x="1121" y="498"/>
                </a:lnTo>
                <a:lnTo>
                  <a:pt x="1121" y="498"/>
                </a:lnTo>
                <a:lnTo>
                  <a:pt x="1126" y="493"/>
                </a:lnTo>
                <a:lnTo>
                  <a:pt x="1127" y="495"/>
                </a:lnTo>
                <a:lnTo>
                  <a:pt x="1126" y="496"/>
                </a:lnTo>
                <a:lnTo>
                  <a:pt x="1124" y="500"/>
                </a:lnTo>
                <a:lnTo>
                  <a:pt x="1123" y="505"/>
                </a:lnTo>
                <a:lnTo>
                  <a:pt x="1123" y="505"/>
                </a:lnTo>
                <a:lnTo>
                  <a:pt x="1120" y="506"/>
                </a:lnTo>
                <a:lnTo>
                  <a:pt x="1117" y="507"/>
                </a:lnTo>
                <a:lnTo>
                  <a:pt x="1114" y="509"/>
                </a:lnTo>
                <a:lnTo>
                  <a:pt x="1113" y="510"/>
                </a:lnTo>
                <a:lnTo>
                  <a:pt x="1113" y="510"/>
                </a:lnTo>
                <a:lnTo>
                  <a:pt x="1103" y="524"/>
                </a:lnTo>
                <a:lnTo>
                  <a:pt x="1093" y="537"/>
                </a:lnTo>
                <a:lnTo>
                  <a:pt x="1074" y="561"/>
                </a:lnTo>
                <a:lnTo>
                  <a:pt x="1052" y="585"/>
                </a:lnTo>
                <a:lnTo>
                  <a:pt x="1043" y="597"/>
                </a:lnTo>
                <a:lnTo>
                  <a:pt x="1034" y="611"/>
                </a:lnTo>
                <a:lnTo>
                  <a:pt x="1034" y="611"/>
                </a:lnTo>
                <a:lnTo>
                  <a:pt x="1031" y="613"/>
                </a:lnTo>
                <a:lnTo>
                  <a:pt x="1027" y="614"/>
                </a:lnTo>
                <a:lnTo>
                  <a:pt x="1017" y="616"/>
                </a:lnTo>
                <a:lnTo>
                  <a:pt x="1008" y="614"/>
                </a:lnTo>
                <a:lnTo>
                  <a:pt x="1000" y="611"/>
                </a:lnTo>
                <a:lnTo>
                  <a:pt x="1000" y="611"/>
                </a:lnTo>
                <a:close/>
                <a:moveTo>
                  <a:pt x="1078" y="602"/>
                </a:moveTo>
                <a:lnTo>
                  <a:pt x="1076" y="606"/>
                </a:lnTo>
                <a:lnTo>
                  <a:pt x="1075" y="607"/>
                </a:lnTo>
                <a:lnTo>
                  <a:pt x="1072" y="609"/>
                </a:lnTo>
                <a:lnTo>
                  <a:pt x="1072" y="609"/>
                </a:lnTo>
                <a:lnTo>
                  <a:pt x="1071" y="610"/>
                </a:lnTo>
                <a:lnTo>
                  <a:pt x="1071" y="610"/>
                </a:lnTo>
                <a:lnTo>
                  <a:pt x="1068" y="613"/>
                </a:lnTo>
                <a:lnTo>
                  <a:pt x="1065" y="616"/>
                </a:lnTo>
                <a:lnTo>
                  <a:pt x="1058" y="616"/>
                </a:lnTo>
                <a:lnTo>
                  <a:pt x="1051" y="616"/>
                </a:lnTo>
                <a:lnTo>
                  <a:pt x="1044" y="616"/>
                </a:lnTo>
                <a:lnTo>
                  <a:pt x="1044" y="616"/>
                </a:lnTo>
                <a:lnTo>
                  <a:pt x="1092" y="571"/>
                </a:lnTo>
                <a:lnTo>
                  <a:pt x="1116" y="548"/>
                </a:lnTo>
                <a:lnTo>
                  <a:pt x="1140" y="527"/>
                </a:lnTo>
                <a:lnTo>
                  <a:pt x="1099" y="581"/>
                </a:lnTo>
                <a:lnTo>
                  <a:pt x="1097" y="581"/>
                </a:lnTo>
                <a:lnTo>
                  <a:pt x="1096" y="583"/>
                </a:lnTo>
                <a:lnTo>
                  <a:pt x="1096" y="585"/>
                </a:lnTo>
                <a:lnTo>
                  <a:pt x="1096" y="585"/>
                </a:lnTo>
                <a:lnTo>
                  <a:pt x="1092" y="589"/>
                </a:lnTo>
                <a:lnTo>
                  <a:pt x="1089" y="593"/>
                </a:lnTo>
                <a:lnTo>
                  <a:pt x="1085" y="599"/>
                </a:lnTo>
                <a:lnTo>
                  <a:pt x="1081" y="602"/>
                </a:lnTo>
                <a:lnTo>
                  <a:pt x="1078" y="602"/>
                </a:lnTo>
                <a:close/>
                <a:moveTo>
                  <a:pt x="1171" y="610"/>
                </a:moveTo>
                <a:lnTo>
                  <a:pt x="1171" y="610"/>
                </a:lnTo>
                <a:lnTo>
                  <a:pt x="1180" y="600"/>
                </a:lnTo>
                <a:lnTo>
                  <a:pt x="1190" y="590"/>
                </a:lnTo>
                <a:lnTo>
                  <a:pt x="1200" y="579"/>
                </a:lnTo>
                <a:lnTo>
                  <a:pt x="1210" y="572"/>
                </a:lnTo>
                <a:lnTo>
                  <a:pt x="1210" y="572"/>
                </a:lnTo>
                <a:lnTo>
                  <a:pt x="1210" y="573"/>
                </a:lnTo>
                <a:lnTo>
                  <a:pt x="1210" y="573"/>
                </a:lnTo>
                <a:lnTo>
                  <a:pt x="1210" y="573"/>
                </a:lnTo>
                <a:lnTo>
                  <a:pt x="1210" y="573"/>
                </a:lnTo>
                <a:lnTo>
                  <a:pt x="1203" y="585"/>
                </a:lnTo>
                <a:lnTo>
                  <a:pt x="1193" y="596"/>
                </a:lnTo>
                <a:lnTo>
                  <a:pt x="1183" y="604"/>
                </a:lnTo>
                <a:lnTo>
                  <a:pt x="1178" y="607"/>
                </a:lnTo>
                <a:lnTo>
                  <a:pt x="1171" y="610"/>
                </a:lnTo>
                <a:lnTo>
                  <a:pt x="1171" y="610"/>
                </a:lnTo>
                <a:close/>
                <a:moveTo>
                  <a:pt x="1214" y="568"/>
                </a:moveTo>
                <a:lnTo>
                  <a:pt x="1214" y="568"/>
                </a:lnTo>
                <a:lnTo>
                  <a:pt x="1218" y="561"/>
                </a:lnTo>
                <a:lnTo>
                  <a:pt x="1223" y="554"/>
                </a:lnTo>
                <a:lnTo>
                  <a:pt x="1232" y="541"/>
                </a:lnTo>
                <a:lnTo>
                  <a:pt x="1253" y="520"/>
                </a:lnTo>
                <a:lnTo>
                  <a:pt x="1253" y="520"/>
                </a:lnTo>
                <a:lnTo>
                  <a:pt x="1258" y="513"/>
                </a:lnTo>
                <a:lnTo>
                  <a:pt x="1260" y="506"/>
                </a:lnTo>
                <a:lnTo>
                  <a:pt x="1256" y="507"/>
                </a:lnTo>
                <a:lnTo>
                  <a:pt x="1256" y="507"/>
                </a:lnTo>
                <a:lnTo>
                  <a:pt x="1255" y="512"/>
                </a:lnTo>
                <a:lnTo>
                  <a:pt x="1253" y="513"/>
                </a:lnTo>
                <a:lnTo>
                  <a:pt x="1251" y="514"/>
                </a:lnTo>
                <a:lnTo>
                  <a:pt x="1249" y="513"/>
                </a:lnTo>
                <a:lnTo>
                  <a:pt x="1246" y="513"/>
                </a:lnTo>
                <a:lnTo>
                  <a:pt x="1244" y="514"/>
                </a:lnTo>
                <a:lnTo>
                  <a:pt x="1242" y="516"/>
                </a:lnTo>
                <a:lnTo>
                  <a:pt x="1241" y="520"/>
                </a:lnTo>
                <a:lnTo>
                  <a:pt x="1246" y="517"/>
                </a:lnTo>
                <a:lnTo>
                  <a:pt x="1246" y="517"/>
                </a:lnTo>
                <a:lnTo>
                  <a:pt x="1246" y="521"/>
                </a:lnTo>
                <a:lnTo>
                  <a:pt x="1244" y="524"/>
                </a:lnTo>
                <a:lnTo>
                  <a:pt x="1241" y="527"/>
                </a:lnTo>
                <a:lnTo>
                  <a:pt x="1237" y="530"/>
                </a:lnTo>
                <a:lnTo>
                  <a:pt x="1237" y="530"/>
                </a:lnTo>
                <a:lnTo>
                  <a:pt x="1227" y="543"/>
                </a:lnTo>
                <a:lnTo>
                  <a:pt x="1214" y="555"/>
                </a:lnTo>
                <a:lnTo>
                  <a:pt x="1200" y="569"/>
                </a:lnTo>
                <a:lnTo>
                  <a:pt x="1187" y="583"/>
                </a:lnTo>
                <a:lnTo>
                  <a:pt x="1186" y="583"/>
                </a:lnTo>
                <a:lnTo>
                  <a:pt x="1186" y="585"/>
                </a:lnTo>
                <a:lnTo>
                  <a:pt x="1182" y="589"/>
                </a:lnTo>
                <a:lnTo>
                  <a:pt x="1180" y="589"/>
                </a:lnTo>
                <a:lnTo>
                  <a:pt x="1178" y="590"/>
                </a:lnTo>
                <a:lnTo>
                  <a:pt x="1173" y="595"/>
                </a:lnTo>
                <a:lnTo>
                  <a:pt x="1173" y="596"/>
                </a:lnTo>
                <a:lnTo>
                  <a:pt x="1173" y="596"/>
                </a:lnTo>
                <a:lnTo>
                  <a:pt x="1171" y="602"/>
                </a:lnTo>
                <a:lnTo>
                  <a:pt x="1166" y="607"/>
                </a:lnTo>
                <a:lnTo>
                  <a:pt x="1161" y="611"/>
                </a:lnTo>
                <a:lnTo>
                  <a:pt x="1158" y="614"/>
                </a:lnTo>
                <a:lnTo>
                  <a:pt x="1154" y="614"/>
                </a:lnTo>
                <a:lnTo>
                  <a:pt x="1154" y="614"/>
                </a:lnTo>
                <a:lnTo>
                  <a:pt x="1137" y="616"/>
                </a:lnTo>
                <a:lnTo>
                  <a:pt x="1119" y="616"/>
                </a:lnTo>
                <a:lnTo>
                  <a:pt x="1082" y="616"/>
                </a:lnTo>
                <a:lnTo>
                  <a:pt x="1082" y="616"/>
                </a:lnTo>
                <a:lnTo>
                  <a:pt x="1113" y="585"/>
                </a:lnTo>
                <a:lnTo>
                  <a:pt x="1145" y="557"/>
                </a:lnTo>
                <a:lnTo>
                  <a:pt x="1211" y="499"/>
                </a:lnTo>
                <a:lnTo>
                  <a:pt x="1211" y="499"/>
                </a:lnTo>
                <a:lnTo>
                  <a:pt x="1214" y="496"/>
                </a:lnTo>
                <a:lnTo>
                  <a:pt x="1218" y="493"/>
                </a:lnTo>
                <a:lnTo>
                  <a:pt x="1224" y="493"/>
                </a:lnTo>
                <a:lnTo>
                  <a:pt x="1225" y="493"/>
                </a:lnTo>
                <a:lnTo>
                  <a:pt x="1227" y="496"/>
                </a:lnTo>
                <a:lnTo>
                  <a:pt x="1227" y="496"/>
                </a:lnTo>
                <a:lnTo>
                  <a:pt x="1217" y="509"/>
                </a:lnTo>
                <a:lnTo>
                  <a:pt x="1207" y="521"/>
                </a:lnTo>
                <a:lnTo>
                  <a:pt x="1186" y="545"/>
                </a:lnTo>
                <a:lnTo>
                  <a:pt x="1141" y="593"/>
                </a:lnTo>
                <a:lnTo>
                  <a:pt x="1141" y="593"/>
                </a:lnTo>
                <a:lnTo>
                  <a:pt x="1138" y="596"/>
                </a:lnTo>
                <a:lnTo>
                  <a:pt x="1135" y="599"/>
                </a:lnTo>
                <a:lnTo>
                  <a:pt x="1134" y="603"/>
                </a:lnTo>
                <a:lnTo>
                  <a:pt x="1137" y="610"/>
                </a:lnTo>
                <a:lnTo>
                  <a:pt x="1137" y="610"/>
                </a:lnTo>
                <a:lnTo>
                  <a:pt x="1196" y="547"/>
                </a:lnTo>
                <a:lnTo>
                  <a:pt x="1227" y="517"/>
                </a:lnTo>
                <a:lnTo>
                  <a:pt x="1259" y="489"/>
                </a:lnTo>
                <a:lnTo>
                  <a:pt x="1259" y="489"/>
                </a:lnTo>
                <a:lnTo>
                  <a:pt x="1260" y="492"/>
                </a:lnTo>
                <a:lnTo>
                  <a:pt x="1262" y="493"/>
                </a:lnTo>
                <a:lnTo>
                  <a:pt x="1259" y="498"/>
                </a:lnTo>
                <a:lnTo>
                  <a:pt x="1258" y="502"/>
                </a:lnTo>
                <a:lnTo>
                  <a:pt x="1259" y="503"/>
                </a:lnTo>
                <a:lnTo>
                  <a:pt x="1260" y="506"/>
                </a:lnTo>
                <a:lnTo>
                  <a:pt x="1260" y="506"/>
                </a:lnTo>
                <a:lnTo>
                  <a:pt x="1263" y="503"/>
                </a:lnTo>
                <a:lnTo>
                  <a:pt x="1267" y="499"/>
                </a:lnTo>
                <a:lnTo>
                  <a:pt x="1269" y="495"/>
                </a:lnTo>
                <a:lnTo>
                  <a:pt x="1272" y="492"/>
                </a:lnTo>
                <a:lnTo>
                  <a:pt x="1272" y="492"/>
                </a:lnTo>
                <a:lnTo>
                  <a:pt x="1279" y="489"/>
                </a:lnTo>
                <a:lnTo>
                  <a:pt x="1280" y="489"/>
                </a:lnTo>
                <a:lnTo>
                  <a:pt x="1280" y="491"/>
                </a:lnTo>
                <a:lnTo>
                  <a:pt x="1279" y="495"/>
                </a:lnTo>
                <a:lnTo>
                  <a:pt x="1276" y="498"/>
                </a:lnTo>
                <a:lnTo>
                  <a:pt x="1276" y="498"/>
                </a:lnTo>
                <a:lnTo>
                  <a:pt x="1245" y="534"/>
                </a:lnTo>
                <a:lnTo>
                  <a:pt x="1231" y="552"/>
                </a:lnTo>
                <a:lnTo>
                  <a:pt x="1214" y="568"/>
                </a:lnTo>
                <a:lnTo>
                  <a:pt x="1214" y="568"/>
                </a:lnTo>
                <a:close/>
                <a:moveTo>
                  <a:pt x="1244" y="493"/>
                </a:moveTo>
                <a:lnTo>
                  <a:pt x="1232" y="502"/>
                </a:lnTo>
                <a:lnTo>
                  <a:pt x="1232" y="502"/>
                </a:lnTo>
                <a:lnTo>
                  <a:pt x="1232" y="498"/>
                </a:lnTo>
                <a:lnTo>
                  <a:pt x="1234" y="495"/>
                </a:lnTo>
                <a:lnTo>
                  <a:pt x="1234" y="495"/>
                </a:lnTo>
                <a:lnTo>
                  <a:pt x="1237" y="493"/>
                </a:lnTo>
                <a:lnTo>
                  <a:pt x="1239" y="492"/>
                </a:lnTo>
                <a:lnTo>
                  <a:pt x="1244" y="493"/>
                </a:lnTo>
                <a:lnTo>
                  <a:pt x="1244" y="493"/>
                </a:lnTo>
                <a:close/>
                <a:moveTo>
                  <a:pt x="1241" y="469"/>
                </a:moveTo>
                <a:lnTo>
                  <a:pt x="1283" y="472"/>
                </a:lnTo>
                <a:lnTo>
                  <a:pt x="1242" y="478"/>
                </a:lnTo>
                <a:lnTo>
                  <a:pt x="1242" y="478"/>
                </a:lnTo>
                <a:lnTo>
                  <a:pt x="1241" y="474"/>
                </a:lnTo>
                <a:lnTo>
                  <a:pt x="1241" y="472"/>
                </a:lnTo>
                <a:lnTo>
                  <a:pt x="1241" y="469"/>
                </a:lnTo>
                <a:lnTo>
                  <a:pt x="1241" y="469"/>
                </a:lnTo>
                <a:close/>
                <a:moveTo>
                  <a:pt x="1224" y="606"/>
                </a:moveTo>
                <a:lnTo>
                  <a:pt x="1224" y="606"/>
                </a:lnTo>
                <a:lnTo>
                  <a:pt x="1241" y="576"/>
                </a:lnTo>
                <a:lnTo>
                  <a:pt x="1260" y="548"/>
                </a:lnTo>
                <a:lnTo>
                  <a:pt x="1280" y="520"/>
                </a:lnTo>
                <a:lnTo>
                  <a:pt x="1301" y="493"/>
                </a:lnTo>
                <a:lnTo>
                  <a:pt x="1301" y="493"/>
                </a:lnTo>
                <a:lnTo>
                  <a:pt x="1301" y="492"/>
                </a:lnTo>
                <a:lnTo>
                  <a:pt x="1301" y="489"/>
                </a:lnTo>
                <a:lnTo>
                  <a:pt x="1301" y="489"/>
                </a:lnTo>
                <a:lnTo>
                  <a:pt x="1303" y="488"/>
                </a:lnTo>
                <a:lnTo>
                  <a:pt x="1305" y="488"/>
                </a:lnTo>
                <a:lnTo>
                  <a:pt x="1307" y="491"/>
                </a:lnTo>
                <a:lnTo>
                  <a:pt x="1307" y="493"/>
                </a:lnTo>
                <a:lnTo>
                  <a:pt x="1308" y="500"/>
                </a:lnTo>
                <a:lnTo>
                  <a:pt x="1307" y="505"/>
                </a:lnTo>
                <a:lnTo>
                  <a:pt x="1307" y="505"/>
                </a:lnTo>
                <a:lnTo>
                  <a:pt x="1286" y="529"/>
                </a:lnTo>
                <a:lnTo>
                  <a:pt x="1265" y="554"/>
                </a:lnTo>
                <a:lnTo>
                  <a:pt x="1244" y="579"/>
                </a:lnTo>
                <a:lnTo>
                  <a:pt x="1224" y="606"/>
                </a:lnTo>
                <a:lnTo>
                  <a:pt x="1224" y="606"/>
                </a:lnTo>
                <a:close/>
                <a:moveTo>
                  <a:pt x="1283" y="602"/>
                </a:moveTo>
                <a:lnTo>
                  <a:pt x="1239" y="651"/>
                </a:lnTo>
                <a:lnTo>
                  <a:pt x="1307" y="551"/>
                </a:lnTo>
                <a:lnTo>
                  <a:pt x="1307" y="551"/>
                </a:lnTo>
                <a:lnTo>
                  <a:pt x="1307" y="550"/>
                </a:lnTo>
                <a:lnTo>
                  <a:pt x="1305" y="548"/>
                </a:lnTo>
                <a:lnTo>
                  <a:pt x="1300" y="552"/>
                </a:lnTo>
                <a:lnTo>
                  <a:pt x="1290" y="559"/>
                </a:lnTo>
                <a:lnTo>
                  <a:pt x="1283" y="566"/>
                </a:lnTo>
                <a:lnTo>
                  <a:pt x="1283" y="566"/>
                </a:lnTo>
                <a:lnTo>
                  <a:pt x="1286" y="558"/>
                </a:lnTo>
                <a:lnTo>
                  <a:pt x="1290" y="551"/>
                </a:lnTo>
                <a:lnTo>
                  <a:pt x="1293" y="545"/>
                </a:lnTo>
                <a:lnTo>
                  <a:pt x="1296" y="540"/>
                </a:lnTo>
                <a:lnTo>
                  <a:pt x="1296" y="540"/>
                </a:lnTo>
                <a:lnTo>
                  <a:pt x="1298" y="537"/>
                </a:lnTo>
                <a:lnTo>
                  <a:pt x="1303" y="533"/>
                </a:lnTo>
                <a:lnTo>
                  <a:pt x="1304" y="527"/>
                </a:lnTo>
                <a:lnTo>
                  <a:pt x="1307" y="521"/>
                </a:lnTo>
                <a:lnTo>
                  <a:pt x="1307" y="521"/>
                </a:lnTo>
                <a:lnTo>
                  <a:pt x="1311" y="534"/>
                </a:lnTo>
                <a:lnTo>
                  <a:pt x="1312" y="547"/>
                </a:lnTo>
                <a:lnTo>
                  <a:pt x="1311" y="558"/>
                </a:lnTo>
                <a:lnTo>
                  <a:pt x="1308" y="569"/>
                </a:lnTo>
                <a:lnTo>
                  <a:pt x="1304" y="581"/>
                </a:lnTo>
                <a:lnTo>
                  <a:pt x="1297" y="589"/>
                </a:lnTo>
                <a:lnTo>
                  <a:pt x="1291" y="596"/>
                </a:lnTo>
                <a:lnTo>
                  <a:pt x="1283" y="602"/>
                </a:lnTo>
                <a:lnTo>
                  <a:pt x="1283" y="602"/>
                </a:lnTo>
                <a:close/>
                <a:moveTo>
                  <a:pt x="1308" y="606"/>
                </a:moveTo>
                <a:lnTo>
                  <a:pt x="1308" y="606"/>
                </a:lnTo>
                <a:lnTo>
                  <a:pt x="1304" y="611"/>
                </a:lnTo>
                <a:lnTo>
                  <a:pt x="1298" y="617"/>
                </a:lnTo>
                <a:lnTo>
                  <a:pt x="1286" y="630"/>
                </a:lnTo>
                <a:lnTo>
                  <a:pt x="1286" y="630"/>
                </a:lnTo>
                <a:lnTo>
                  <a:pt x="1287" y="625"/>
                </a:lnTo>
                <a:lnTo>
                  <a:pt x="1289" y="623"/>
                </a:lnTo>
                <a:lnTo>
                  <a:pt x="1293" y="617"/>
                </a:lnTo>
                <a:lnTo>
                  <a:pt x="1298" y="611"/>
                </a:lnTo>
                <a:lnTo>
                  <a:pt x="1303" y="607"/>
                </a:lnTo>
                <a:lnTo>
                  <a:pt x="1303" y="607"/>
                </a:lnTo>
                <a:lnTo>
                  <a:pt x="1304" y="604"/>
                </a:lnTo>
                <a:lnTo>
                  <a:pt x="1305" y="603"/>
                </a:lnTo>
                <a:lnTo>
                  <a:pt x="1307" y="604"/>
                </a:lnTo>
                <a:lnTo>
                  <a:pt x="1308" y="606"/>
                </a:lnTo>
                <a:lnTo>
                  <a:pt x="1308" y="606"/>
                </a:lnTo>
                <a:close/>
                <a:moveTo>
                  <a:pt x="1279" y="625"/>
                </a:moveTo>
                <a:lnTo>
                  <a:pt x="1208" y="720"/>
                </a:lnTo>
                <a:lnTo>
                  <a:pt x="1208" y="720"/>
                </a:lnTo>
                <a:lnTo>
                  <a:pt x="1206" y="714"/>
                </a:lnTo>
                <a:lnTo>
                  <a:pt x="1204" y="708"/>
                </a:lnTo>
                <a:lnTo>
                  <a:pt x="1206" y="703"/>
                </a:lnTo>
                <a:lnTo>
                  <a:pt x="1208" y="697"/>
                </a:lnTo>
                <a:lnTo>
                  <a:pt x="1277" y="621"/>
                </a:lnTo>
                <a:lnTo>
                  <a:pt x="1277" y="621"/>
                </a:lnTo>
                <a:lnTo>
                  <a:pt x="1279" y="625"/>
                </a:lnTo>
                <a:lnTo>
                  <a:pt x="1279" y="625"/>
                </a:lnTo>
                <a:close/>
                <a:moveTo>
                  <a:pt x="1262" y="573"/>
                </a:moveTo>
                <a:lnTo>
                  <a:pt x="1262" y="573"/>
                </a:lnTo>
                <a:lnTo>
                  <a:pt x="1270" y="562"/>
                </a:lnTo>
                <a:lnTo>
                  <a:pt x="1275" y="557"/>
                </a:lnTo>
                <a:lnTo>
                  <a:pt x="1280" y="551"/>
                </a:lnTo>
                <a:lnTo>
                  <a:pt x="1280" y="551"/>
                </a:lnTo>
                <a:lnTo>
                  <a:pt x="1279" y="554"/>
                </a:lnTo>
                <a:lnTo>
                  <a:pt x="1279" y="554"/>
                </a:lnTo>
                <a:lnTo>
                  <a:pt x="1276" y="561"/>
                </a:lnTo>
                <a:lnTo>
                  <a:pt x="1273" y="565"/>
                </a:lnTo>
                <a:lnTo>
                  <a:pt x="1269" y="569"/>
                </a:lnTo>
                <a:lnTo>
                  <a:pt x="1262" y="573"/>
                </a:lnTo>
                <a:lnTo>
                  <a:pt x="1262" y="573"/>
                </a:lnTo>
                <a:close/>
                <a:moveTo>
                  <a:pt x="1214" y="655"/>
                </a:moveTo>
                <a:lnTo>
                  <a:pt x="1260" y="599"/>
                </a:lnTo>
                <a:lnTo>
                  <a:pt x="1204" y="686"/>
                </a:lnTo>
                <a:lnTo>
                  <a:pt x="1204" y="686"/>
                </a:lnTo>
                <a:lnTo>
                  <a:pt x="1201" y="682"/>
                </a:lnTo>
                <a:lnTo>
                  <a:pt x="1201" y="677"/>
                </a:lnTo>
                <a:lnTo>
                  <a:pt x="1203" y="673"/>
                </a:lnTo>
                <a:lnTo>
                  <a:pt x="1204" y="669"/>
                </a:lnTo>
                <a:lnTo>
                  <a:pt x="1208" y="661"/>
                </a:lnTo>
                <a:lnTo>
                  <a:pt x="1214" y="655"/>
                </a:lnTo>
                <a:lnTo>
                  <a:pt x="1214" y="655"/>
                </a:lnTo>
                <a:close/>
                <a:moveTo>
                  <a:pt x="1187" y="690"/>
                </a:moveTo>
                <a:lnTo>
                  <a:pt x="1187" y="690"/>
                </a:lnTo>
                <a:lnTo>
                  <a:pt x="1189" y="687"/>
                </a:lnTo>
                <a:lnTo>
                  <a:pt x="1190" y="686"/>
                </a:lnTo>
                <a:lnTo>
                  <a:pt x="1192" y="692"/>
                </a:lnTo>
                <a:lnTo>
                  <a:pt x="1192" y="701"/>
                </a:lnTo>
                <a:lnTo>
                  <a:pt x="1192" y="706"/>
                </a:lnTo>
                <a:lnTo>
                  <a:pt x="1189" y="708"/>
                </a:lnTo>
                <a:lnTo>
                  <a:pt x="1189" y="708"/>
                </a:lnTo>
                <a:lnTo>
                  <a:pt x="1187" y="704"/>
                </a:lnTo>
                <a:lnTo>
                  <a:pt x="1187" y="699"/>
                </a:lnTo>
                <a:lnTo>
                  <a:pt x="1187" y="690"/>
                </a:lnTo>
                <a:lnTo>
                  <a:pt x="1187" y="690"/>
                </a:lnTo>
                <a:close/>
                <a:moveTo>
                  <a:pt x="1190" y="725"/>
                </a:moveTo>
                <a:lnTo>
                  <a:pt x="1190" y="725"/>
                </a:lnTo>
                <a:lnTo>
                  <a:pt x="1193" y="722"/>
                </a:lnTo>
                <a:lnTo>
                  <a:pt x="1194" y="721"/>
                </a:lnTo>
                <a:lnTo>
                  <a:pt x="1194" y="721"/>
                </a:lnTo>
                <a:lnTo>
                  <a:pt x="1197" y="732"/>
                </a:lnTo>
                <a:lnTo>
                  <a:pt x="1196" y="738"/>
                </a:lnTo>
                <a:lnTo>
                  <a:pt x="1194" y="741"/>
                </a:lnTo>
                <a:lnTo>
                  <a:pt x="1192" y="744"/>
                </a:lnTo>
                <a:lnTo>
                  <a:pt x="1192" y="744"/>
                </a:lnTo>
                <a:lnTo>
                  <a:pt x="1190" y="739"/>
                </a:lnTo>
                <a:lnTo>
                  <a:pt x="1189" y="734"/>
                </a:lnTo>
                <a:lnTo>
                  <a:pt x="1190" y="729"/>
                </a:lnTo>
                <a:lnTo>
                  <a:pt x="1190" y="725"/>
                </a:lnTo>
                <a:lnTo>
                  <a:pt x="1190" y="725"/>
                </a:lnTo>
                <a:close/>
                <a:moveTo>
                  <a:pt x="1208" y="812"/>
                </a:moveTo>
                <a:lnTo>
                  <a:pt x="1208" y="812"/>
                </a:lnTo>
                <a:lnTo>
                  <a:pt x="1207" y="815"/>
                </a:lnTo>
                <a:lnTo>
                  <a:pt x="1207" y="815"/>
                </a:lnTo>
                <a:lnTo>
                  <a:pt x="1206" y="815"/>
                </a:lnTo>
                <a:lnTo>
                  <a:pt x="1204" y="814"/>
                </a:lnTo>
                <a:lnTo>
                  <a:pt x="1201" y="810"/>
                </a:lnTo>
                <a:lnTo>
                  <a:pt x="1201" y="805"/>
                </a:lnTo>
                <a:lnTo>
                  <a:pt x="1201" y="805"/>
                </a:lnTo>
                <a:lnTo>
                  <a:pt x="1201" y="800"/>
                </a:lnTo>
                <a:lnTo>
                  <a:pt x="1200" y="794"/>
                </a:lnTo>
                <a:lnTo>
                  <a:pt x="1196" y="784"/>
                </a:lnTo>
                <a:lnTo>
                  <a:pt x="1192" y="774"/>
                </a:lnTo>
                <a:lnTo>
                  <a:pt x="1192" y="769"/>
                </a:lnTo>
                <a:lnTo>
                  <a:pt x="1192" y="762"/>
                </a:lnTo>
                <a:lnTo>
                  <a:pt x="1192" y="762"/>
                </a:lnTo>
                <a:lnTo>
                  <a:pt x="1192" y="758"/>
                </a:lnTo>
                <a:lnTo>
                  <a:pt x="1193" y="755"/>
                </a:lnTo>
                <a:lnTo>
                  <a:pt x="1196" y="755"/>
                </a:lnTo>
                <a:lnTo>
                  <a:pt x="1197" y="756"/>
                </a:lnTo>
                <a:lnTo>
                  <a:pt x="1199" y="762"/>
                </a:lnTo>
                <a:lnTo>
                  <a:pt x="1200" y="765"/>
                </a:lnTo>
                <a:lnTo>
                  <a:pt x="1200" y="765"/>
                </a:lnTo>
                <a:lnTo>
                  <a:pt x="1199" y="772"/>
                </a:lnTo>
                <a:lnTo>
                  <a:pt x="1199" y="779"/>
                </a:lnTo>
                <a:lnTo>
                  <a:pt x="1200" y="784"/>
                </a:lnTo>
                <a:lnTo>
                  <a:pt x="1203" y="790"/>
                </a:lnTo>
                <a:lnTo>
                  <a:pt x="1208" y="801"/>
                </a:lnTo>
                <a:lnTo>
                  <a:pt x="1210" y="807"/>
                </a:lnTo>
                <a:lnTo>
                  <a:pt x="1208" y="812"/>
                </a:lnTo>
                <a:lnTo>
                  <a:pt x="1208" y="812"/>
                </a:lnTo>
                <a:close/>
                <a:moveTo>
                  <a:pt x="1208" y="741"/>
                </a:moveTo>
                <a:lnTo>
                  <a:pt x="1208" y="741"/>
                </a:lnTo>
                <a:lnTo>
                  <a:pt x="1231" y="710"/>
                </a:lnTo>
                <a:lnTo>
                  <a:pt x="1253" y="679"/>
                </a:lnTo>
                <a:lnTo>
                  <a:pt x="1266" y="663"/>
                </a:lnTo>
                <a:lnTo>
                  <a:pt x="1279" y="648"/>
                </a:lnTo>
                <a:lnTo>
                  <a:pt x="1293" y="634"/>
                </a:lnTo>
                <a:lnTo>
                  <a:pt x="1308" y="621"/>
                </a:lnTo>
                <a:lnTo>
                  <a:pt x="1308" y="621"/>
                </a:lnTo>
                <a:lnTo>
                  <a:pt x="1310" y="623"/>
                </a:lnTo>
                <a:lnTo>
                  <a:pt x="1310" y="625"/>
                </a:lnTo>
                <a:lnTo>
                  <a:pt x="1308" y="630"/>
                </a:lnTo>
                <a:lnTo>
                  <a:pt x="1307" y="631"/>
                </a:lnTo>
                <a:lnTo>
                  <a:pt x="1305" y="631"/>
                </a:lnTo>
                <a:lnTo>
                  <a:pt x="1304" y="631"/>
                </a:lnTo>
                <a:lnTo>
                  <a:pt x="1303" y="628"/>
                </a:lnTo>
                <a:lnTo>
                  <a:pt x="1303" y="628"/>
                </a:lnTo>
                <a:lnTo>
                  <a:pt x="1280" y="662"/>
                </a:lnTo>
                <a:lnTo>
                  <a:pt x="1258" y="693"/>
                </a:lnTo>
                <a:lnTo>
                  <a:pt x="1234" y="725"/>
                </a:lnTo>
                <a:lnTo>
                  <a:pt x="1211" y="759"/>
                </a:lnTo>
                <a:lnTo>
                  <a:pt x="1211" y="759"/>
                </a:lnTo>
                <a:lnTo>
                  <a:pt x="1208" y="756"/>
                </a:lnTo>
                <a:lnTo>
                  <a:pt x="1207" y="751"/>
                </a:lnTo>
                <a:lnTo>
                  <a:pt x="1207" y="746"/>
                </a:lnTo>
                <a:lnTo>
                  <a:pt x="1208" y="741"/>
                </a:lnTo>
                <a:lnTo>
                  <a:pt x="1208" y="741"/>
                </a:lnTo>
                <a:close/>
                <a:moveTo>
                  <a:pt x="1223" y="758"/>
                </a:moveTo>
                <a:lnTo>
                  <a:pt x="1223" y="758"/>
                </a:lnTo>
                <a:lnTo>
                  <a:pt x="1245" y="725"/>
                </a:lnTo>
                <a:lnTo>
                  <a:pt x="1267" y="692"/>
                </a:lnTo>
                <a:lnTo>
                  <a:pt x="1291" y="658"/>
                </a:lnTo>
                <a:lnTo>
                  <a:pt x="1304" y="642"/>
                </a:lnTo>
                <a:lnTo>
                  <a:pt x="1318" y="627"/>
                </a:lnTo>
                <a:lnTo>
                  <a:pt x="1318" y="627"/>
                </a:lnTo>
                <a:lnTo>
                  <a:pt x="1319" y="625"/>
                </a:lnTo>
                <a:lnTo>
                  <a:pt x="1321" y="627"/>
                </a:lnTo>
                <a:lnTo>
                  <a:pt x="1322" y="631"/>
                </a:lnTo>
                <a:lnTo>
                  <a:pt x="1322" y="637"/>
                </a:lnTo>
                <a:lnTo>
                  <a:pt x="1321" y="641"/>
                </a:lnTo>
                <a:lnTo>
                  <a:pt x="1321" y="641"/>
                </a:lnTo>
                <a:lnTo>
                  <a:pt x="1272" y="720"/>
                </a:lnTo>
                <a:lnTo>
                  <a:pt x="1246" y="759"/>
                </a:lnTo>
                <a:lnTo>
                  <a:pt x="1220" y="796"/>
                </a:lnTo>
                <a:lnTo>
                  <a:pt x="1220" y="796"/>
                </a:lnTo>
                <a:lnTo>
                  <a:pt x="1215" y="787"/>
                </a:lnTo>
                <a:lnTo>
                  <a:pt x="1215" y="777"/>
                </a:lnTo>
                <a:lnTo>
                  <a:pt x="1217" y="767"/>
                </a:lnTo>
                <a:lnTo>
                  <a:pt x="1223" y="758"/>
                </a:lnTo>
                <a:lnTo>
                  <a:pt x="1223" y="758"/>
                </a:lnTo>
                <a:close/>
                <a:moveTo>
                  <a:pt x="1329" y="648"/>
                </a:moveTo>
                <a:lnTo>
                  <a:pt x="1329" y="648"/>
                </a:lnTo>
                <a:lnTo>
                  <a:pt x="1334" y="649"/>
                </a:lnTo>
                <a:lnTo>
                  <a:pt x="1339" y="648"/>
                </a:lnTo>
                <a:lnTo>
                  <a:pt x="1348" y="644"/>
                </a:lnTo>
                <a:lnTo>
                  <a:pt x="1366" y="632"/>
                </a:lnTo>
                <a:lnTo>
                  <a:pt x="1366" y="632"/>
                </a:lnTo>
                <a:lnTo>
                  <a:pt x="1343" y="662"/>
                </a:lnTo>
                <a:lnTo>
                  <a:pt x="1321" y="694"/>
                </a:lnTo>
                <a:lnTo>
                  <a:pt x="1300" y="727"/>
                </a:lnTo>
                <a:lnTo>
                  <a:pt x="1282" y="759"/>
                </a:lnTo>
                <a:lnTo>
                  <a:pt x="1282" y="759"/>
                </a:lnTo>
                <a:lnTo>
                  <a:pt x="1304" y="701"/>
                </a:lnTo>
                <a:lnTo>
                  <a:pt x="1317" y="673"/>
                </a:lnTo>
                <a:lnTo>
                  <a:pt x="1329" y="648"/>
                </a:lnTo>
                <a:lnTo>
                  <a:pt x="1329" y="648"/>
                </a:lnTo>
                <a:close/>
                <a:moveTo>
                  <a:pt x="1234" y="803"/>
                </a:moveTo>
                <a:lnTo>
                  <a:pt x="1234" y="803"/>
                </a:lnTo>
                <a:lnTo>
                  <a:pt x="1258" y="766"/>
                </a:lnTo>
                <a:lnTo>
                  <a:pt x="1269" y="748"/>
                </a:lnTo>
                <a:lnTo>
                  <a:pt x="1280" y="729"/>
                </a:lnTo>
                <a:lnTo>
                  <a:pt x="1280" y="729"/>
                </a:lnTo>
                <a:lnTo>
                  <a:pt x="1282" y="731"/>
                </a:lnTo>
                <a:lnTo>
                  <a:pt x="1282" y="732"/>
                </a:lnTo>
                <a:lnTo>
                  <a:pt x="1282" y="732"/>
                </a:lnTo>
                <a:lnTo>
                  <a:pt x="1282" y="732"/>
                </a:lnTo>
                <a:lnTo>
                  <a:pt x="1272" y="752"/>
                </a:lnTo>
                <a:lnTo>
                  <a:pt x="1260" y="772"/>
                </a:lnTo>
                <a:lnTo>
                  <a:pt x="1255" y="780"/>
                </a:lnTo>
                <a:lnTo>
                  <a:pt x="1248" y="790"/>
                </a:lnTo>
                <a:lnTo>
                  <a:pt x="1241" y="797"/>
                </a:lnTo>
                <a:lnTo>
                  <a:pt x="1234" y="803"/>
                </a:lnTo>
                <a:lnTo>
                  <a:pt x="1234" y="803"/>
                </a:lnTo>
                <a:close/>
                <a:moveTo>
                  <a:pt x="1279" y="772"/>
                </a:moveTo>
                <a:lnTo>
                  <a:pt x="1279" y="772"/>
                </a:lnTo>
                <a:lnTo>
                  <a:pt x="1321" y="708"/>
                </a:lnTo>
                <a:lnTo>
                  <a:pt x="1342" y="676"/>
                </a:lnTo>
                <a:lnTo>
                  <a:pt x="1366" y="647"/>
                </a:lnTo>
                <a:lnTo>
                  <a:pt x="1366" y="647"/>
                </a:lnTo>
                <a:lnTo>
                  <a:pt x="1367" y="652"/>
                </a:lnTo>
                <a:lnTo>
                  <a:pt x="1367" y="655"/>
                </a:lnTo>
                <a:lnTo>
                  <a:pt x="1367" y="656"/>
                </a:lnTo>
                <a:lnTo>
                  <a:pt x="1367" y="656"/>
                </a:lnTo>
                <a:lnTo>
                  <a:pt x="1353" y="675"/>
                </a:lnTo>
                <a:lnTo>
                  <a:pt x="1339" y="696"/>
                </a:lnTo>
                <a:lnTo>
                  <a:pt x="1312" y="742"/>
                </a:lnTo>
                <a:lnTo>
                  <a:pt x="1312" y="742"/>
                </a:lnTo>
                <a:lnTo>
                  <a:pt x="1308" y="752"/>
                </a:lnTo>
                <a:lnTo>
                  <a:pt x="1305" y="756"/>
                </a:lnTo>
                <a:lnTo>
                  <a:pt x="1301" y="762"/>
                </a:lnTo>
                <a:lnTo>
                  <a:pt x="1297" y="766"/>
                </a:lnTo>
                <a:lnTo>
                  <a:pt x="1291" y="769"/>
                </a:lnTo>
                <a:lnTo>
                  <a:pt x="1286" y="772"/>
                </a:lnTo>
                <a:lnTo>
                  <a:pt x="1279" y="772"/>
                </a:lnTo>
                <a:lnTo>
                  <a:pt x="1279" y="772"/>
                </a:lnTo>
                <a:close/>
                <a:moveTo>
                  <a:pt x="1353" y="687"/>
                </a:moveTo>
                <a:lnTo>
                  <a:pt x="1353" y="687"/>
                </a:lnTo>
                <a:lnTo>
                  <a:pt x="1352" y="696"/>
                </a:lnTo>
                <a:lnTo>
                  <a:pt x="1349" y="703"/>
                </a:lnTo>
                <a:lnTo>
                  <a:pt x="1341" y="715"/>
                </a:lnTo>
                <a:lnTo>
                  <a:pt x="1341" y="715"/>
                </a:lnTo>
                <a:lnTo>
                  <a:pt x="1341" y="708"/>
                </a:lnTo>
                <a:lnTo>
                  <a:pt x="1345" y="700"/>
                </a:lnTo>
                <a:lnTo>
                  <a:pt x="1349" y="694"/>
                </a:lnTo>
                <a:lnTo>
                  <a:pt x="1353" y="687"/>
                </a:lnTo>
                <a:lnTo>
                  <a:pt x="1353" y="687"/>
                </a:lnTo>
                <a:close/>
                <a:moveTo>
                  <a:pt x="1332" y="744"/>
                </a:moveTo>
                <a:lnTo>
                  <a:pt x="1332" y="744"/>
                </a:lnTo>
                <a:lnTo>
                  <a:pt x="1353" y="707"/>
                </a:lnTo>
                <a:lnTo>
                  <a:pt x="1376" y="670"/>
                </a:lnTo>
                <a:lnTo>
                  <a:pt x="1423" y="599"/>
                </a:lnTo>
                <a:lnTo>
                  <a:pt x="1423" y="599"/>
                </a:lnTo>
                <a:lnTo>
                  <a:pt x="1425" y="603"/>
                </a:lnTo>
                <a:lnTo>
                  <a:pt x="1423" y="609"/>
                </a:lnTo>
                <a:lnTo>
                  <a:pt x="1422" y="611"/>
                </a:lnTo>
                <a:lnTo>
                  <a:pt x="1419" y="616"/>
                </a:lnTo>
                <a:lnTo>
                  <a:pt x="1415" y="623"/>
                </a:lnTo>
                <a:lnTo>
                  <a:pt x="1412" y="627"/>
                </a:lnTo>
                <a:lnTo>
                  <a:pt x="1411" y="631"/>
                </a:lnTo>
                <a:lnTo>
                  <a:pt x="1412" y="634"/>
                </a:lnTo>
                <a:lnTo>
                  <a:pt x="1412" y="634"/>
                </a:lnTo>
                <a:lnTo>
                  <a:pt x="1409" y="638"/>
                </a:lnTo>
                <a:lnTo>
                  <a:pt x="1408" y="642"/>
                </a:lnTo>
                <a:lnTo>
                  <a:pt x="1407" y="647"/>
                </a:lnTo>
                <a:lnTo>
                  <a:pt x="1405" y="651"/>
                </a:lnTo>
                <a:lnTo>
                  <a:pt x="1405" y="651"/>
                </a:lnTo>
                <a:lnTo>
                  <a:pt x="1405" y="652"/>
                </a:lnTo>
                <a:lnTo>
                  <a:pt x="1405" y="652"/>
                </a:lnTo>
                <a:lnTo>
                  <a:pt x="1405" y="652"/>
                </a:lnTo>
                <a:lnTo>
                  <a:pt x="1397" y="663"/>
                </a:lnTo>
                <a:lnTo>
                  <a:pt x="1388" y="676"/>
                </a:lnTo>
                <a:lnTo>
                  <a:pt x="1373" y="701"/>
                </a:lnTo>
                <a:lnTo>
                  <a:pt x="1364" y="714"/>
                </a:lnTo>
                <a:lnTo>
                  <a:pt x="1355" y="725"/>
                </a:lnTo>
                <a:lnTo>
                  <a:pt x="1345" y="735"/>
                </a:lnTo>
                <a:lnTo>
                  <a:pt x="1332" y="744"/>
                </a:lnTo>
                <a:lnTo>
                  <a:pt x="1332" y="744"/>
                </a:lnTo>
                <a:close/>
                <a:moveTo>
                  <a:pt x="1369" y="666"/>
                </a:moveTo>
                <a:lnTo>
                  <a:pt x="1369" y="666"/>
                </a:lnTo>
                <a:lnTo>
                  <a:pt x="1370" y="663"/>
                </a:lnTo>
                <a:lnTo>
                  <a:pt x="1371" y="659"/>
                </a:lnTo>
                <a:lnTo>
                  <a:pt x="1374" y="655"/>
                </a:lnTo>
                <a:lnTo>
                  <a:pt x="1376" y="651"/>
                </a:lnTo>
                <a:lnTo>
                  <a:pt x="1376" y="651"/>
                </a:lnTo>
                <a:lnTo>
                  <a:pt x="1378" y="637"/>
                </a:lnTo>
                <a:lnTo>
                  <a:pt x="1380" y="630"/>
                </a:lnTo>
                <a:lnTo>
                  <a:pt x="1384" y="624"/>
                </a:lnTo>
                <a:lnTo>
                  <a:pt x="1387" y="618"/>
                </a:lnTo>
                <a:lnTo>
                  <a:pt x="1393" y="614"/>
                </a:lnTo>
                <a:lnTo>
                  <a:pt x="1400" y="611"/>
                </a:lnTo>
                <a:lnTo>
                  <a:pt x="1407" y="610"/>
                </a:lnTo>
                <a:lnTo>
                  <a:pt x="1369" y="666"/>
                </a:lnTo>
                <a:close/>
                <a:moveTo>
                  <a:pt x="1460" y="571"/>
                </a:moveTo>
                <a:lnTo>
                  <a:pt x="1460" y="571"/>
                </a:lnTo>
                <a:lnTo>
                  <a:pt x="1461" y="569"/>
                </a:lnTo>
                <a:lnTo>
                  <a:pt x="1464" y="569"/>
                </a:lnTo>
                <a:lnTo>
                  <a:pt x="1464" y="569"/>
                </a:lnTo>
                <a:lnTo>
                  <a:pt x="1454" y="586"/>
                </a:lnTo>
                <a:lnTo>
                  <a:pt x="1443" y="603"/>
                </a:lnTo>
                <a:lnTo>
                  <a:pt x="1421" y="634"/>
                </a:lnTo>
                <a:lnTo>
                  <a:pt x="1421" y="634"/>
                </a:lnTo>
                <a:lnTo>
                  <a:pt x="1426" y="614"/>
                </a:lnTo>
                <a:lnTo>
                  <a:pt x="1429" y="604"/>
                </a:lnTo>
                <a:lnTo>
                  <a:pt x="1433" y="596"/>
                </a:lnTo>
                <a:lnTo>
                  <a:pt x="1439" y="588"/>
                </a:lnTo>
                <a:lnTo>
                  <a:pt x="1445" y="581"/>
                </a:lnTo>
                <a:lnTo>
                  <a:pt x="1452" y="575"/>
                </a:lnTo>
                <a:lnTo>
                  <a:pt x="1460" y="571"/>
                </a:lnTo>
                <a:lnTo>
                  <a:pt x="1460" y="571"/>
                </a:lnTo>
                <a:close/>
                <a:moveTo>
                  <a:pt x="1383" y="707"/>
                </a:moveTo>
                <a:lnTo>
                  <a:pt x="1463" y="586"/>
                </a:lnTo>
                <a:lnTo>
                  <a:pt x="1467" y="593"/>
                </a:lnTo>
                <a:lnTo>
                  <a:pt x="1467" y="593"/>
                </a:lnTo>
                <a:lnTo>
                  <a:pt x="1440" y="637"/>
                </a:lnTo>
                <a:lnTo>
                  <a:pt x="1428" y="659"/>
                </a:lnTo>
                <a:lnTo>
                  <a:pt x="1416" y="683"/>
                </a:lnTo>
                <a:lnTo>
                  <a:pt x="1416" y="683"/>
                </a:lnTo>
                <a:lnTo>
                  <a:pt x="1411" y="689"/>
                </a:lnTo>
                <a:lnTo>
                  <a:pt x="1401" y="697"/>
                </a:lnTo>
                <a:lnTo>
                  <a:pt x="1390" y="704"/>
                </a:lnTo>
                <a:lnTo>
                  <a:pt x="1386" y="707"/>
                </a:lnTo>
                <a:lnTo>
                  <a:pt x="1383" y="707"/>
                </a:lnTo>
                <a:lnTo>
                  <a:pt x="1383" y="707"/>
                </a:lnTo>
                <a:close/>
                <a:moveTo>
                  <a:pt x="1539" y="523"/>
                </a:moveTo>
                <a:lnTo>
                  <a:pt x="1539" y="523"/>
                </a:lnTo>
                <a:lnTo>
                  <a:pt x="1529" y="541"/>
                </a:lnTo>
                <a:lnTo>
                  <a:pt x="1519" y="559"/>
                </a:lnTo>
                <a:lnTo>
                  <a:pt x="1519" y="559"/>
                </a:lnTo>
                <a:lnTo>
                  <a:pt x="1501" y="595"/>
                </a:lnTo>
                <a:lnTo>
                  <a:pt x="1491" y="613"/>
                </a:lnTo>
                <a:lnTo>
                  <a:pt x="1481" y="630"/>
                </a:lnTo>
                <a:lnTo>
                  <a:pt x="1470" y="647"/>
                </a:lnTo>
                <a:lnTo>
                  <a:pt x="1457" y="662"/>
                </a:lnTo>
                <a:lnTo>
                  <a:pt x="1449" y="668"/>
                </a:lnTo>
                <a:lnTo>
                  <a:pt x="1442" y="673"/>
                </a:lnTo>
                <a:lnTo>
                  <a:pt x="1433" y="679"/>
                </a:lnTo>
                <a:lnTo>
                  <a:pt x="1423" y="683"/>
                </a:lnTo>
                <a:lnTo>
                  <a:pt x="1423" y="683"/>
                </a:lnTo>
                <a:lnTo>
                  <a:pt x="1436" y="661"/>
                </a:lnTo>
                <a:lnTo>
                  <a:pt x="1450" y="640"/>
                </a:lnTo>
                <a:lnTo>
                  <a:pt x="1480" y="599"/>
                </a:lnTo>
                <a:lnTo>
                  <a:pt x="1509" y="561"/>
                </a:lnTo>
                <a:lnTo>
                  <a:pt x="1539" y="523"/>
                </a:lnTo>
                <a:lnTo>
                  <a:pt x="1539" y="523"/>
                </a:lnTo>
                <a:close/>
                <a:moveTo>
                  <a:pt x="1473" y="569"/>
                </a:moveTo>
                <a:lnTo>
                  <a:pt x="1473" y="569"/>
                </a:lnTo>
                <a:lnTo>
                  <a:pt x="1477" y="566"/>
                </a:lnTo>
                <a:lnTo>
                  <a:pt x="1480" y="562"/>
                </a:lnTo>
                <a:lnTo>
                  <a:pt x="1482" y="558"/>
                </a:lnTo>
                <a:lnTo>
                  <a:pt x="1484" y="558"/>
                </a:lnTo>
                <a:lnTo>
                  <a:pt x="1487" y="558"/>
                </a:lnTo>
                <a:lnTo>
                  <a:pt x="1487" y="558"/>
                </a:lnTo>
                <a:lnTo>
                  <a:pt x="1482" y="564"/>
                </a:lnTo>
                <a:lnTo>
                  <a:pt x="1481" y="566"/>
                </a:lnTo>
                <a:lnTo>
                  <a:pt x="1482" y="571"/>
                </a:lnTo>
                <a:lnTo>
                  <a:pt x="1482" y="571"/>
                </a:lnTo>
                <a:lnTo>
                  <a:pt x="1484" y="565"/>
                </a:lnTo>
                <a:lnTo>
                  <a:pt x="1487" y="559"/>
                </a:lnTo>
                <a:lnTo>
                  <a:pt x="1494" y="550"/>
                </a:lnTo>
                <a:lnTo>
                  <a:pt x="1504" y="543"/>
                </a:lnTo>
                <a:lnTo>
                  <a:pt x="1515" y="538"/>
                </a:lnTo>
                <a:lnTo>
                  <a:pt x="1515" y="538"/>
                </a:lnTo>
                <a:lnTo>
                  <a:pt x="1506" y="551"/>
                </a:lnTo>
                <a:lnTo>
                  <a:pt x="1497" y="566"/>
                </a:lnTo>
                <a:lnTo>
                  <a:pt x="1484" y="582"/>
                </a:lnTo>
                <a:lnTo>
                  <a:pt x="1473" y="595"/>
                </a:lnTo>
                <a:lnTo>
                  <a:pt x="1473" y="595"/>
                </a:lnTo>
                <a:lnTo>
                  <a:pt x="1473" y="593"/>
                </a:lnTo>
                <a:lnTo>
                  <a:pt x="1471" y="593"/>
                </a:lnTo>
                <a:lnTo>
                  <a:pt x="1471" y="593"/>
                </a:lnTo>
                <a:lnTo>
                  <a:pt x="1474" y="586"/>
                </a:lnTo>
                <a:lnTo>
                  <a:pt x="1480" y="578"/>
                </a:lnTo>
                <a:lnTo>
                  <a:pt x="1481" y="573"/>
                </a:lnTo>
                <a:lnTo>
                  <a:pt x="1480" y="571"/>
                </a:lnTo>
                <a:lnTo>
                  <a:pt x="1478" y="569"/>
                </a:lnTo>
                <a:lnTo>
                  <a:pt x="1473" y="569"/>
                </a:lnTo>
                <a:lnTo>
                  <a:pt x="1473" y="569"/>
                </a:lnTo>
                <a:close/>
                <a:moveTo>
                  <a:pt x="1578" y="492"/>
                </a:moveTo>
                <a:lnTo>
                  <a:pt x="1522" y="569"/>
                </a:lnTo>
                <a:lnTo>
                  <a:pt x="1522" y="569"/>
                </a:lnTo>
                <a:lnTo>
                  <a:pt x="1527" y="558"/>
                </a:lnTo>
                <a:lnTo>
                  <a:pt x="1533" y="547"/>
                </a:lnTo>
                <a:lnTo>
                  <a:pt x="1546" y="526"/>
                </a:lnTo>
                <a:lnTo>
                  <a:pt x="1551" y="514"/>
                </a:lnTo>
                <a:lnTo>
                  <a:pt x="1560" y="506"/>
                </a:lnTo>
                <a:lnTo>
                  <a:pt x="1568" y="498"/>
                </a:lnTo>
                <a:lnTo>
                  <a:pt x="1578" y="492"/>
                </a:lnTo>
                <a:lnTo>
                  <a:pt x="1578" y="492"/>
                </a:lnTo>
                <a:close/>
                <a:moveTo>
                  <a:pt x="1438" y="690"/>
                </a:moveTo>
                <a:lnTo>
                  <a:pt x="1532" y="628"/>
                </a:lnTo>
                <a:lnTo>
                  <a:pt x="1532" y="628"/>
                </a:lnTo>
                <a:lnTo>
                  <a:pt x="1509" y="644"/>
                </a:lnTo>
                <a:lnTo>
                  <a:pt x="1485" y="661"/>
                </a:lnTo>
                <a:lnTo>
                  <a:pt x="1438" y="690"/>
                </a:lnTo>
                <a:lnTo>
                  <a:pt x="1438" y="690"/>
                </a:lnTo>
                <a:close/>
                <a:moveTo>
                  <a:pt x="1487" y="641"/>
                </a:moveTo>
                <a:lnTo>
                  <a:pt x="1487" y="641"/>
                </a:lnTo>
                <a:lnTo>
                  <a:pt x="1495" y="630"/>
                </a:lnTo>
                <a:lnTo>
                  <a:pt x="1502" y="617"/>
                </a:lnTo>
                <a:lnTo>
                  <a:pt x="1508" y="603"/>
                </a:lnTo>
                <a:lnTo>
                  <a:pt x="1512" y="588"/>
                </a:lnTo>
                <a:lnTo>
                  <a:pt x="1515" y="600"/>
                </a:lnTo>
                <a:lnTo>
                  <a:pt x="1515" y="600"/>
                </a:lnTo>
                <a:lnTo>
                  <a:pt x="1523" y="583"/>
                </a:lnTo>
                <a:lnTo>
                  <a:pt x="1533" y="566"/>
                </a:lnTo>
                <a:lnTo>
                  <a:pt x="1554" y="534"/>
                </a:lnTo>
                <a:lnTo>
                  <a:pt x="1577" y="503"/>
                </a:lnTo>
                <a:lnTo>
                  <a:pt x="1602" y="472"/>
                </a:lnTo>
                <a:lnTo>
                  <a:pt x="1602" y="472"/>
                </a:lnTo>
                <a:lnTo>
                  <a:pt x="1602" y="481"/>
                </a:lnTo>
                <a:lnTo>
                  <a:pt x="1599" y="486"/>
                </a:lnTo>
                <a:lnTo>
                  <a:pt x="1593" y="496"/>
                </a:lnTo>
                <a:lnTo>
                  <a:pt x="1591" y="502"/>
                </a:lnTo>
                <a:lnTo>
                  <a:pt x="1589" y="506"/>
                </a:lnTo>
                <a:lnTo>
                  <a:pt x="1591" y="512"/>
                </a:lnTo>
                <a:lnTo>
                  <a:pt x="1593" y="519"/>
                </a:lnTo>
                <a:lnTo>
                  <a:pt x="1593" y="519"/>
                </a:lnTo>
                <a:lnTo>
                  <a:pt x="1601" y="496"/>
                </a:lnTo>
                <a:lnTo>
                  <a:pt x="1605" y="485"/>
                </a:lnTo>
                <a:lnTo>
                  <a:pt x="1609" y="477"/>
                </a:lnTo>
                <a:lnTo>
                  <a:pt x="1616" y="468"/>
                </a:lnTo>
                <a:lnTo>
                  <a:pt x="1623" y="461"/>
                </a:lnTo>
                <a:lnTo>
                  <a:pt x="1631" y="455"/>
                </a:lnTo>
                <a:lnTo>
                  <a:pt x="1641" y="453"/>
                </a:lnTo>
                <a:lnTo>
                  <a:pt x="1641" y="453"/>
                </a:lnTo>
                <a:lnTo>
                  <a:pt x="1644" y="451"/>
                </a:lnTo>
                <a:lnTo>
                  <a:pt x="1645" y="450"/>
                </a:lnTo>
                <a:lnTo>
                  <a:pt x="1647" y="448"/>
                </a:lnTo>
                <a:lnTo>
                  <a:pt x="1650" y="448"/>
                </a:lnTo>
                <a:lnTo>
                  <a:pt x="1585" y="533"/>
                </a:lnTo>
                <a:lnTo>
                  <a:pt x="1582" y="530"/>
                </a:lnTo>
                <a:lnTo>
                  <a:pt x="1582" y="530"/>
                </a:lnTo>
                <a:lnTo>
                  <a:pt x="1568" y="547"/>
                </a:lnTo>
                <a:lnTo>
                  <a:pt x="1554" y="568"/>
                </a:lnTo>
                <a:lnTo>
                  <a:pt x="1542" y="590"/>
                </a:lnTo>
                <a:lnTo>
                  <a:pt x="1533" y="611"/>
                </a:lnTo>
                <a:lnTo>
                  <a:pt x="1533" y="611"/>
                </a:lnTo>
                <a:lnTo>
                  <a:pt x="1530" y="616"/>
                </a:lnTo>
                <a:lnTo>
                  <a:pt x="1526" y="620"/>
                </a:lnTo>
                <a:lnTo>
                  <a:pt x="1515" y="628"/>
                </a:lnTo>
                <a:lnTo>
                  <a:pt x="1487" y="641"/>
                </a:lnTo>
                <a:lnTo>
                  <a:pt x="1487" y="641"/>
                </a:lnTo>
                <a:close/>
                <a:moveTo>
                  <a:pt x="1557" y="597"/>
                </a:moveTo>
                <a:lnTo>
                  <a:pt x="1577" y="555"/>
                </a:lnTo>
                <a:lnTo>
                  <a:pt x="1577" y="555"/>
                </a:lnTo>
                <a:lnTo>
                  <a:pt x="1577" y="551"/>
                </a:lnTo>
                <a:lnTo>
                  <a:pt x="1578" y="547"/>
                </a:lnTo>
                <a:lnTo>
                  <a:pt x="1582" y="538"/>
                </a:lnTo>
                <a:lnTo>
                  <a:pt x="1582" y="538"/>
                </a:lnTo>
                <a:lnTo>
                  <a:pt x="1582" y="544"/>
                </a:lnTo>
                <a:lnTo>
                  <a:pt x="1581" y="548"/>
                </a:lnTo>
                <a:lnTo>
                  <a:pt x="1577" y="555"/>
                </a:lnTo>
                <a:lnTo>
                  <a:pt x="1648" y="461"/>
                </a:lnTo>
                <a:lnTo>
                  <a:pt x="1648" y="461"/>
                </a:lnTo>
                <a:lnTo>
                  <a:pt x="1641" y="477"/>
                </a:lnTo>
                <a:lnTo>
                  <a:pt x="1633" y="491"/>
                </a:lnTo>
                <a:lnTo>
                  <a:pt x="1616" y="520"/>
                </a:lnTo>
                <a:lnTo>
                  <a:pt x="1599" y="548"/>
                </a:lnTo>
                <a:lnTo>
                  <a:pt x="1591" y="564"/>
                </a:lnTo>
                <a:lnTo>
                  <a:pt x="1584" y="579"/>
                </a:lnTo>
                <a:lnTo>
                  <a:pt x="1584" y="579"/>
                </a:lnTo>
                <a:lnTo>
                  <a:pt x="1579" y="583"/>
                </a:lnTo>
                <a:lnTo>
                  <a:pt x="1572" y="589"/>
                </a:lnTo>
                <a:lnTo>
                  <a:pt x="1557" y="597"/>
                </a:lnTo>
                <a:lnTo>
                  <a:pt x="1557" y="597"/>
                </a:lnTo>
                <a:close/>
                <a:moveTo>
                  <a:pt x="1606" y="562"/>
                </a:moveTo>
                <a:lnTo>
                  <a:pt x="1606" y="562"/>
                </a:lnTo>
                <a:lnTo>
                  <a:pt x="1610" y="550"/>
                </a:lnTo>
                <a:lnTo>
                  <a:pt x="1616" y="538"/>
                </a:lnTo>
                <a:lnTo>
                  <a:pt x="1622" y="527"/>
                </a:lnTo>
                <a:lnTo>
                  <a:pt x="1629" y="516"/>
                </a:lnTo>
                <a:lnTo>
                  <a:pt x="1629" y="524"/>
                </a:lnTo>
                <a:lnTo>
                  <a:pt x="1629" y="524"/>
                </a:lnTo>
                <a:lnTo>
                  <a:pt x="1650" y="491"/>
                </a:lnTo>
                <a:lnTo>
                  <a:pt x="1672" y="458"/>
                </a:lnTo>
                <a:lnTo>
                  <a:pt x="1695" y="429"/>
                </a:lnTo>
                <a:lnTo>
                  <a:pt x="1719" y="401"/>
                </a:lnTo>
                <a:lnTo>
                  <a:pt x="1719" y="401"/>
                </a:lnTo>
                <a:lnTo>
                  <a:pt x="1717" y="405"/>
                </a:lnTo>
                <a:lnTo>
                  <a:pt x="1716" y="409"/>
                </a:lnTo>
                <a:lnTo>
                  <a:pt x="1712" y="419"/>
                </a:lnTo>
                <a:lnTo>
                  <a:pt x="1712" y="419"/>
                </a:lnTo>
                <a:lnTo>
                  <a:pt x="1692" y="461"/>
                </a:lnTo>
                <a:lnTo>
                  <a:pt x="1671" y="505"/>
                </a:lnTo>
                <a:lnTo>
                  <a:pt x="1671" y="505"/>
                </a:lnTo>
                <a:lnTo>
                  <a:pt x="1665" y="514"/>
                </a:lnTo>
                <a:lnTo>
                  <a:pt x="1660" y="524"/>
                </a:lnTo>
                <a:lnTo>
                  <a:pt x="1653" y="533"/>
                </a:lnTo>
                <a:lnTo>
                  <a:pt x="1644" y="541"/>
                </a:lnTo>
                <a:lnTo>
                  <a:pt x="1636" y="548"/>
                </a:lnTo>
                <a:lnTo>
                  <a:pt x="1627" y="554"/>
                </a:lnTo>
                <a:lnTo>
                  <a:pt x="1617" y="558"/>
                </a:lnTo>
                <a:lnTo>
                  <a:pt x="1606" y="562"/>
                </a:lnTo>
                <a:lnTo>
                  <a:pt x="1606" y="562"/>
                </a:lnTo>
                <a:close/>
                <a:moveTo>
                  <a:pt x="1667" y="439"/>
                </a:moveTo>
                <a:lnTo>
                  <a:pt x="1667" y="439"/>
                </a:lnTo>
                <a:lnTo>
                  <a:pt x="1672" y="434"/>
                </a:lnTo>
                <a:lnTo>
                  <a:pt x="1678" y="430"/>
                </a:lnTo>
                <a:lnTo>
                  <a:pt x="1683" y="425"/>
                </a:lnTo>
                <a:lnTo>
                  <a:pt x="1690" y="422"/>
                </a:lnTo>
                <a:lnTo>
                  <a:pt x="1661" y="461"/>
                </a:lnTo>
                <a:lnTo>
                  <a:pt x="1661" y="461"/>
                </a:lnTo>
                <a:lnTo>
                  <a:pt x="1662" y="458"/>
                </a:lnTo>
                <a:lnTo>
                  <a:pt x="1662" y="455"/>
                </a:lnTo>
                <a:lnTo>
                  <a:pt x="1661" y="450"/>
                </a:lnTo>
                <a:lnTo>
                  <a:pt x="1661" y="447"/>
                </a:lnTo>
                <a:lnTo>
                  <a:pt x="1661" y="444"/>
                </a:lnTo>
                <a:lnTo>
                  <a:pt x="1662" y="441"/>
                </a:lnTo>
                <a:lnTo>
                  <a:pt x="1667" y="439"/>
                </a:lnTo>
                <a:lnTo>
                  <a:pt x="1667" y="439"/>
                </a:lnTo>
                <a:close/>
                <a:moveTo>
                  <a:pt x="1765" y="370"/>
                </a:moveTo>
                <a:lnTo>
                  <a:pt x="1706" y="444"/>
                </a:lnTo>
                <a:lnTo>
                  <a:pt x="1706" y="444"/>
                </a:lnTo>
                <a:lnTo>
                  <a:pt x="1706" y="443"/>
                </a:lnTo>
                <a:lnTo>
                  <a:pt x="1707" y="440"/>
                </a:lnTo>
                <a:lnTo>
                  <a:pt x="1709" y="437"/>
                </a:lnTo>
                <a:lnTo>
                  <a:pt x="1709" y="437"/>
                </a:lnTo>
                <a:lnTo>
                  <a:pt x="1719" y="416"/>
                </a:lnTo>
                <a:lnTo>
                  <a:pt x="1724" y="405"/>
                </a:lnTo>
                <a:lnTo>
                  <a:pt x="1730" y="395"/>
                </a:lnTo>
                <a:lnTo>
                  <a:pt x="1738" y="387"/>
                </a:lnTo>
                <a:lnTo>
                  <a:pt x="1745" y="378"/>
                </a:lnTo>
                <a:lnTo>
                  <a:pt x="1755" y="373"/>
                </a:lnTo>
                <a:lnTo>
                  <a:pt x="1766" y="368"/>
                </a:lnTo>
                <a:lnTo>
                  <a:pt x="1766" y="368"/>
                </a:lnTo>
                <a:lnTo>
                  <a:pt x="1765" y="370"/>
                </a:lnTo>
                <a:lnTo>
                  <a:pt x="1765" y="370"/>
                </a:lnTo>
                <a:close/>
                <a:moveTo>
                  <a:pt x="1668" y="526"/>
                </a:moveTo>
                <a:lnTo>
                  <a:pt x="1668" y="526"/>
                </a:lnTo>
                <a:lnTo>
                  <a:pt x="1679" y="503"/>
                </a:lnTo>
                <a:lnTo>
                  <a:pt x="1692" y="482"/>
                </a:lnTo>
                <a:lnTo>
                  <a:pt x="1705" y="462"/>
                </a:lnTo>
                <a:lnTo>
                  <a:pt x="1717" y="443"/>
                </a:lnTo>
                <a:lnTo>
                  <a:pt x="1745" y="406"/>
                </a:lnTo>
                <a:lnTo>
                  <a:pt x="1775" y="373"/>
                </a:lnTo>
                <a:lnTo>
                  <a:pt x="1775" y="373"/>
                </a:lnTo>
                <a:lnTo>
                  <a:pt x="1779" y="370"/>
                </a:lnTo>
                <a:lnTo>
                  <a:pt x="1709" y="500"/>
                </a:lnTo>
                <a:lnTo>
                  <a:pt x="1709" y="500"/>
                </a:lnTo>
                <a:lnTo>
                  <a:pt x="1706" y="503"/>
                </a:lnTo>
                <a:lnTo>
                  <a:pt x="1703" y="507"/>
                </a:lnTo>
                <a:lnTo>
                  <a:pt x="1692" y="513"/>
                </a:lnTo>
                <a:lnTo>
                  <a:pt x="1681" y="519"/>
                </a:lnTo>
                <a:lnTo>
                  <a:pt x="1668" y="526"/>
                </a:lnTo>
                <a:lnTo>
                  <a:pt x="1668" y="526"/>
                </a:lnTo>
                <a:close/>
                <a:moveTo>
                  <a:pt x="1761" y="465"/>
                </a:moveTo>
                <a:lnTo>
                  <a:pt x="1761" y="465"/>
                </a:lnTo>
                <a:lnTo>
                  <a:pt x="1758" y="469"/>
                </a:lnTo>
                <a:lnTo>
                  <a:pt x="1755" y="472"/>
                </a:lnTo>
                <a:lnTo>
                  <a:pt x="1745" y="478"/>
                </a:lnTo>
                <a:lnTo>
                  <a:pt x="1735" y="484"/>
                </a:lnTo>
                <a:lnTo>
                  <a:pt x="1726" y="491"/>
                </a:lnTo>
                <a:lnTo>
                  <a:pt x="1726" y="491"/>
                </a:lnTo>
                <a:lnTo>
                  <a:pt x="1747" y="451"/>
                </a:lnTo>
                <a:lnTo>
                  <a:pt x="1768" y="413"/>
                </a:lnTo>
                <a:lnTo>
                  <a:pt x="1792" y="378"/>
                </a:lnTo>
                <a:lnTo>
                  <a:pt x="1816" y="344"/>
                </a:lnTo>
                <a:lnTo>
                  <a:pt x="1816" y="344"/>
                </a:lnTo>
                <a:lnTo>
                  <a:pt x="1821" y="337"/>
                </a:lnTo>
                <a:lnTo>
                  <a:pt x="1821" y="337"/>
                </a:lnTo>
                <a:lnTo>
                  <a:pt x="1792" y="405"/>
                </a:lnTo>
                <a:lnTo>
                  <a:pt x="1776" y="437"/>
                </a:lnTo>
                <a:lnTo>
                  <a:pt x="1761" y="465"/>
                </a:lnTo>
                <a:lnTo>
                  <a:pt x="1761" y="465"/>
                </a:lnTo>
                <a:close/>
                <a:moveTo>
                  <a:pt x="1785" y="377"/>
                </a:moveTo>
                <a:lnTo>
                  <a:pt x="1785" y="377"/>
                </a:lnTo>
                <a:lnTo>
                  <a:pt x="1787" y="371"/>
                </a:lnTo>
                <a:lnTo>
                  <a:pt x="1790" y="366"/>
                </a:lnTo>
                <a:lnTo>
                  <a:pt x="1794" y="356"/>
                </a:lnTo>
                <a:lnTo>
                  <a:pt x="1796" y="350"/>
                </a:lnTo>
                <a:lnTo>
                  <a:pt x="1800" y="346"/>
                </a:lnTo>
                <a:lnTo>
                  <a:pt x="1804" y="342"/>
                </a:lnTo>
                <a:lnTo>
                  <a:pt x="1810" y="339"/>
                </a:lnTo>
                <a:lnTo>
                  <a:pt x="1810" y="339"/>
                </a:lnTo>
                <a:lnTo>
                  <a:pt x="1803" y="349"/>
                </a:lnTo>
                <a:lnTo>
                  <a:pt x="1797" y="358"/>
                </a:lnTo>
                <a:lnTo>
                  <a:pt x="1792" y="368"/>
                </a:lnTo>
                <a:lnTo>
                  <a:pt x="1785" y="377"/>
                </a:lnTo>
                <a:lnTo>
                  <a:pt x="1785" y="377"/>
                </a:lnTo>
                <a:close/>
                <a:moveTo>
                  <a:pt x="1771" y="475"/>
                </a:moveTo>
                <a:lnTo>
                  <a:pt x="1771" y="475"/>
                </a:lnTo>
                <a:lnTo>
                  <a:pt x="1773" y="471"/>
                </a:lnTo>
                <a:lnTo>
                  <a:pt x="1778" y="468"/>
                </a:lnTo>
                <a:lnTo>
                  <a:pt x="1783" y="467"/>
                </a:lnTo>
                <a:lnTo>
                  <a:pt x="1787" y="462"/>
                </a:lnTo>
                <a:lnTo>
                  <a:pt x="1787" y="462"/>
                </a:lnTo>
                <a:lnTo>
                  <a:pt x="1789" y="465"/>
                </a:lnTo>
                <a:lnTo>
                  <a:pt x="1789" y="467"/>
                </a:lnTo>
                <a:lnTo>
                  <a:pt x="1787" y="468"/>
                </a:lnTo>
                <a:lnTo>
                  <a:pt x="1783" y="471"/>
                </a:lnTo>
                <a:lnTo>
                  <a:pt x="1776" y="474"/>
                </a:lnTo>
                <a:lnTo>
                  <a:pt x="1771" y="475"/>
                </a:lnTo>
                <a:lnTo>
                  <a:pt x="1771" y="475"/>
                </a:lnTo>
                <a:close/>
                <a:moveTo>
                  <a:pt x="1799" y="444"/>
                </a:moveTo>
                <a:lnTo>
                  <a:pt x="1799" y="444"/>
                </a:lnTo>
                <a:lnTo>
                  <a:pt x="1796" y="447"/>
                </a:lnTo>
                <a:lnTo>
                  <a:pt x="1790" y="451"/>
                </a:lnTo>
                <a:lnTo>
                  <a:pt x="1778" y="458"/>
                </a:lnTo>
                <a:lnTo>
                  <a:pt x="1778" y="458"/>
                </a:lnTo>
                <a:lnTo>
                  <a:pt x="1789" y="433"/>
                </a:lnTo>
                <a:lnTo>
                  <a:pt x="1801" y="408"/>
                </a:lnTo>
                <a:lnTo>
                  <a:pt x="1807" y="395"/>
                </a:lnTo>
                <a:lnTo>
                  <a:pt x="1811" y="381"/>
                </a:lnTo>
                <a:lnTo>
                  <a:pt x="1816" y="367"/>
                </a:lnTo>
                <a:lnTo>
                  <a:pt x="1817" y="353"/>
                </a:lnTo>
                <a:lnTo>
                  <a:pt x="1817" y="353"/>
                </a:lnTo>
                <a:lnTo>
                  <a:pt x="1818" y="357"/>
                </a:lnTo>
                <a:lnTo>
                  <a:pt x="1821" y="358"/>
                </a:lnTo>
                <a:lnTo>
                  <a:pt x="1824" y="358"/>
                </a:lnTo>
                <a:lnTo>
                  <a:pt x="1799" y="444"/>
                </a:lnTo>
                <a:close/>
                <a:moveTo>
                  <a:pt x="1289" y="104"/>
                </a:moveTo>
                <a:lnTo>
                  <a:pt x="1289" y="104"/>
                </a:lnTo>
                <a:lnTo>
                  <a:pt x="1289" y="115"/>
                </a:lnTo>
                <a:lnTo>
                  <a:pt x="1290" y="125"/>
                </a:lnTo>
                <a:lnTo>
                  <a:pt x="1290" y="125"/>
                </a:lnTo>
                <a:lnTo>
                  <a:pt x="1289" y="132"/>
                </a:lnTo>
                <a:lnTo>
                  <a:pt x="1287" y="139"/>
                </a:lnTo>
                <a:lnTo>
                  <a:pt x="1279" y="153"/>
                </a:lnTo>
                <a:lnTo>
                  <a:pt x="1270" y="167"/>
                </a:lnTo>
                <a:lnTo>
                  <a:pt x="1267" y="174"/>
                </a:lnTo>
                <a:lnTo>
                  <a:pt x="1266" y="183"/>
                </a:lnTo>
                <a:lnTo>
                  <a:pt x="1266" y="183"/>
                </a:lnTo>
                <a:lnTo>
                  <a:pt x="1267" y="181"/>
                </a:lnTo>
                <a:lnTo>
                  <a:pt x="1270" y="180"/>
                </a:lnTo>
                <a:lnTo>
                  <a:pt x="1270" y="180"/>
                </a:lnTo>
                <a:lnTo>
                  <a:pt x="1276" y="173"/>
                </a:lnTo>
                <a:lnTo>
                  <a:pt x="1280" y="163"/>
                </a:lnTo>
                <a:lnTo>
                  <a:pt x="1291" y="142"/>
                </a:lnTo>
                <a:lnTo>
                  <a:pt x="1291" y="142"/>
                </a:lnTo>
                <a:lnTo>
                  <a:pt x="1293" y="149"/>
                </a:lnTo>
                <a:lnTo>
                  <a:pt x="1294" y="156"/>
                </a:lnTo>
                <a:lnTo>
                  <a:pt x="1293" y="163"/>
                </a:lnTo>
                <a:lnTo>
                  <a:pt x="1291" y="170"/>
                </a:lnTo>
                <a:lnTo>
                  <a:pt x="1291" y="170"/>
                </a:lnTo>
                <a:lnTo>
                  <a:pt x="1289" y="173"/>
                </a:lnTo>
                <a:lnTo>
                  <a:pt x="1284" y="176"/>
                </a:lnTo>
                <a:lnTo>
                  <a:pt x="1279" y="179"/>
                </a:lnTo>
                <a:lnTo>
                  <a:pt x="1273" y="183"/>
                </a:lnTo>
                <a:lnTo>
                  <a:pt x="1273" y="183"/>
                </a:lnTo>
                <a:lnTo>
                  <a:pt x="1270" y="184"/>
                </a:lnTo>
                <a:lnTo>
                  <a:pt x="1267" y="187"/>
                </a:lnTo>
                <a:lnTo>
                  <a:pt x="1266" y="187"/>
                </a:lnTo>
                <a:lnTo>
                  <a:pt x="1266" y="187"/>
                </a:lnTo>
                <a:lnTo>
                  <a:pt x="1266" y="183"/>
                </a:lnTo>
                <a:lnTo>
                  <a:pt x="1266" y="183"/>
                </a:lnTo>
                <a:lnTo>
                  <a:pt x="1263" y="186"/>
                </a:lnTo>
                <a:lnTo>
                  <a:pt x="1260" y="187"/>
                </a:lnTo>
                <a:lnTo>
                  <a:pt x="1258" y="187"/>
                </a:lnTo>
                <a:lnTo>
                  <a:pt x="1253" y="187"/>
                </a:lnTo>
                <a:lnTo>
                  <a:pt x="1239" y="184"/>
                </a:lnTo>
                <a:lnTo>
                  <a:pt x="1239" y="184"/>
                </a:lnTo>
                <a:lnTo>
                  <a:pt x="1246" y="176"/>
                </a:lnTo>
                <a:lnTo>
                  <a:pt x="1253" y="167"/>
                </a:lnTo>
                <a:lnTo>
                  <a:pt x="1262" y="160"/>
                </a:lnTo>
                <a:lnTo>
                  <a:pt x="1269" y="152"/>
                </a:lnTo>
                <a:lnTo>
                  <a:pt x="1269" y="152"/>
                </a:lnTo>
                <a:lnTo>
                  <a:pt x="1265" y="151"/>
                </a:lnTo>
                <a:lnTo>
                  <a:pt x="1260" y="152"/>
                </a:lnTo>
                <a:lnTo>
                  <a:pt x="1258" y="155"/>
                </a:lnTo>
                <a:lnTo>
                  <a:pt x="1253" y="158"/>
                </a:lnTo>
                <a:lnTo>
                  <a:pt x="1246" y="167"/>
                </a:lnTo>
                <a:lnTo>
                  <a:pt x="1239" y="174"/>
                </a:lnTo>
                <a:lnTo>
                  <a:pt x="1239" y="174"/>
                </a:lnTo>
                <a:lnTo>
                  <a:pt x="1241" y="177"/>
                </a:lnTo>
                <a:lnTo>
                  <a:pt x="1238" y="177"/>
                </a:lnTo>
                <a:lnTo>
                  <a:pt x="1235" y="177"/>
                </a:lnTo>
                <a:lnTo>
                  <a:pt x="1234" y="176"/>
                </a:lnTo>
                <a:lnTo>
                  <a:pt x="1234" y="176"/>
                </a:lnTo>
                <a:lnTo>
                  <a:pt x="1258" y="139"/>
                </a:lnTo>
                <a:lnTo>
                  <a:pt x="1270" y="120"/>
                </a:lnTo>
                <a:lnTo>
                  <a:pt x="1280" y="100"/>
                </a:lnTo>
                <a:lnTo>
                  <a:pt x="1280" y="100"/>
                </a:lnTo>
                <a:lnTo>
                  <a:pt x="1283" y="96"/>
                </a:lnTo>
                <a:lnTo>
                  <a:pt x="1284" y="94"/>
                </a:lnTo>
                <a:lnTo>
                  <a:pt x="1286" y="94"/>
                </a:lnTo>
                <a:lnTo>
                  <a:pt x="1287" y="96"/>
                </a:lnTo>
                <a:lnTo>
                  <a:pt x="1289" y="101"/>
                </a:lnTo>
                <a:lnTo>
                  <a:pt x="1289" y="104"/>
                </a:lnTo>
                <a:lnTo>
                  <a:pt x="1289" y="104"/>
                </a:lnTo>
                <a:close/>
                <a:moveTo>
                  <a:pt x="1293" y="190"/>
                </a:moveTo>
                <a:lnTo>
                  <a:pt x="1273" y="188"/>
                </a:lnTo>
                <a:lnTo>
                  <a:pt x="1273" y="188"/>
                </a:lnTo>
                <a:lnTo>
                  <a:pt x="1279" y="187"/>
                </a:lnTo>
                <a:lnTo>
                  <a:pt x="1284" y="183"/>
                </a:lnTo>
                <a:lnTo>
                  <a:pt x="1293" y="174"/>
                </a:lnTo>
                <a:lnTo>
                  <a:pt x="1293" y="174"/>
                </a:lnTo>
                <a:lnTo>
                  <a:pt x="1293" y="183"/>
                </a:lnTo>
                <a:lnTo>
                  <a:pt x="1294" y="186"/>
                </a:lnTo>
                <a:lnTo>
                  <a:pt x="1293" y="190"/>
                </a:lnTo>
                <a:lnTo>
                  <a:pt x="1293" y="190"/>
                </a:lnTo>
                <a:close/>
                <a:moveTo>
                  <a:pt x="1211" y="181"/>
                </a:moveTo>
                <a:lnTo>
                  <a:pt x="1217" y="170"/>
                </a:lnTo>
                <a:lnTo>
                  <a:pt x="1221" y="166"/>
                </a:lnTo>
                <a:lnTo>
                  <a:pt x="1223" y="165"/>
                </a:lnTo>
                <a:lnTo>
                  <a:pt x="1223" y="165"/>
                </a:lnTo>
                <a:lnTo>
                  <a:pt x="1231" y="156"/>
                </a:lnTo>
                <a:lnTo>
                  <a:pt x="1239" y="146"/>
                </a:lnTo>
                <a:lnTo>
                  <a:pt x="1246" y="136"/>
                </a:lnTo>
                <a:lnTo>
                  <a:pt x="1249" y="135"/>
                </a:lnTo>
                <a:lnTo>
                  <a:pt x="1253" y="134"/>
                </a:lnTo>
                <a:lnTo>
                  <a:pt x="1253" y="134"/>
                </a:lnTo>
                <a:lnTo>
                  <a:pt x="1245" y="142"/>
                </a:lnTo>
                <a:lnTo>
                  <a:pt x="1238" y="153"/>
                </a:lnTo>
                <a:lnTo>
                  <a:pt x="1231" y="165"/>
                </a:lnTo>
                <a:lnTo>
                  <a:pt x="1225" y="176"/>
                </a:lnTo>
                <a:lnTo>
                  <a:pt x="1225" y="176"/>
                </a:lnTo>
                <a:lnTo>
                  <a:pt x="1224" y="179"/>
                </a:lnTo>
                <a:lnTo>
                  <a:pt x="1220" y="181"/>
                </a:lnTo>
                <a:lnTo>
                  <a:pt x="1215" y="183"/>
                </a:lnTo>
                <a:lnTo>
                  <a:pt x="1214" y="183"/>
                </a:lnTo>
                <a:lnTo>
                  <a:pt x="1211" y="181"/>
                </a:lnTo>
                <a:lnTo>
                  <a:pt x="1211" y="181"/>
                </a:lnTo>
                <a:close/>
                <a:moveTo>
                  <a:pt x="1220" y="194"/>
                </a:moveTo>
                <a:lnTo>
                  <a:pt x="1220" y="194"/>
                </a:lnTo>
                <a:lnTo>
                  <a:pt x="1214" y="195"/>
                </a:lnTo>
                <a:lnTo>
                  <a:pt x="1208" y="197"/>
                </a:lnTo>
                <a:lnTo>
                  <a:pt x="1197" y="195"/>
                </a:lnTo>
                <a:lnTo>
                  <a:pt x="1197" y="195"/>
                </a:lnTo>
                <a:lnTo>
                  <a:pt x="1199" y="193"/>
                </a:lnTo>
                <a:lnTo>
                  <a:pt x="1201" y="193"/>
                </a:lnTo>
                <a:lnTo>
                  <a:pt x="1201" y="193"/>
                </a:lnTo>
                <a:lnTo>
                  <a:pt x="1210" y="193"/>
                </a:lnTo>
                <a:lnTo>
                  <a:pt x="1220" y="194"/>
                </a:lnTo>
                <a:lnTo>
                  <a:pt x="1220" y="194"/>
                </a:lnTo>
                <a:close/>
                <a:moveTo>
                  <a:pt x="1259" y="108"/>
                </a:moveTo>
                <a:lnTo>
                  <a:pt x="1259" y="108"/>
                </a:lnTo>
                <a:lnTo>
                  <a:pt x="1242" y="134"/>
                </a:lnTo>
                <a:lnTo>
                  <a:pt x="1234" y="145"/>
                </a:lnTo>
                <a:lnTo>
                  <a:pt x="1230" y="149"/>
                </a:lnTo>
                <a:lnTo>
                  <a:pt x="1224" y="152"/>
                </a:lnTo>
                <a:lnTo>
                  <a:pt x="1223" y="153"/>
                </a:lnTo>
                <a:lnTo>
                  <a:pt x="1201" y="180"/>
                </a:lnTo>
                <a:lnTo>
                  <a:pt x="1201" y="180"/>
                </a:lnTo>
                <a:lnTo>
                  <a:pt x="1241" y="108"/>
                </a:lnTo>
                <a:lnTo>
                  <a:pt x="1262" y="75"/>
                </a:lnTo>
                <a:lnTo>
                  <a:pt x="1282" y="41"/>
                </a:lnTo>
                <a:lnTo>
                  <a:pt x="1282" y="41"/>
                </a:lnTo>
                <a:lnTo>
                  <a:pt x="1286" y="52"/>
                </a:lnTo>
                <a:lnTo>
                  <a:pt x="1287" y="63"/>
                </a:lnTo>
                <a:lnTo>
                  <a:pt x="1286" y="73"/>
                </a:lnTo>
                <a:lnTo>
                  <a:pt x="1282" y="82"/>
                </a:lnTo>
                <a:lnTo>
                  <a:pt x="1277" y="90"/>
                </a:lnTo>
                <a:lnTo>
                  <a:pt x="1272" y="97"/>
                </a:lnTo>
                <a:lnTo>
                  <a:pt x="1265" y="104"/>
                </a:lnTo>
                <a:lnTo>
                  <a:pt x="1259" y="108"/>
                </a:lnTo>
                <a:lnTo>
                  <a:pt x="1259" y="108"/>
                </a:lnTo>
                <a:close/>
                <a:moveTo>
                  <a:pt x="1221" y="117"/>
                </a:moveTo>
                <a:lnTo>
                  <a:pt x="1221" y="117"/>
                </a:lnTo>
                <a:lnTo>
                  <a:pt x="1223" y="113"/>
                </a:lnTo>
                <a:lnTo>
                  <a:pt x="1224" y="108"/>
                </a:lnTo>
                <a:lnTo>
                  <a:pt x="1230" y="101"/>
                </a:lnTo>
                <a:lnTo>
                  <a:pt x="1230" y="101"/>
                </a:lnTo>
                <a:lnTo>
                  <a:pt x="1228" y="110"/>
                </a:lnTo>
                <a:lnTo>
                  <a:pt x="1225" y="114"/>
                </a:lnTo>
                <a:lnTo>
                  <a:pt x="1221" y="117"/>
                </a:lnTo>
                <a:lnTo>
                  <a:pt x="1221" y="117"/>
                </a:lnTo>
                <a:close/>
                <a:moveTo>
                  <a:pt x="1282" y="21"/>
                </a:moveTo>
                <a:lnTo>
                  <a:pt x="1282" y="21"/>
                </a:lnTo>
                <a:lnTo>
                  <a:pt x="1283" y="20"/>
                </a:lnTo>
                <a:lnTo>
                  <a:pt x="1284" y="21"/>
                </a:lnTo>
                <a:lnTo>
                  <a:pt x="1284" y="25"/>
                </a:lnTo>
                <a:lnTo>
                  <a:pt x="1284" y="37"/>
                </a:lnTo>
                <a:lnTo>
                  <a:pt x="1284" y="37"/>
                </a:lnTo>
                <a:lnTo>
                  <a:pt x="1282" y="35"/>
                </a:lnTo>
                <a:lnTo>
                  <a:pt x="1280" y="35"/>
                </a:lnTo>
                <a:lnTo>
                  <a:pt x="1276" y="37"/>
                </a:lnTo>
                <a:lnTo>
                  <a:pt x="1272" y="42"/>
                </a:lnTo>
                <a:lnTo>
                  <a:pt x="1272" y="42"/>
                </a:lnTo>
                <a:lnTo>
                  <a:pt x="1262" y="56"/>
                </a:lnTo>
                <a:lnTo>
                  <a:pt x="1258" y="63"/>
                </a:lnTo>
                <a:lnTo>
                  <a:pt x="1251" y="69"/>
                </a:lnTo>
                <a:lnTo>
                  <a:pt x="1251" y="69"/>
                </a:lnTo>
                <a:lnTo>
                  <a:pt x="1265" y="44"/>
                </a:lnTo>
                <a:lnTo>
                  <a:pt x="1272" y="31"/>
                </a:lnTo>
                <a:lnTo>
                  <a:pt x="1282" y="21"/>
                </a:lnTo>
                <a:lnTo>
                  <a:pt x="1282" y="21"/>
                </a:lnTo>
                <a:close/>
                <a:moveTo>
                  <a:pt x="1251" y="48"/>
                </a:moveTo>
                <a:lnTo>
                  <a:pt x="1251" y="48"/>
                </a:lnTo>
                <a:lnTo>
                  <a:pt x="1241" y="58"/>
                </a:lnTo>
                <a:lnTo>
                  <a:pt x="1231" y="70"/>
                </a:lnTo>
                <a:lnTo>
                  <a:pt x="1213" y="94"/>
                </a:lnTo>
                <a:lnTo>
                  <a:pt x="1213" y="94"/>
                </a:lnTo>
                <a:lnTo>
                  <a:pt x="1210" y="96"/>
                </a:lnTo>
                <a:lnTo>
                  <a:pt x="1208" y="97"/>
                </a:lnTo>
                <a:lnTo>
                  <a:pt x="1208" y="97"/>
                </a:lnTo>
                <a:lnTo>
                  <a:pt x="1210" y="89"/>
                </a:lnTo>
                <a:lnTo>
                  <a:pt x="1213" y="80"/>
                </a:lnTo>
                <a:lnTo>
                  <a:pt x="1217" y="72"/>
                </a:lnTo>
                <a:lnTo>
                  <a:pt x="1223" y="65"/>
                </a:lnTo>
                <a:lnTo>
                  <a:pt x="1228" y="59"/>
                </a:lnTo>
                <a:lnTo>
                  <a:pt x="1235" y="55"/>
                </a:lnTo>
                <a:lnTo>
                  <a:pt x="1244" y="51"/>
                </a:lnTo>
                <a:lnTo>
                  <a:pt x="1251" y="48"/>
                </a:lnTo>
                <a:lnTo>
                  <a:pt x="1251" y="48"/>
                </a:lnTo>
                <a:close/>
                <a:moveTo>
                  <a:pt x="1197" y="82"/>
                </a:moveTo>
                <a:lnTo>
                  <a:pt x="1197" y="82"/>
                </a:lnTo>
                <a:lnTo>
                  <a:pt x="1200" y="79"/>
                </a:lnTo>
                <a:lnTo>
                  <a:pt x="1203" y="77"/>
                </a:lnTo>
                <a:lnTo>
                  <a:pt x="1203" y="77"/>
                </a:lnTo>
                <a:lnTo>
                  <a:pt x="1206" y="76"/>
                </a:lnTo>
                <a:lnTo>
                  <a:pt x="1207" y="76"/>
                </a:lnTo>
                <a:lnTo>
                  <a:pt x="1207" y="77"/>
                </a:lnTo>
                <a:lnTo>
                  <a:pt x="1207" y="79"/>
                </a:lnTo>
                <a:lnTo>
                  <a:pt x="1201" y="86"/>
                </a:lnTo>
                <a:lnTo>
                  <a:pt x="1201" y="86"/>
                </a:lnTo>
                <a:lnTo>
                  <a:pt x="1200" y="93"/>
                </a:lnTo>
                <a:lnTo>
                  <a:pt x="1196" y="99"/>
                </a:lnTo>
                <a:lnTo>
                  <a:pt x="1193" y="104"/>
                </a:lnTo>
                <a:lnTo>
                  <a:pt x="1190" y="111"/>
                </a:lnTo>
                <a:lnTo>
                  <a:pt x="1190" y="111"/>
                </a:lnTo>
                <a:lnTo>
                  <a:pt x="1189" y="106"/>
                </a:lnTo>
                <a:lnTo>
                  <a:pt x="1190" y="96"/>
                </a:lnTo>
                <a:lnTo>
                  <a:pt x="1192" y="87"/>
                </a:lnTo>
                <a:lnTo>
                  <a:pt x="1194" y="83"/>
                </a:lnTo>
                <a:lnTo>
                  <a:pt x="1197" y="82"/>
                </a:lnTo>
                <a:lnTo>
                  <a:pt x="1197" y="82"/>
                </a:lnTo>
                <a:close/>
                <a:moveTo>
                  <a:pt x="1187" y="131"/>
                </a:moveTo>
                <a:lnTo>
                  <a:pt x="1187" y="131"/>
                </a:lnTo>
                <a:lnTo>
                  <a:pt x="1192" y="124"/>
                </a:lnTo>
                <a:lnTo>
                  <a:pt x="1199" y="115"/>
                </a:lnTo>
                <a:lnTo>
                  <a:pt x="1214" y="101"/>
                </a:lnTo>
                <a:lnTo>
                  <a:pt x="1214" y="101"/>
                </a:lnTo>
                <a:lnTo>
                  <a:pt x="1208" y="113"/>
                </a:lnTo>
                <a:lnTo>
                  <a:pt x="1201" y="124"/>
                </a:lnTo>
                <a:lnTo>
                  <a:pt x="1194" y="138"/>
                </a:lnTo>
                <a:lnTo>
                  <a:pt x="1193" y="143"/>
                </a:lnTo>
                <a:lnTo>
                  <a:pt x="1193" y="151"/>
                </a:lnTo>
                <a:lnTo>
                  <a:pt x="1193" y="151"/>
                </a:lnTo>
                <a:lnTo>
                  <a:pt x="1197" y="149"/>
                </a:lnTo>
                <a:lnTo>
                  <a:pt x="1200" y="146"/>
                </a:lnTo>
                <a:lnTo>
                  <a:pt x="1206" y="139"/>
                </a:lnTo>
                <a:lnTo>
                  <a:pt x="1211" y="132"/>
                </a:lnTo>
                <a:lnTo>
                  <a:pt x="1217" y="127"/>
                </a:lnTo>
                <a:lnTo>
                  <a:pt x="1217" y="127"/>
                </a:lnTo>
                <a:lnTo>
                  <a:pt x="1214" y="122"/>
                </a:lnTo>
                <a:lnTo>
                  <a:pt x="1214" y="121"/>
                </a:lnTo>
                <a:lnTo>
                  <a:pt x="1215" y="121"/>
                </a:lnTo>
                <a:lnTo>
                  <a:pt x="1218" y="121"/>
                </a:lnTo>
                <a:lnTo>
                  <a:pt x="1221" y="124"/>
                </a:lnTo>
                <a:lnTo>
                  <a:pt x="1190" y="180"/>
                </a:lnTo>
                <a:lnTo>
                  <a:pt x="1190" y="180"/>
                </a:lnTo>
                <a:lnTo>
                  <a:pt x="1187" y="169"/>
                </a:lnTo>
                <a:lnTo>
                  <a:pt x="1185" y="156"/>
                </a:lnTo>
                <a:lnTo>
                  <a:pt x="1185" y="143"/>
                </a:lnTo>
                <a:lnTo>
                  <a:pt x="1187" y="131"/>
                </a:lnTo>
                <a:lnTo>
                  <a:pt x="1187" y="131"/>
                </a:lnTo>
                <a:close/>
                <a:moveTo>
                  <a:pt x="1106" y="190"/>
                </a:moveTo>
                <a:lnTo>
                  <a:pt x="1175" y="191"/>
                </a:lnTo>
                <a:lnTo>
                  <a:pt x="1175" y="191"/>
                </a:lnTo>
                <a:lnTo>
                  <a:pt x="1168" y="194"/>
                </a:lnTo>
                <a:lnTo>
                  <a:pt x="1161" y="194"/>
                </a:lnTo>
                <a:lnTo>
                  <a:pt x="1142" y="194"/>
                </a:lnTo>
                <a:lnTo>
                  <a:pt x="1124" y="193"/>
                </a:lnTo>
                <a:lnTo>
                  <a:pt x="1109" y="191"/>
                </a:lnTo>
                <a:lnTo>
                  <a:pt x="1109" y="191"/>
                </a:lnTo>
                <a:lnTo>
                  <a:pt x="1106" y="190"/>
                </a:lnTo>
                <a:lnTo>
                  <a:pt x="1106" y="190"/>
                </a:lnTo>
                <a:lnTo>
                  <a:pt x="1102" y="191"/>
                </a:lnTo>
                <a:lnTo>
                  <a:pt x="1097" y="193"/>
                </a:lnTo>
                <a:lnTo>
                  <a:pt x="1097" y="193"/>
                </a:lnTo>
                <a:lnTo>
                  <a:pt x="1075" y="191"/>
                </a:lnTo>
                <a:lnTo>
                  <a:pt x="1064" y="191"/>
                </a:lnTo>
                <a:lnTo>
                  <a:pt x="1054" y="190"/>
                </a:lnTo>
                <a:lnTo>
                  <a:pt x="1106" y="190"/>
                </a:lnTo>
                <a:close/>
                <a:moveTo>
                  <a:pt x="836" y="193"/>
                </a:moveTo>
                <a:lnTo>
                  <a:pt x="836" y="193"/>
                </a:lnTo>
                <a:lnTo>
                  <a:pt x="1072" y="202"/>
                </a:lnTo>
                <a:lnTo>
                  <a:pt x="1308" y="215"/>
                </a:lnTo>
                <a:lnTo>
                  <a:pt x="1308" y="215"/>
                </a:lnTo>
                <a:lnTo>
                  <a:pt x="1303" y="135"/>
                </a:lnTo>
                <a:lnTo>
                  <a:pt x="1296" y="54"/>
                </a:lnTo>
                <a:lnTo>
                  <a:pt x="1296" y="54"/>
                </a:lnTo>
                <a:lnTo>
                  <a:pt x="1296" y="45"/>
                </a:lnTo>
                <a:lnTo>
                  <a:pt x="1297" y="37"/>
                </a:lnTo>
                <a:lnTo>
                  <a:pt x="1297" y="37"/>
                </a:lnTo>
                <a:lnTo>
                  <a:pt x="1301" y="55"/>
                </a:lnTo>
                <a:lnTo>
                  <a:pt x="1304" y="73"/>
                </a:lnTo>
                <a:lnTo>
                  <a:pt x="1308" y="114"/>
                </a:lnTo>
                <a:lnTo>
                  <a:pt x="1310" y="153"/>
                </a:lnTo>
                <a:lnTo>
                  <a:pt x="1312" y="194"/>
                </a:lnTo>
                <a:lnTo>
                  <a:pt x="1312" y="194"/>
                </a:lnTo>
                <a:lnTo>
                  <a:pt x="1311" y="194"/>
                </a:lnTo>
                <a:lnTo>
                  <a:pt x="1310" y="194"/>
                </a:lnTo>
                <a:lnTo>
                  <a:pt x="1310" y="200"/>
                </a:lnTo>
                <a:lnTo>
                  <a:pt x="1312" y="207"/>
                </a:lnTo>
                <a:lnTo>
                  <a:pt x="1315" y="208"/>
                </a:lnTo>
                <a:lnTo>
                  <a:pt x="1318" y="210"/>
                </a:lnTo>
                <a:lnTo>
                  <a:pt x="1318" y="210"/>
                </a:lnTo>
                <a:lnTo>
                  <a:pt x="1322" y="210"/>
                </a:lnTo>
                <a:lnTo>
                  <a:pt x="1325" y="208"/>
                </a:lnTo>
                <a:lnTo>
                  <a:pt x="1326" y="205"/>
                </a:lnTo>
                <a:lnTo>
                  <a:pt x="1328" y="202"/>
                </a:lnTo>
                <a:lnTo>
                  <a:pt x="1328" y="202"/>
                </a:lnTo>
                <a:lnTo>
                  <a:pt x="1324" y="155"/>
                </a:lnTo>
                <a:lnTo>
                  <a:pt x="1319" y="107"/>
                </a:lnTo>
                <a:lnTo>
                  <a:pt x="1317" y="83"/>
                </a:lnTo>
                <a:lnTo>
                  <a:pt x="1314" y="61"/>
                </a:lnTo>
                <a:lnTo>
                  <a:pt x="1310" y="38"/>
                </a:lnTo>
                <a:lnTo>
                  <a:pt x="1304" y="18"/>
                </a:lnTo>
                <a:lnTo>
                  <a:pt x="1304" y="18"/>
                </a:lnTo>
                <a:lnTo>
                  <a:pt x="1350" y="48"/>
                </a:lnTo>
                <a:lnTo>
                  <a:pt x="1400" y="76"/>
                </a:lnTo>
                <a:lnTo>
                  <a:pt x="1450" y="103"/>
                </a:lnTo>
                <a:lnTo>
                  <a:pt x="1501" y="128"/>
                </a:lnTo>
                <a:lnTo>
                  <a:pt x="1602" y="177"/>
                </a:lnTo>
                <a:lnTo>
                  <a:pt x="1653" y="204"/>
                </a:lnTo>
                <a:lnTo>
                  <a:pt x="1702" y="232"/>
                </a:lnTo>
                <a:lnTo>
                  <a:pt x="1702" y="232"/>
                </a:lnTo>
                <a:lnTo>
                  <a:pt x="1734" y="249"/>
                </a:lnTo>
                <a:lnTo>
                  <a:pt x="1769" y="266"/>
                </a:lnTo>
                <a:lnTo>
                  <a:pt x="1806" y="283"/>
                </a:lnTo>
                <a:lnTo>
                  <a:pt x="1841" y="301"/>
                </a:lnTo>
                <a:lnTo>
                  <a:pt x="1841" y="301"/>
                </a:lnTo>
                <a:lnTo>
                  <a:pt x="1779" y="340"/>
                </a:lnTo>
                <a:lnTo>
                  <a:pt x="1717" y="381"/>
                </a:lnTo>
                <a:lnTo>
                  <a:pt x="1596" y="464"/>
                </a:lnTo>
                <a:lnTo>
                  <a:pt x="1475" y="545"/>
                </a:lnTo>
                <a:lnTo>
                  <a:pt x="1414" y="586"/>
                </a:lnTo>
                <a:lnTo>
                  <a:pt x="1350" y="624"/>
                </a:lnTo>
                <a:lnTo>
                  <a:pt x="1350" y="624"/>
                </a:lnTo>
                <a:lnTo>
                  <a:pt x="1346" y="625"/>
                </a:lnTo>
                <a:lnTo>
                  <a:pt x="1342" y="625"/>
                </a:lnTo>
                <a:lnTo>
                  <a:pt x="1339" y="623"/>
                </a:lnTo>
                <a:lnTo>
                  <a:pt x="1338" y="618"/>
                </a:lnTo>
                <a:lnTo>
                  <a:pt x="1338" y="618"/>
                </a:lnTo>
                <a:lnTo>
                  <a:pt x="1334" y="583"/>
                </a:lnTo>
                <a:lnTo>
                  <a:pt x="1326" y="550"/>
                </a:lnTo>
                <a:lnTo>
                  <a:pt x="1321" y="514"/>
                </a:lnTo>
                <a:lnTo>
                  <a:pt x="1319" y="496"/>
                </a:lnTo>
                <a:lnTo>
                  <a:pt x="1318" y="478"/>
                </a:lnTo>
                <a:lnTo>
                  <a:pt x="1318" y="478"/>
                </a:lnTo>
                <a:lnTo>
                  <a:pt x="1317" y="472"/>
                </a:lnTo>
                <a:lnTo>
                  <a:pt x="1312" y="468"/>
                </a:lnTo>
                <a:lnTo>
                  <a:pt x="1308" y="465"/>
                </a:lnTo>
                <a:lnTo>
                  <a:pt x="1300" y="464"/>
                </a:lnTo>
                <a:lnTo>
                  <a:pt x="1300" y="464"/>
                </a:lnTo>
                <a:lnTo>
                  <a:pt x="1182" y="460"/>
                </a:lnTo>
                <a:lnTo>
                  <a:pt x="1062" y="455"/>
                </a:lnTo>
                <a:lnTo>
                  <a:pt x="943" y="454"/>
                </a:lnTo>
                <a:lnTo>
                  <a:pt x="885" y="454"/>
                </a:lnTo>
                <a:lnTo>
                  <a:pt x="826" y="455"/>
                </a:lnTo>
                <a:lnTo>
                  <a:pt x="826" y="455"/>
                </a:lnTo>
                <a:lnTo>
                  <a:pt x="798" y="460"/>
                </a:lnTo>
                <a:lnTo>
                  <a:pt x="770" y="462"/>
                </a:lnTo>
                <a:lnTo>
                  <a:pt x="742" y="464"/>
                </a:lnTo>
                <a:lnTo>
                  <a:pt x="714" y="464"/>
                </a:lnTo>
                <a:lnTo>
                  <a:pt x="656" y="462"/>
                </a:lnTo>
                <a:lnTo>
                  <a:pt x="599" y="458"/>
                </a:lnTo>
                <a:lnTo>
                  <a:pt x="483" y="448"/>
                </a:lnTo>
                <a:lnTo>
                  <a:pt x="426" y="443"/>
                </a:lnTo>
                <a:lnTo>
                  <a:pt x="368" y="440"/>
                </a:lnTo>
                <a:lnTo>
                  <a:pt x="181" y="439"/>
                </a:lnTo>
                <a:lnTo>
                  <a:pt x="181" y="439"/>
                </a:lnTo>
                <a:lnTo>
                  <a:pt x="178" y="440"/>
                </a:lnTo>
                <a:lnTo>
                  <a:pt x="177" y="441"/>
                </a:lnTo>
                <a:lnTo>
                  <a:pt x="176" y="446"/>
                </a:lnTo>
                <a:lnTo>
                  <a:pt x="176" y="450"/>
                </a:lnTo>
                <a:lnTo>
                  <a:pt x="176" y="450"/>
                </a:lnTo>
                <a:lnTo>
                  <a:pt x="163" y="392"/>
                </a:lnTo>
                <a:lnTo>
                  <a:pt x="150" y="333"/>
                </a:lnTo>
                <a:lnTo>
                  <a:pt x="139" y="274"/>
                </a:lnTo>
                <a:lnTo>
                  <a:pt x="129" y="214"/>
                </a:lnTo>
                <a:lnTo>
                  <a:pt x="129" y="214"/>
                </a:lnTo>
                <a:lnTo>
                  <a:pt x="131" y="218"/>
                </a:lnTo>
                <a:lnTo>
                  <a:pt x="132" y="219"/>
                </a:lnTo>
                <a:lnTo>
                  <a:pt x="133" y="219"/>
                </a:lnTo>
                <a:lnTo>
                  <a:pt x="133" y="218"/>
                </a:lnTo>
                <a:lnTo>
                  <a:pt x="133" y="212"/>
                </a:lnTo>
                <a:lnTo>
                  <a:pt x="132" y="210"/>
                </a:lnTo>
                <a:lnTo>
                  <a:pt x="131" y="208"/>
                </a:lnTo>
                <a:lnTo>
                  <a:pt x="131" y="208"/>
                </a:lnTo>
                <a:lnTo>
                  <a:pt x="219" y="205"/>
                </a:lnTo>
                <a:lnTo>
                  <a:pt x="306" y="202"/>
                </a:lnTo>
                <a:lnTo>
                  <a:pt x="481" y="194"/>
                </a:lnTo>
                <a:lnTo>
                  <a:pt x="569" y="191"/>
                </a:lnTo>
                <a:lnTo>
                  <a:pt x="656" y="190"/>
                </a:lnTo>
                <a:lnTo>
                  <a:pt x="746" y="190"/>
                </a:lnTo>
                <a:lnTo>
                  <a:pt x="836" y="193"/>
                </a:lnTo>
                <a:lnTo>
                  <a:pt x="836" y="193"/>
                </a:lnTo>
                <a:close/>
                <a:moveTo>
                  <a:pt x="126" y="201"/>
                </a:moveTo>
                <a:lnTo>
                  <a:pt x="126" y="201"/>
                </a:lnTo>
                <a:lnTo>
                  <a:pt x="129" y="200"/>
                </a:lnTo>
                <a:lnTo>
                  <a:pt x="133" y="200"/>
                </a:lnTo>
                <a:lnTo>
                  <a:pt x="135" y="201"/>
                </a:lnTo>
                <a:lnTo>
                  <a:pt x="135" y="202"/>
                </a:lnTo>
                <a:lnTo>
                  <a:pt x="133" y="204"/>
                </a:lnTo>
                <a:lnTo>
                  <a:pt x="133" y="204"/>
                </a:lnTo>
                <a:lnTo>
                  <a:pt x="129" y="205"/>
                </a:lnTo>
                <a:lnTo>
                  <a:pt x="126" y="204"/>
                </a:lnTo>
                <a:lnTo>
                  <a:pt x="125" y="204"/>
                </a:lnTo>
                <a:lnTo>
                  <a:pt x="125" y="204"/>
                </a:lnTo>
                <a:lnTo>
                  <a:pt x="126" y="201"/>
                </a:lnTo>
                <a:lnTo>
                  <a:pt x="126" y="201"/>
                </a:lnTo>
                <a:close/>
                <a:moveTo>
                  <a:pt x="108" y="308"/>
                </a:moveTo>
                <a:lnTo>
                  <a:pt x="108" y="308"/>
                </a:lnTo>
                <a:lnTo>
                  <a:pt x="91" y="330"/>
                </a:lnTo>
                <a:lnTo>
                  <a:pt x="74" y="353"/>
                </a:lnTo>
                <a:lnTo>
                  <a:pt x="59" y="377"/>
                </a:lnTo>
                <a:lnTo>
                  <a:pt x="45" y="401"/>
                </a:lnTo>
                <a:lnTo>
                  <a:pt x="45" y="401"/>
                </a:lnTo>
                <a:lnTo>
                  <a:pt x="44" y="403"/>
                </a:lnTo>
                <a:lnTo>
                  <a:pt x="44" y="405"/>
                </a:lnTo>
                <a:lnTo>
                  <a:pt x="73" y="371"/>
                </a:lnTo>
                <a:lnTo>
                  <a:pt x="73" y="371"/>
                </a:lnTo>
                <a:lnTo>
                  <a:pt x="63" y="387"/>
                </a:lnTo>
                <a:lnTo>
                  <a:pt x="55" y="403"/>
                </a:lnTo>
                <a:lnTo>
                  <a:pt x="35" y="437"/>
                </a:lnTo>
                <a:lnTo>
                  <a:pt x="35" y="437"/>
                </a:lnTo>
                <a:lnTo>
                  <a:pt x="34" y="440"/>
                </a:lnTo>
                <a:lnTo>
                  <a:pt x="31" y="443"/>
                </a:lnTo>
                <a:lnTo>
                  <a:pt x="29" y="443"/>
                </a:lnTo>
                <a:lnTo>
                  <a:pt x="28" y="441"/>
                </a:lnTo>
                <a:lnTo>
                  <a:pt x="28" y="437"/>
                </a:lnTo>
                <a:lnTo>
                  <a:pt x="28" y="437"/>
                </a:lnTo>
                <a:lnTo>
                  <a:pt x="29" y="430"/>
                </a:lnTo>
                <a:lnTo>
                  <a:pt x="31" y="422"/>
                </a:lnTo>
                <a:lnTo>
                  <a:pt x="34" y="416"/>
                </a:lnTo>
                <a:lnTo>
                  <a:pt x="39" y="410"/>
                </a:lnTo>
                <a:lnTo>
                  <a:pt x="39" y="410"/>
                </a:lnTo>
                <a:lnTo>
                  <a:pt x="38" y="408"/>
                </a:lnTo>
                <a:lnTo>
                  <a:pt x="38" y="403"/>
                </a:lnTo>
                <a:lnTo>
                  <a:pt x="36" y="402"/>
                </a:lnTo>
                <a:lnTo>
                  <a:pt x="35" y="406"/>
                </a:lnTo>
                <a:lnTo>
                  <a:pt x="35" y="406"/>
                </a:lnTo>
                <a:lnTo>
                  <a:pt x="29" y="415"/>
                </a:lnTo>
                <a:lnTo>
                  <a:pt x="25" y="423"/>
                </a:lnTo>
                <a:lnTo>
                  <a:pt x="25" y="423"/>
                </a:lnTo>
                <a:lnTo>
                  <a:pt x="32" y="405"/>
                </a:lnTo>
                <a:lnTo>
                  <a:pt x="41" y="388"/>
                </a:lnTo>
                <a:lnTo>
                  <a:pt x="59" y="354"/>
                </a:lnTo>
                <a:lnTo>
                  <a:pt x="79" y="322"/>
                </a:lnTo>
                <a:lnTo>
                  <a:pt x="100" y="291"/>
                </a:lnTo>
                <a:lnTo>
                  <a:pt x="100" y="291"/>
                </a:lnTo>
                <a:lnTo>
                  <a:pt x="105" y="284"/>
                </a:lnTo>
                <a:lnTo>
                  <a:pt x="111" y="276"/>
                </a:lnTo>
                <a:lnTo>
                  <a:pt x="115" y="269"/>
                </a:lnTo>
                <a:lnTo>
                  <a:pt x="118" y="260"/>
                </a:lnTo>
                <a:lnTo>
                  <a:pt x="118" y="260"/>
                </a:lnTo>
                <a:lnTo>
                  <a:pt x="122" y="267"/>
                </a:lnTo>
                <a:lnTo>
                  <a:pt x="124" y="274"/>
                </a:lnTo>
                <a:lnTo>
                  <a:pt x="125" y="281"/>
                </a:lnTo>
                <a:lnTo>
                  <a:pt x="124" y="288"/>
                </a:lnTo>
                <a:lnTo>
                  <a:pt x="121" y="294"/>
                </a:lnTo>
                <a:lnTo>
                  <a:pt x="118" y="299"/>
                </a:lnTo>
                <a:lnTo>
                  <a:pt x="114" y="305"/>
                </a:lnTo>
                <a:lnTo>
                  <a:pt x="108" y="308"/>
                </a:lnTo>
                <a:lnTo>
                  <a:pt x="108" y="308"/>
                </a:lnTo>
                <a:close/>
                <a:moveTo>
                  <a:pt x="111" y="211"/>
                </a:moveTo>
                <a:lnTo>
                  <a:pt x="111" y="211"/>
                </a:lnTo>
                <a:lnTo>
                  <a:pt x="112" y="208"/>
                </a:lnTo>
                <a:lnTo>
                  <a:pt x="114" y="208"/>
                </a:lnTo>
                <a:lnTo>
                  <a:pt x="115" y="208"/>
                </a:lnTo>
                <a:lnTo>
                  <a:pt x="115" y="210"/>
                </a:lnTo>
                <a:lnTo>
                  <a:pt x="115" y="212"/>
                </a:lnTo>
                <a:lnTo>
                  <a:pt x="114" y="214"/>
                </a:lnTo>
                <a:lnTo>
                  <a:pt x="111" y="214"/>
                </a:lnTo>
                <a:lnTo>
                  <a:pt x="111" y="214"/>
                </a:lnTo>
                <a:lnTo>
                  <a:pt x="117" y="229"/>
                </a:lnTo>
                <a:lnTo>
                  <a:pt x="118" y="236"/>
                </a:lnTo>
                <a:lnTo>
                  <a:pt x="117" y="243"/>
                </a:lnTo>
                <a:lnTo>
                  <a:pt x="117" y="243"/>
                </a:lnTo>
                <a:lnTo>
                  <a:pt x="114" y="247"/>
                </a:lnTo>
                <a:lnTo>
                  <a:pt x="110" y="252"/>
                </a:lnTo>
                <a:lnTo>
                  <a:pt x="100" y="259"/>
                </a:lnTo>
                <a:lnTo>
                  <a:pt x="100" y="259"/>
                </a:lnTo>
                <a:lnTo>
                  <a:pt x="103" y="252"/>
                </a:lnTo>
                <a:lnTo>
                  <a:pt x="104" y="246"/>
                </a:lnTo>
                <a:lnTo>
                  <a:pt x="105" y="238"/>
                </a:lnTo>
                <a:lnTo>
                  <a:pt x="105" y="238"/>
                </a:lnTo>
                <a:lnTo>
                  <a:pt x="56" y="305"/>
                </a:lnTo>
                <a:lnTo>
                  <a:pt x="34" y="337"/>
                </a:lnTo>
                <a:lnTo>
                  <a:pt x="13" y="371"/>
                </a:lnTo>
                <a:lnTo>
                  <a:pt x="13" y="371"/>
                </a:lnTo>
                <a:lnTo>
                  <a:pt x="24" y="350"/>
                </a:lnTo>
                <a:lnTo>
                  <a:pt x="35" y="329"/>
                </a:lnTo>
                <a:lnTo>
                  <a:pt x="59" y="290"/>
                </a:lnTo>
                <a:lnTo>
                  <a:pt x="111" y="211"/>
                </a:lnTo>
                <a:lnTo>
                  <a:pt x="111" y="21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62510" tIns="81255" rIns="162510" bIns="81255" numCol="1" anchor="t" anchorCtr="0" compatLnSpc="1">
            <a:prstTxWarp prst="textNoShape">
              <a:avLst/>
            </a:prstTxWarp>
          </a:bodyPr>
          <a:lstStyle/>
          <a:p>
            <a:endParaRPr lang="zh-CN" altLang="en-US" sz="3199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70" name="PA_任意多边形 140">
            <a:extLst>
              <a:ext uri="{FF2B5EF4-FFF2-40B4-BE49-F238E27FC236}">
                <a16:creationId xmlns:a16="http://schemas.microsoft.com/office/drawing/2014/main" id="{7CC23E64-8639-4174-9E78-02DE093E897A}"/>
              </a:ext>
            </a:extLst>
          </p:cNvPr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 rot="5400000" flipV="1">
            <a:off x="8791679" y="2308947"/>
            <a:ext cx="455799" cy="513313"/>
          </a:xfrm>
          <a:custGeom>
            <a:avLst/>
            <a:gdLst/>
            <a:ahLst/>
            <a:cxnLst>
              <a:cxn ang="0">
                <a:pos x="1197" y="631"/>
              </a:cxn>
              <a:cxn ang="0">
                <a:pos x="1794" y="471"/>
              </a:cxn>
              <a:cxn ang="0">
                <a:pos x="828" y="176"/>
              </a:cxn>
              <a:cxn ang="0">
                <a:pos x="21" y="382"/>
              </a:cxn>
              <a:cxn ang="0">
                <a:pos x="117" y="373"/>
              </a:cxn>
              <a:cxn ang="0">
                <a:pos x="100" y="488"/>
              </a:cxn>
              <a:cxn ang="0">
                <a:pos x="87" y="613"/>
              </a:cxn>
              <a:cxn ang="0">
                <a:pos x="200" y="507"/>
              </a:cxn>
              <a:cxn ang="0">
                <a:pos x="386" y="462"/>
              </a:cxn>
              <a:cxn ang="0">
                <a:pos x="458" y="485"/>
              </a:cxn>
              <a:cxn ang="0">
                <a:pos x="277" y="472"/>
              </a:cxn>
              <a:cxn ang="0">
                <a:pos x="301" y="514"/>
              </a:cxn>
              <a:cxn ang="0">
                <a:pos x="308" y="537"/>
              </a:cxn>
              <a:cxn ang="0">
                <a:pos x="344" y="564"/>
              </a:cxn>
              <a:cxn ang="0">
                <a:pos x="420" y="529"/>
              </a:cxn>
              <a:cxn ang="0">
                <a:pos x="513" y="589"/>
              </a:cxn>
              <a:cxn ang="0">
                <a:pos x="579" y="488"/>
              </a:cxn>
              <a:cxn ang="0">
                <a:pos x="585" y="533"/>
              </a:cxn>
              <a:cxn ang="0">
                <a:pos x="658" y="507"/>
              </a:cxn>
              <a:cxn ang="0">
                <a:pos x="620" y="590"/>
              </a:cxn>
              <a:cxn ang="0">
                <a:pos x="739" y="486"/>
              </a:cxn>
              <a:cxn ang="0">
                <a:pos x="726" y="585"/>
              </a:cxn>
              <a:cxn ang="0">
                <a:pos x="1183" y="491"/>
              </a:cxn>
              <a:cxn ang="0">
                <a:pos x="1027" y="568"/>
              </a:cxn>
              <a:cxn ang="0">
                <a:pos x="867" y="534"/>
              </a:cxn>
              <a:cxn ang="0">
                <a:pos x="749" y="575"/>
              </a:cxn>
              <a:cxn ang="0">
                <a:pos x="812" y="530"/>
              </a:cxn>
              <a:cxn ang="0">
                <a:pos x="849" y="561"/>
              </a:cxn>
              <a:cxn ang="0">
                <a:pos x="881" y="607"/>
              </a:cxn>
              <a:cxn ang="0">
                <a:pos x="970" y="492"/>
              </a:cxn>
              <a:cxn ang="0">
                <a:pos x="1060" y="513"/>
              </a:cxn>
              <a:cxn ang="0">
                <a:pos x="1117" y="507"/>
              </a:cxn>
              <a:cxn ang="0">
                <a:pos x="1078" y="602"/>
              </a:cxn>
              <a:cxn ang="0">
                <a:pos x="1237" y="530"/>
              </a:cxn>
              <a:cxn ang="0">
                <a:pos x="1137" y="610"/>
              </a:cxn>
              <a:cxn ang="0">
                <a:pos x="1241" y="474"/>
              </a:cxn>
              <a:cxn ang="0">
                <a:pos x="1303" y="533"/>
              </a:cxn>
              <a:cxn ang="0">
                <a:pos x="1262" y="573"/>
              </a:cxn>
              <a:cxn ang="0">
                <a:pos x="1196" y="738"/>
              </a:cxn>
              <a:cxn ang="0">
                <a:pos x="1231" y="710"/>
              </a:cxn>
              <a:cxn ang="0">
                <a:pos x="1220" y="796"/>
              </a:cxn>
              <a:cxn ang="0">
                <a:pos x="1342" y="676"/>
              </a:cxn>
              <a:cxn ang="0">
                <a:pos x="1411" y="631"/>
              </a:cxn>
              <a:cxn ang="0">
                <a:pos x="1421" y="634"/>
              </a:cxn>
              <a:cxn ang="0">
                <a:pos x="1539" y="523"/>
              </a:cxn>
              <a:cxn ang="0">
                <a:pos x="1560" y="506"/>
              </a:cxn>
              <a:cxn ang="0">
                <a:pos x="1645" y="450"/>
              </a:cxn>
              <a:cxn ang="0">
                <a:pos x="1616" y="538"/>
              </a:cxn>
              <a:cxn ang="0">
                <a:pos x="1765" y="370"/>
              </a:cxn>
              <a:cxn ang="0">
                <a:pos x="1726" y="491"/>
              </a:cxn>
              <a:cxn ang="0">
                <a:pos x="1799" y="444"/>
              </a:cxn>
              <a:cxn ang="0">
                <a:pos x="1279" y="179"/>
              </a:cxn>
              <a:cxn ang="0">
                <a:pos x="1289" y="104"/>
              </a:cxn>
              <a:cxn ang="0">
                <a:pos x="1201" y="193"/>
              </a:cxn>
              <a:cxn ang="0">
                <a:pos x="1284" y="37"/>
              </a:cxn>
              <a:cxn ang="0">
                <a:pos x="1201" y="86"/>
              </a:cxn>
              <a:cxn ang="0">
                <a:pos x="1106" y="190"/>
              </a:cxn>
              <a:cxn ang="0">
                <a:pos x="1322" y="210"/>
              </a:cxn>
              <a:cxn ang="0">
                <a:pos x="1318" y="478"/>
              </a:cxn>
              <a:cxn ang="0">
                <a:pos x="306" y="202"/>
              </a:cxn>
              <a:cxn ang="0">
                <a:pos x="29" y="430"/>
              </a:cxn>
              <a:cxn ang="0">
                <a:pos x="111" y="214"/>
              </a:cxn>
            </a:cxnLst>
            <a:rect l="0" t="0" r="r" b="b"/>
            <a:pathLst>
              <a:path w="1858" h="840">
                <a:moveTo>
                  <a:pt x="15" y="443"/>
                </a:moveTo>
                <a:lnTo>
                  <a:pt x="15" y="443"/>
                </a:lnTo>
                <a:lnTo>
                  <a:pt x="21" y="467"/>
                </a:lnTo>
                <a:lnTo>
                  <a:pt x="27" y="491"/>
                </a:lnTo>
                <a:lnTo>
                  <a:pt x="35" y="543"/>
                </a:lnTo>
                <a:lnTo>
                  <a:pt x="35" y="543"/>
                </a:lnTo>
                <a:lnTo>
                  <a:pt x="39" y="566"/>
                </a:lnTo>
                <a:lnTo>
                  <a:pt x="45" y="590"/>
                </a:lnTo>
                <a:lnTo>
                  <a:pt x="48" y="602"/>
                </a:lnTo>
                <a:lnTo>
                  <a:pt x="53" y="613"/>
                </a:lnTo>
                <a:lnTo>
                  <a:pt x="58" y="621"/>
                </a:lnTo>
                <a:lnTo>
                  <a:pt x="65" y="628"/>
                </a:lnTo>
                <a:lnTo>
                  <a:pt x="65" y="628"/>
                </a:lnTo>
                <a:lnTo>
                  <a:pt x="94" y="624"/>
                </a:lnTo>
                <a:lnTo>
                  <a:pt x="124" y="621"/>
                </a:lnTo>
                <a:lnTo>
                  <a:pt x="155" y="618"/>
                </a:lnTo>
                <a:lnTo>
                  <a:pt x="185" y="617"/>
                </a:lnTo>
                <a:lnTo>
                  <a:pt x="312" y="614"/>
                </a:lnTo>
                <a:lnTo>
                  <a:pt x="312" y="614"/>
                </a:lnTo>
                <a:lnTo>
                  <a:pt x="415" y="613"/>
                </a:lnTo>
                <a:lnTo>
                  <a:pt x="516" y="613"/>
                </a:lnTo>
                <a:lnTo>
                  <a:pt x="618" y="614"/>
                </a:lnTo>
                <a:lnTo>
                  <a:pt x="719" y="617"/>
                </a:lnTo>
                <a:lnTo>
                  <a:pt x="923" y="623"/>
                </a:lnTo>
                <a:lnTo>
                  <a:pt x="1026" y="625"/>
                </a:lnTo>
                <a:lnTo>
                  <a:pt x="1128" y="627"/>
                </a:lnTo>
                <a:lnTo>
                  <a:pt x="1128" y="627"/>
                </a:lnTo>
                <a:lnTo>
                  <a:pt x="1158" y="625"/>
                </a:lnTo>
                <a:lnTo>
                  <a:pt x="1172" y="627"/>
                </a:lnTo>
                <a:lnTo>
                  <a:pt x="1179" y="630"/>
                </a:lnTo>
                <a:lnTo>
                  <a:pt x="1185" y="632"/>
                </a:lnTo>
                <a:lnTo>
                  <a:pt x="1185" y="632"/>
                </a:lnTo>
                <a:lnTo>
                  <a:pt x="1187" y="625"/>
                </a:lnTo>
                <a:lnTo>
                  <a:pt x="1192" y="618"/>
                </a:lnTo>
                <a:lnTo>
                  <a:pt x="1201" y="604"/>
                </a:lnTo>
                <a:lnTo>
                  <a:pt x="1214" y="592"/>
                </a:lnTo>
                <a:lnTo>
                  <a:pt x="1225" y="582"/>
                </a:lnTo>
                <a:lnTo>
                  <a:pt x="1225" y="582"/>
                </a:lnTo>
                <a:lnTo>
                  <a:pt x="1214" y="600"/>
                </a:lnTo>
                <a:lnTo>
                  <a:pt x="1203" y="618"/>
                </a:lnTo>
                <a:lnTo>
                  <a:pt x="1203" y="618"/>
                </a:lnTo>
                <a:lnTo>
                  <a:pt x="1197" y="631"/>
                </a:lnTo>
                <a:lnTo>
                  <a:pt x="1196" y="637"/>
                </a:lnTo>
                <a:lnTo>
                  <a:pt x="1197" y="638"/>
                </a:lnTo>
                <a:lnTo>
                  <a:pt x="1199" y="637"/>
                </a:lnTo>
                <a:lnTo>
                  <a:pt x="1199" y="637"/>
                </a:lnTo>
                <a:lnTo>
                  <a:pt x="1230" y="607"/>
                </a:lnTo>
                <a:lnTo>
                  <a:pt x="1259" y="578"/>
                </a:lnTo>
                <a:lnTo>
                  <a:pt x="1200" y="661"/>
                </a:lnTo>
                <a:lnTo>
                  <a:pt x="1193" y="627"/>
                </a:lnTo>
                <a:lnTo>
                  <a:pt x="1193" y="627"/>
                </a:lnTo>
                <a:lnTo>
                  <a:pt x="1192" y="631"/>
                </a:lnTo>
                <a:lnTo>
                  <a:pt x="1190" y="634"/>
                </a:lnTo>
                <a:lnTo>
                  <a:pt x="1185" y="638"/>
                </a:lnTo>
                <a:lnTo>
                  <a:pt x="1182" y="640"/>
                </a:lnTo>
                <a:lnTo>
                  <a:pt x="1179" y="642"/>
                </a:lnTo>
                <a:lnTo>
                  <a:pt x="1176" y="647"/>
                </a:lnTo>
                <a:lnTo>
                  <a:pt x="1176" y="652"/>
                </a:lnTo>
                <a:lnTo>
                  <a:pt x="1176" y="652"/>
                </a:lnTo>
                <a:lnTo>
                  <a:pt x="1176" y="677"/>
                </a:lnTo>
                <a:lnTo>
                  <a:pt x="1176" y="703"/>
                </a:lnTo>
                <a:lnTo>
                  <a:pt x="1179" y="728"/>
                </a:lnTo>
                <a:lnTo>
                  <a:pt x="1182" y="752"/>
                </a:lnTo>
                <a:lnTo>
                  <a:pt x="1189" y="797"/>
                </a:lnTo>
                <a:lnTo>
                  <a:pt x="1197" y="840"/>
                </a:lnTo>
                <a:lnTo>
                  <a:pt x="1197" y="840"/>
                </a:lnTo>
                <a:lnTo>
                  <a:pt x="1277" y="794"/>
                </a:lnTo>
                <a:lnTo>
                  <a:pt x="1359" y="748"/>
                </a:lnTo>
                <a:lnTo>
                  <a:pt x="1439" y="701"/>
                </a:lnTo>
                <a:lnTo>
                  <a:pt x="1478" y="677"/>
                </a:lnTo>
                <a:lnTo>
                  <a:pt x="1516" y="654"/>
                </a:lnTo>
                <a:lnTo>
                  <a:pt x="1516" y="654"/>
                </a:lnTo>
                <a:lnTo>
                  <a:pt x="1547" y="632"/>
                </a:lnTo>
                <a:lnTo>
                  <a:pt x="1577" y="610"/>
                </a:lnTo>
                <a:lnTo>
                  <a:pt x="1634" y="568"/>
                </a:lnTo>
                <a:lnTo>
                  <a:pt x="1665" y="547"/>
                </a:lnTo>
                <a:lnTo>
                  <a:pt x="1696" y="529"/>
                </a:lnTo>
                <a:lnTo>
                  <a:pt x="1728" y="510"/>
                </a:lnTo>
                <a:lnTo>
                  <a:pt x="1762" y="495"/>
                </a:lnTo>
                <a:lnTo>
                  <a:pt x="1762" y="495"/>
                </a:lnTo>
                <a:lnTo>
                  <a:pt x="1772" y="489"/>
                </a:lnTo>
                <a:lnTo>
                  <a:pt x="1780" y="485"/>
                </a:lnTo>
                <a:lnTo>
                  <a:pt x="1787" y="478"/>
                </a:lnTo>
                <a:lnTo>
                  <a:pt x="1794" y="471"/>
                </a:lnTo>
                <a:lnTo>
                  <a:pt x="1807" y="457"/>
                </a:lnTo>
                <a:lnTo>
                  <a:pt x="1820" y="441"/>
                </a:lnTo>
                <a:lnTo>
                  <a:pt x="1820" y="441"/>
                </a:lnTo>
                <a:lnTo>
                  <a:pt x="1827" y="403"/>
                </a:lnTo>
                <a:lnTo>
                  <a:pt x="1835" y="366"/>
                </a:lnTo>
                <a:lnTo>
                  <a:pt x="1846" y="329"/>
                </a:lnTo>
                <a:lnTo>
                  <a:pt x="1858" y="294"/>
                </a:lnTo>
                <a:lnTo>
                  <a:pt x="1296" y="2"/>
                </a:lnTo>
                <a:lnTo>
                  <a:pt x="1296" y="2"/>
                </a:lnTo>
                <a:lnTo>
                  <a:pt x="1293" y="0"/>
                </a:lnTo>
                <a:lnTo>
                  <a:pt x="1289" y="3"/>
                </a:lnTo>
                <a:lnTo>
                  <a:pt x="1287" y="6"/>
                </a:lnTo>
                <a:lnTo>
                  <a:pt x="1286" y="9"/>
                </a:lnTo>
                <a:lnTo>
                  <a:pt x="1286" y="9"/>
                </a:lnTo>
                <a:lnTo>
                  <a:pt x="1284" y="11"/>
                </a:lnTo>
                <a:lnTo>
                  <a:pt x="1284" y="11"/>
                </a:lnTo>
                <a:lnTo>
                  <a:pt x="1282" y="9"/>
                </a:lnTo>
                <a:lnTo>
                  <a:pt x="1280" y="4"/>
                </a:lnTo>
                <a:lnTo>
                  <a:pt x="1277" y="4"/>
                </a:lnTo>
                <a:lnTo>
                  <a:pt x="1276" y="4"/>
                </a:lnTo>
                <a:lnTo>
                  <a:pt x="1276" y="4"/>
                </a:lnTo>
                <a:lnTo>
                  <a:pt x="1256" y="21"/>
                </a:lnTo>
                <a:lnTo>
                  <a:pt x="1237" y="37"/>
                </a:lnTo>
                <a:lnTo>
                  <a:pt x="1217" y="51"/>
                </a:lnTo>
                <a:lnTo>
                  <a:pt x="1206" y="56"/>
                </a:lnTo>
                <a:lnTo>
                  <a:pt x="1194" y="62"/>
                </a:lnTo>
                <a:lnTo>
                  <a:pt x="1194" y="62"/>
                </a:lnTo>
                <a:lnTo>
                  <a:pt x="1189" y="65"/>
                </a:lnTo>
                <a:lnTo>
                  <a:pt x="1186" y="69"/>
                </a:lnTo>
                <a:lnTo>
                  <a:pt x="1183" y="73"/>
                </a:lnTo>
                <a:lnTo>
                  <a:pt x="1180" y="79"/>
                </a:lnTo>
                <a:lnTo>
                  <a:pt x="1178" y="91"/>
                </a:lnTo>
                <a:lnTo>
                  <a:pt x="1175" y="104"/>
                </a:lnTo>
                <a:lnTo>
                  <a:pt x="1175" y="104"/>
                </a:lnTo>
                <a:lnTo>
                  <a:pt x="1172" y="122"/>
                </a:lnTo>
                <a:lnTo>
                  <a:pt x="1171" y="142"/>
                </a:lnTo>
                <a:lnTo>
                  <a:pt x="1172" y="160"/>
                </a:lnTo>
                <a:lnTo>
                  <a:pt x="1175" y="179"/>
                </a:lnTo>
                <a:lnTo>
                  <a:pt x="1069" y="179"/>
                </a:lnTo>
                <a:lnTo>
                  <a:pt x="1069" y="179"/>
                </a:lnTo>
                <a:lnTo>
                  <a:pt x="948" y="176"/>
                </a:lnTo>
                <a:lnTo>
                  <a:pt x="828" y="176"/>
                </a:lnTo>
                <a:lnTo>
                  <a:pt x="708" y="177"/>
                </a:lnTo>
                <a:lnTo>
                  <a:pt x="589" y="180"/>
                </a:lnTo>
                <a:lnTo>
                  <a:pt x="353" y="186"/>
                </a:lnTo>
                <a:lnTo>
                  <a:pt x="233" y="188"/>
                </a:lnTo>
                <a:lnTo>
                  <a:pt x="115" y="190"/>
                </a:lnTo>
                <a:lnTo>
                  <a:pt x="115" y="190"/>
                </a:lnTo>
                <a:lnTo>
                  <a:pt x="98" y="210"/>
                </a:lnTo>
                <a:lnTo>
                  <a:pt x="84" y="231"/>
                </a:lnTo>
                <a:lnTo>
                  <a:pt x="55" y="273"/>
                </a:lnTo>
                <a:lnTo>
                  <a:pt x="28" y="318"/>
                </a:lnTo>
                <a:lnTo>
                  <a:pt x="0" y="363"/>
                </a:lnTo>
                <a:lnTo>
                  <a:pt x="0" y="363"/>
                </a:lnTo>
                <a:lnTo>
                  <a:pt x="1" y="378"/>
                </a:lnTo>
                <a:lnTo>
                  <a:pt x="4" y="395"/>
                </a:lnTo>
                <a:lnTo>
                  <a:pt x="8" y="412"/>
                </a:lnTo>
                <a:lnTo>
                  <a:pt x="8" y="420"/>
                </a:lnTo>
                <a:lnTo>
                  <a:pt x="8" y="429"/>
                </a:lnTo>
                <a:lnTo>
                  <a:pt x="8" y="429"/>
                </a:lnTo>
                <a:lnTo>
                  <a:pt x="8" y="436"/>
                </a:lnTo>
                <a:lnTo>
                  <a:pt x="8" y="441"/>
                </a:lnTo>
                <a:lnTo>
                  <a:pt x="10" y="443"/>
                </a:lnTo>
                <a:lnTo>
                  <a:pt x="11" y="444"/>
                </a:lnTo>
                <a:lnTo>
                  <a:pt x="13" y="444"/>
                </a:lnTo>
                <a:lnTo>
                  <a:pt x="15" y="443"/>
                </a:lnTo>
                <a:lnTo>
                  <a:pt x="15" y="443"/>
                </a:lnTo>
                <a:close/>
                <a:moveTo>
                  <a:pt x="32" y="364"/>
                </a:moveTo>
                <a:lnTo>
                  <a:pt x="32" y="364"/>
                </a:lnTo>
                <a:lnTo>
                  <a:pt x="48" y="337"/>
                </a:lnTo>
                <a:lnTo>
                  <a:pt x="66" y="311"/>
                </a:lnTo>
                <a:lnTo>
                  <a:pt x="84" y="287"/>
                </a:lnTo>
                <a:lnTo>
                  <a:pt x="104" y="266"/>
                </a:lnTo>
                <a:lnTo>
                  <a:pt x="104" y="266"/>
                </a:lnTo>
                <a:lnTo>
                  <a:pt x="107" y="266"/>
                </a:lnTo>
                <a:lnTo>
                  <a:pt x="107" y="266"/>
                </a:lnTo>
                <a:lnTo>
                  <a:pt x="79" y="309"/>
                </a:lnTo>
                <a:lnTo>
                  <a:pt x="49" y="356"/>
                </a:lnTo>
                <a:lnTo>
                  <a:pt x="21" y="405"/>
                </a:lnTo>
                <a:lnTo>
                  <a:pt x="21" y="405"/>
                </a:lnTo>
                <a:lnTo>
                  <a:pt x="18" y="399"/>
                </a:lnTo>
                <a:lnTo>
                  <a:pt x="18" y="394"/>
                </a:lnTo>
                <a:lnTo>
                  <a:pt x="20" y="388"/>
                </a:lnTo>
                <a:lnTo>
                  <a:pt x="21" y="382"/>
                </a:lnTo>
                <a:lnTo>
                  <a:pt x="27" y="373"/>
                </a:lnTo>
                <a:lnTo>
                  <a:pt x="32" y="364"/>
                </a:lnTo>
                <a:lnTo>
                  <a:pt x="32" y="364"/>
                </a:lnTo>
                <a:close/>
                <a:moveTo>
                  <a:pt x="135" y="378"/>
                </a:moveTo>
                <a:lnTo>
                  <a:pt x="94" y="425"/>
                </a:lnTo>
                <a:lnTo>
                  <a:pt x="94" y="425"/>
                </a:lnTo>
                <a:lnTo>
                  <a:pt x="104" y="406"/>
                </a:lnTo>
                <a:lnTo>
                  <a:pt x="114" y="389"/>
                </a:lnTo>
                <a:lnTo>
                  <a:pt x="136" y="354"/>
                </a:lnTo>
                <a:lnTo>
                  <a:pt x="136" y="354"/>
                </a:lnTo>
                <a:lnTo>
                  <a:pt x="138" y="356"/>
                </a:lnTo>
                <a:lnTo>
                  <a:pt x="139" y="358"/>
                </a:lnTo>
                <a:lnTo>
                  <a:pt x="140" y="364"/>
                </a:lnTo>
                <a:lnTo>
                  <a:pt x="139" y="371"/>
                </a:lnTo>
                <a:lnTo>
                  <a:pt x="135" y="378"/>
                </a:lnTo>
                <a:lnTo>
                  <a:pt x="135" y="378"/>
                </a:lnTo>
                <a:close/>
                <a:moveTo>
                  <a:pt x="143" y="391"/>
                </a:moveTo>
                <a:lnTo>
                  <a:pt x="143" y="391"/>
                </a:lnTo>
                <a:lnTo>
                  <a:pt x="146" y="396"/>
                </a:lnTo>
                <a:lnTo>
                  <a:pt x="148" y="403"/>
                </a:lnTo>
                <a:lnTo>
                  <a:pt x="146" y="413"/>
                </a:lnTo>
                <a:lnTo>
                  <a:pt x="145" y="417"/>
                </a:lnTo>
                <a:lnTo>
                  <a:pt x="142" y="422"/>
                </a:lnTo>
                <a:lnTo>
                  <a:pt x="96" y="478"/>
                </a:lnTo>
                <a:lnTo>
                  <a:pt x="96" y="478"/>
                </a:lnTo>
                <a:lnTo>
                  <a:pt x="118" y="434"/>
                </a:lnTo>
                <a:lnTo>
                  <a:pt x="143" y="391"/>
                </a:lnTo>
                <a:lnTo>
                  <a:pt x="143" y="391"/>
                </a:lnTo>
                <a:close/>
                <a:moveTo>
                  <a:pt x="129" y="332"/>
                </a:moveTo>
                <a:lnTo>
                  <a:pt x="129" y="332"/>
                </a:lnTo>
                <a:lnTo>
                  <a:pt x="110" y="356"/>
                </a:lnTo>
                <a:lnTo>
                  <a:pt x="90" y="381"/>
                </a:lnTo>
                <a:lnTo>
                  <a:pt x="70" y="406"/>
                </a:lnTo>
                <a:lnTo>
                  <a:pt x="63" y="420"/>
                </a:lnTo>
                <a:lnTo>
                  <a:pt x="56" y="436"/>
                </a:lnTo>
                <a:lnTo>
                  <a:pt x="56" y="436"/>
                </a:lnTo>
                <a:lnTo>
                  <a:pt x="73" y="415"/>
                </a:lnTo>
                <a:lnTo>
                  <a:pt x="90" y="394"/>
                </a:lnTo>
                <a:lnTo>
                  <a:pt x="108" y="373"/>
                </a:lnTo>
                <a:lnTo>
                  <a:pt x="125" y="354"/>
                </a:lnTo>
                <a:lnTo>
                  <a:pt x="125" y="354"/>
                </a:lnTo>
                <a:lnTo>
                  <a:pt x="117" y="373"/>
                </a:lnTo>
                <a:lnTo>
                  <a:pt x="107" y="389"/>
                </a:lnTo>
                <a:lnTo>
                  <a:pt x="84" y="423"/>
                </a:lnTo>
                <a:lnTo>
                  <a:pt x="60" y="455"/>
                </a:lnTo>
                <a:lnTo>
                  <a:pt x="38" y="491"/>
                </a:lnTo>
                <a:lnTo>
                  <a:pt x="38" y="491"/>
                </a:lnTo>
                <a:lnTo>
                  <a:pt x="38" y="478"/>
                </a:lnTo>
                <a:lnTo>
                  <a:pt x="39" y="467"/>
                </a:lnTo>
                <a:lnTo>
                  <a:pt x="44" y="448"/>
                </a:lnTo>
                <a:lnTo>
                  <a:pt x="51" y="430"/>
                </a:lnTo>
                <a:lnTo>
                  <a:pt x="59" y="413"/>
                </a:lnTo>
                <a:lnTo>
                  <a:pt x="124" y="306"/>
                </a:lnTo>
                <a:lnTo>
                  <a:pt x="124" y="306"/>
                </a:lnTo>
                <a:lnTo>
                  <a:pt x="125" y="305"/>
                </a:lnTo>
                <a:lnTo>
                  <a:pt x="126" y="306"/>
                </a:lnTo>
                <a:lnTo>
                  <a:pt x="129" y="315"/>
                </a:lnTo>
                <a:lnTo>
                  <a:pt x="131" y="325"/>
                </a:lnTo>
                <a:lnTo>
                  <a:pt x="131" y="329"/>
                </a:lnTo>
                <a:lnTo>
                  <a:pt x="129" y="332"/>
                </a:lnTo>
                <a:lnTo>
                  <a:pt x="129" y="332"/>
                </a:lnTo>
                <a:close/>
                <a:moveTo>
                  <a:pt x="65" y="479"/>
                </a:moveTo>
                <a:lnTo>
                  <a:pt x="65" y="477"/>
                </a:lnTo>
                <a:lnTo>
                  <a:pt x="65" y="472"/>
                </a:lnTo>
                <a:lnTo>
                  <a:pt x="133" y="395"/>
                </a:lnTo>
                <a:lnTo>
                  <a:pt x="133" y="395"/>
                </a:lnTo>
                <a:lnTo>
                  <a:pt x="111" y="432"/>
                </a:lnTo>
                <a:lnTo>
                  <a:pt x="88" y="468"/>
                </a:lnTo>
                <a:lnTo>
                  <a:pt x="48" y="544"/>
                </a:lnTo>
                <a:lnTo>
                  <a:pt x="48" y="544"/>
                </a:lnTo>
                <a:lnTo>
                  <a:pt x="44" y="533"/>
                </a:lnTo>
                <a:lnTo>
                  <a:pt x="42" y="524"/>
                </a:lnTo>
                <a:lnTo>
                  <a:pt x="44" y="514"/>
                </a:lnTo>
                <a:lnTo>
                  <a:pt x="45" y="506"/>
                </a:lnTo>
                <a:lnTo>
                  <a:pt x="49" y="498"/>
                </a:lnTo>
                <a:lnTo>
                  <a:pt x="53" y="491"/>
                </a:lnTo>
                <a:lnTo>
                  <a:pt x="59" y="485"/>
                </a:lnTo>
                <a:lnTo>
                  <a:pt x="65" y="479"/>
                </a:lnTo>
                <a:lnTo>
                  <a:pt x="65" y="479"/>
                </a:lnTo>
                <a:close/>
                <a:moveTo>
                  <a:pt x="49" y="562"/>
                </a:moveTo>
                <a:lnTo>
                  <a:pt x="49" y="562"/>
                </a:lnTo>
                <a:lnTo>
                  <a:pt x="65" y="537"/>
                </a:lnTo>
                <a:lnTo>
                  <a:pt x="81" y="512"/>
                </a:lnTo>
                <a:lnTo>
                  <a:pt x="100" y="488"/>
                </a:lnTo>
                <a:lnTo>
                  <a:pt x="118" y="465"/>
                </a:lnTo>
                <a:lnTo>
                  <a:pt x="55" y="581"/>
                </a:lnTo>
                <a:lnTo>
                  <a:pt x="55" y="581"/>
                </a:lnTo>
                <a:lnTo>
                  <a:pt x="53" y="576"/>
                </a:lnTo>
                <a:lnTo>
                  <a:pt x="52" y="571"/>
                </a:lnTo>
                <a:lnTo>
                  <a:pt x="49" y="566"/>
                </a:lnTo>
                <a:lnTo>
                  <a:pt x="49" y="562"/>
                </a:lnTo>
                <a:lnTo>
                  <a:pt x="49" y="562"/>
                </a:lnTo>
                <a:close/>
                <a:moveTo>
                  <a:pt x="66" y="581"/>
                </a:moveTo>
                <a:lnTo>
                  <a:pt x="66" y="581"/>
                </a:lnTo>
                <a:lnTo>
                  <a:pt x="110" y="500"/>
                </a:lnTo>
                <a:lnTo>
                  <a:pt x="131" y="464"/>
                </a:lnTo>
                <a:lnTo>
                  <a:pt x="153" y="427"/>
                </a:lnTo>
                <a:lnTo>
                  <a:pt x="153" y="427"/>
                </a:lnTo>
                <a:lnTo>
                  <a:pt x="155" y="430"/>
                </a:lnTo>
                <a:lnTo>
                  <a:pt x="155" y="434"/>
                </a:lnTo>
                <a:lnTo>
                  <a:pt x="155" y="439"/>
                </a:lnTo>
                <a:lnTo>
                  <a:pt x="155" y="439"/>
                </a:lnTo>
                <a:lnTo>
                  <a:pt x="131" y="482"/>
                </a:lnTo>
                <a:lnTo>
                  <a:pt x="110" y="526"/>
                </a:lnTo>
                <a:lnTo>
                  <a:pt x="87" y="569"/>
                </a:lnTo>
                <a:lnTo>
                  <a:pt x="65" y="610"/>
                </a:lnTo>
                <a:lnTo>
                  <a:pt x="65" y="610"/>
                </a:lnTo>
                <a:lnTo>
                  <a:pt x="63" y="607"/>
                </a:lnTo>
                <a:lnTo>
                  <a:pt x="62" y="603"/>
                </a:lnTo>
                <a:lnTo>
                  <a:pt x="62" y="595"/>
                </a:lnTo>
                <a:lnTo>
                  <a:pt x="63" y="586"/>
                </a:lnTo>
                <a:lnTo>
                  <a:pt x="66" y="581"/>
                </a:lnTo>
                <a:lnTo>
                  <a:pt x="66" y="581"/>
                </a:lnTo>
                <a:close/>
                <a:moveTo>
                  <a:pt x="84" y="602"/>
                </a:moveTo>
                <a:lnTo>
                  <a:pt x="156" y="460"/>
                </a:lnTo>
                <a:lnTo>
                  <a:pt x="156" y="460"/>
                </a:lnTo>
                <a:lnTo>
                  <a:pt x="159" y="462"/>
                </a:lnTo>
                <a:lnTo>
                  <a:pt x="160" y="464"/>
                </a:lnTo>
                <a:lnTo>
                  <a:pt x="167" y="465"/>
                </a:lnTo>
                <a:lnTo>
                  <a:pt x="173" y="465"/>
                </a:lnTo>
                <a:lnTo>
                  <a:pt x="176" y="467"/>
                </a:lnTo>
                <a:lnTo>
                  <a:pt x="178" y="469"/>
                </a:lnTo>
                <a:lnTo>
                  <a:pt x="90" y="610"/>
                </a:lnTo>
                <a:lnTo>
                  <a:pt x="90" y="610"/>
                </a:lnTo>
                <a:lnTo>
                  <a:pt x="88" y="613"/>
                </a:lnTo>
                <a:lnTo>
                  <a:pt x="87" y="613"/>
                </a:lnTo>
                <a:lnTo>
                  <a:pt x="86" y="613"/>
                </a:lnTo>
                <a:lnTo>
                  <a:pt x="84" y="610"/>
                </a:lnTo>
                <a:lnTo>
                  <a:pt x="84" y="606"/>
                </a:lnTo>
                <a:lnTo>
                  <a:pt x="84" y="602"/>
                </a:lnTo>
                <a:lnTo>
                  <a:pt x="84" y="602"/>
                </a:lnTo>
                <a:close/>
                <a:moveTo>
                  <a:pt x="104" y="610"/>
                </a:moveTo>
                <a:lnTo>
                  <a:pt x="104" y="610"/>
                </a:lnTo>
                <a:lnTo>
                  <a:pt x="124" y="575"/>
                </a:lnTo>
                <a:lnTo>
                  <a:pt x="143" y="541"/>
                </a:lnTo>
                <a:lnTo>
                  <a:pt x="164" y="510"/>
                </a:lnTo>
                <a:lnTo>
                  <a:pt x="187" y="479"/>
                </a:lnTo>
                <a:lnTo>
                  <a:pt x="187" y="479"/>
                </a:lnTo>
                <a:lnTo>
                  <a:pt x="188" y="485"/>
                </a:lnTo>
                <a:lnTo>
                  <a:pt x="187" y="491"/>
                </a:lnTo>
                <a:lnTo>
                  <a:pt x="184" y="496"/>
                </a:lnTo>
                <a:lnTo>
                  <a:pt x="180" y="500"/>
                </a:lnTo>
                <a:lnTo>
                  <a:pt x="180" y="500"/>
                </a:lnTo>
                <a:lnTo>
                  <a:pt x="177" y="503"/>
                </a:lnTo>
                <a:lnTo>
                  <a:pt x="176" y="507"/>
                </a:lnTo>
                <a:lnTo>
                  <a:pt x="174" y="516"/>
                </a:lnTo>
                <a:lnTo>
                  <a:pt x="176" y="519"/>
                </a:lnTo>
                <a:lnTo>
                  <a:pt x="126" y="607"/>
                </a:lnTo>
                <a:lnTo>
                  <a:pt x="126" y="607"/>
                </a:lnTo>
                <a:lnTo>
                  <a:pt x="115" y="607"/>
                </a:lnTo>
                <a:lnTo>
                  <a:pt x="110" y="607"/>
                </a:lnTo>
                <a:lnTo>
                  <a:pt x="104" y="610"/>
                </a:lnTo>
                <a:lnTo>
                  <a:pt x="104" y="610"/>
                </a:lnTo>
                <a:close/>
                <a:moveTo>
                  <a:pt x="140" y="606"/>
                </a:moveTo>
                <a:lnTo>
                  <a:pt x="140" y="606"/>
                </a:lnTo>
                <a:lnTo>
                  <a:pt x="155" y="572"/>
                </a:lnTo>
                <a:lnTo>
                  <a:pt x="170" y="540"/>
                </a:lnTo>
                <a:lnTo>
                  <a:pt x="187" y="506"/>
                </a:lnTo>
                <a:lnTo>
                  <a:pt x="201" y="472"/>
                </a:lnTo>
                <a:lnTo>
                  <a:pt x="201" y="472"/>
                </a:lnTo>
                <a:lnTo>
                  <a:pt x="204" y="469"/>
                </a:lnTo>
                <a:lnTo>
                  <a:pt x="207" y="468"/>
                </a:lnTo>
                <a:lnTo>
                  <a:pt x="215" y="467"/>
                </a:lnTo>
                <a:lnTo>
                  <a:pt x="226" y="468"/>
                </a:lnTo>
                <a:lnTo>
                  <a:pt x="235" y="471"/>
                </a:lnTo>
                <a:lnTo>
                  <a:pt x="235" y="471"/>
                </a:lnTo>
                <a:lnTo>
                  <a:pt x="211" y="495"/>
                </a:lnTo>
                <a:lnTo>
                  <a:pt x="200" y="507"/>
                </a:lnTo>
                <a:lnTo>
                  <a:pt x="190" y="521"/>
                </a:lnTo>
                <a:lnTo>
                  <a:pt x="180" y="534"/>
                </a:lnTo>
                <a:lnTo>
                  <a:pt x="170" y="550"/>
                </a:lnTo>
                <a:lnTo>
                  <a:pt x="162" y="565"/>
                </a:lnTo>
                <a:lnTo>
                  <a:pt x="155" y="581"/>
                </a:lnTo>
                <a:lnTo>
                  <a:pt x="155" y="581"/>
                </a:lnTo>
                <a:lnTo>
                  <a:pt x="191" y="533"/>
                </a:lnTo>
                <a:lnTo>
                  <a:pt x="209" y="509"/>
                </a:lnTo>
                <a:lnTo>
                  <a:pt x="230" y="485"/>
                </a:lnTo>
                <a:lnTo>
                  <a:pt x="223" y="513"/>
                </a:lnTo>
                <a:lnTo>
                  <a:pt x="223" y="513"/>
                </a:lnTo>
                <a:lnTo>
                  <a:pt x="222" y="512"/>
                </a:lnTo>
                <a:lnTo>
                  <a:pt x="221" y="509"/>
                </a:lnTo>
                <a:lnTo>
                  <a:pt x="219" y="510"/>
                </a:lnTo>
                <a:lnTo>
                  <a:pt x="218" y="513"/>
                </a:lnTo>
                <a:lnTo>
                  <a:pt x="218" y="513"/>
                </a:lnTo>
                <a:lnTo>
                  <a:pt x="216" y="519"/>
                </a:lnTo>
                <a:lnTo>
                  <a:pt x="216" y="521"/>
                </a:lnTo>
                <a:lnTo>
                  <a:pt x="216" y="524"/>
                </a:lnTo>
                <a:lnTo>
                  <a:pt x="216" y="524"/>
                </a:lnTo>
                <a:lnTo>
                  <a:pt x="192" y="561"/>
                </a:lnTo>
                <a:lnTo>
                  <a:pt x="180" y="582"/>
                </a:lnTo>
                <a:lnTo>
                  <a:pt x="174" y="592"/>
                </a:lnTo>
                <a:lnTo>
                  <a:pt x="170" y="602"/>
                </a:lnTo>
                <a:lnTo>
                  <a:pt x="140" y="606"/>
                </a:lnTo>
                <a:close/>
                <a:moveTo>
                  <a:pt x="319" y="457"/>
                </a:moveTo>
                <a:lnTo>
                  <a:pt x="236" y="454"/>
                </a:lnTo>
                <a:lnTo>
                  <a:pt x="236" y="454"/>
                </a:lnTo>
                <a:lnTo>
                  <a:pt x="235" y="454"/>
                </a:lnTo>
                <a:lnTo>
                  <a:pt x="233" y="451"/>
                </a:lnTo>
                <a:lnTo>
                  <a:pt x="233" y="451"/>
                </a:lnTo>
                <a:lnTo>
                  <a:pt x="280" y="450"/>
                </a:lnTo>
                <a:lnTo>
                  <a:pt x="325" y="450"/>
                </a:lnTo>
                <a:lnTo>
                  <a:pt x="370" y="453"/>
                </a:lnTo>
                <a:lnTo>
                  <a:pt x="415" y="455"/>
                </a:lnTo>
                <a:lnTo>
                  <a:pt x="504" y="462"/>
                </a:lnTo>
                <a:lnTo>
                  <a:pt x="593" y="471"/>
                </a:lnTo>
                <a:lnTo>
                  <a:pt x="593" y="471"/>
                </a:lnTo>
                <a:lnTo>
                  <a:pt x="558" y="471"/>
                </a:lnTo>
                <a:lnTo>
                  <a:pt x="523" y="471"/>
                </a:lnTo>
                <a:lnTo>
                  <a:pt x="454" y="468"/>
                </a:lnTo>
                <a:lnTo>
                  <a:pt x="386" y="462"/>
                </a:lnTo>
                <a:lnTo>
                  <a:pt x="319" y="457"/>
                </a:lnTo>
                <a:lnTo>
                  <a:pt x="319" y="457"/>
                </a:lnTo>
                <a:close/>
                <a:moveTo>
                  <a:pt x="556" y="486"/>
                </a:moveTo>
                <a:lnTo>
                  <a:pt x="556" y="486"/>
                </a:lnTo>
                <a:lnTo>
                  <a:pt x="521" y="517"/>
                </a:lnTo>
                <a:lnTo>
                  <a:pt x="504" y="534"/>
                </a:lnTo>
                <a:lnTo>
                  <a:pt x="488" y="551"/>
                </a:lnTo>
                <a:lnTo>
                  <a:pt x="488" y="551"/>
                </a:lnTo>
                <a:lnTo>
                  <a:pt x="492" y="543"/>
                </a:lnTo>
                <a:lnTo>
                  <a:pt x="496" y="536"/>
                </a:lnTo>
                <a:lnTo>
                  <a:pt x="507" y="520"/>
                </a:lnTo>
                <a:lnTo>
                  <a:pt x="518" y="505"/>
                </a:lnTo>
                <a:lnTo>
                  <a:pt x="524" y="496"/>
                </a:lnTo>
                <a:lnTo>
                  <a:pt x="530" y="488"/>
                </a:lnTo>
                <a:lnTo>
                  <a:pt x="530" y="488"/>
                </a:lnTo>
                <a:lnTo>
                  <a:pt x="531" y="486"/>
                </a:lnTo>
                <a:lnTo>
                  <a:pt x="533" y="485"/>
                </a:lnTo>
                <a:lnTo>
                  <a:pt x="541" y="485"/>
                </a:lnTo>
                <a:lnTo>
                  <a:pt x="556" y="486"/>
                </a:lnTo>
                <a:lnTo>
                  <a:pt x="556" y="486"/>
                </a:lnTo>
                <a:close/>
                <a:moveTo>
                  <a:pt x="503" y="486"/>
                </a:moveTo>
                <a:lnTo>
                  <a:pt x="503" y="486"/>
                </a:lnTo>
                <a:lnTo>
                  <a:pt x="483" y="502"/>
                </a:lnTo>
                <a:lnTo>
                  <a:pt x="465" y="519"/>
                </a:lnTo>
                <a:lnTo>
                  <a:pt x="448" y="537"/>
                </a:lnTo>
                <a:lnTo>
                  <a:pt x="433" y="558"/>
                </a:lnTo>
                <a:lnTo>
                  <a:pt x="433" y="558"/>
                </a:lnTo>
                <a:lnTo>
                  <a:pt x="443" y="540"/>
                </a:lnTo>
                <a:lnTo>
                  <a:pt x="452" y="524"/>
                </a:lnTo>
                <a:lnTo>
                  <a:pt x="464" y="509"/>
                </a:lnTo>
                <a:lnTo>
                  <a:pt x="474" y="492"/>
                </a:lnTo>
                <a:lnTo>
                  <a:pt x="474" y="492"/>
                </a:lnTo>
                <a:lnTo>
                  <a:pt x="478" y="488"/>
                </a:lnTo>
                <a:lnTo>
                  <a:pt x="479" y="485"/>
                </a:lnTo>
                <a:lnTo>
                  <a:pt x="482" y="484"/>
                </a:lnTo>
                <a:lnTo>
                  <a:pt x="482" y="484"/>
                </a:lnTo>
                <a:lnTo>
                  <a:pt x="488" y="484"/>
                </a:lnTo>
                <a:lnTo>
                  <a:pt x="493" y="485"/>
                </a:lnTo>
                <a:lnTo>
                  <a:pt x="503" y="486"/>
                </a:lnTo>
                <a:lnTo>
                  <a:pt x="503" y="486"/>
                </a:lnTo>
                <a:close/>
                <a:moveTo>
                  <a:pt x="458" y="485"/>
                </a:moveTo>
                <a:lnTo>
                  <a:pt x="458" y="485"/>
                </a:lnTo>
                <a:lnTo>
                  <a:pt x="441" y="498"/>
                </a:lnTo>
                <a:lnTo>
                  <a:pt x="426" y="512"/>
                </a:lnTo>
                <a:lnTo>
                  <a:pt x="410" y="527"/>
                </a:lnTo>
                <a:lnTo>
                  <a:pt x="396" y="543"/>
                </a:lnTo>
                <a:lnTo>
                  <a:pt x="430" y="484"/>
                </a:lnTo>
                <a:lnTo>
                  <a:pt x="430" y="484"/>
                </a:lnTo>
                <a:lnTo>
                  <a:pt x="431" y="482"/>
                </a:lnTo>
                <a:lnTo>
                  <a:pt x="434" y="481"/>
                </a:lnTo>
                <a:lnTo>
                  <a:pt x="441" y="481"/>
                </a:lnTo>
                <a:lnTo>
                  <a:pt x="450" y="482"/>
                </a:lnTo>
                <a:lnTo>
                  <a:pt x="458" y="485"/>
                </a:lnTo>
                <a:lnTo>
                  <a:pt x="458" y="485"/>
                </a:lnTo>
                <a:close/>
                <a:moveTo>
                  <a:pt x="407" y="479"/>
                </a:moveTo>
                <a:lnTo>
                  <a:pt x="407" y="479"/>
                </a:lnTo>
                <a:lnTo>
                  <a:pt x="393" y="492"/>
                </a:lnTo>
                <a:lnTo>
                  <a:pt x="381" y="506"/>
                </a:lnTo>
                <a:lnTo>
                  <a:pt x="355" y="533"/>
                </a:lnTo>
                <a:lnTo>
                  <a:pt x="355" y="533"/>
                </a:lnTo>
                <a:lnTo>
                  <a:pt x="364" y="520"/>
                </a:lnTo>
                <a:lnTo>
                  <a:pt x="374" y="506"/>
                </a:lnTo>
                <a:lnTo>
                  <a:pt x="382" y="492"/>
                </a:lnTo>
                <a:lnTo>
                  <a:pt x="391" y="479"/>
                </a:lnTo>
                <a:lnTo>
                  <a:pt x="407" y="479"/>
                </a:lnTo>
                <a:close/>
                <a:moveTo>
                  <a:pt x="332" y="469"/>
                </a:moveTo>
                <a:lnTo>
                  <a:pt x="332" y="469"/>
                </a:lnTo>
                <a:lnTo>
                  <a:pt x="315" y="486"/>
                </a:lnTo>
                <a:lnTo>
                  <a:pt x="298" y="505"/>
                </a:lnTo>
                <a:lnTo>
                  <a:pt x="282" y="523"/>
                </a:lnTo>
                <a:lnTo>
                  <a:pt x="267" y="541"/>
                </a:lnTo>
                <a:lnTo>
                  <a:pt x="302" y="471"/>
                </a:lnTo>
                <a:lnTo>
                  <a:pt x="302" y="471"/>
                </a:lnTo>
                <a:lnTo>
                  <a:pt x="313" y="471"/>
                </a:lnTo>
                <a:lnTo>
                  <a:pt x="332" y="469"/>
                </a:lnTo>
                <a:lnTo>
                  <a:pt x="332" y="469"/>
                </a:lnTo>
                <a:close/>
                <a:moveTo>
                  <a:pt x="244" y="482"/>
                </a:moveTo>
                <a:lnTo>
                  <a:pt x="244" y="482"/>
                </a:lnTo>
                <a:lnTo>
                  <a:pt x="249" y="475"/>
                </a:lnTo>
                <a:lnTo>
                  <a:pt x="253" y="472"/>
                </a:lnTo>
                <a:lnTo>
                  <a:pt x="257" y="472"/>
                </a:lnTo>
                <a:lnTo>
                  <a:pt x="261" y="472"/>
                </a:lnTo>
                <a:lnTo>
                  <a:pt x="261" y="472"/>
                </a:lnTo>
                <a:lnTo>
                  <a:pt x="277" y="472"/>
                </a:lnTo>
                <a:lnTo>
                  <a:pt x="294" y="471"/>
                </a:lnTo>
                <a:lnTo>
                  <a:pt x="294" y="471"/>
                </a:lnTo>
                <a:lnTo>
                  <a:pt x="268" y="498"/>
                </a:lnTo>
                <a:lnTo>
                  <a:pt x="244" y="526"/>
                </a:lnTo>
                <a:lnTo>
                  <a:pt x="223" y="554"/>
                </a:lnTo>
                <a:lnTo>
                  <a:pt x="202" y="585"/>
                </a:lnTo>
                <a:lnTo>
                  <a:pt x="202" y="585"/>
                </a:lnTo>
                <a:lnTo>
                  <a:pt x="198" y="589"/>
                </a:lnTo>
                <a:lnTo>
                  <a:pt x="194" y="595"/>
                </a:lnTo>
                <a:lnTo>
                  <a:pt x="187" y="599"/>
                </a:lnTo>
                <a:lnTo>
                  <a:pt x="180" y="602"/>
                </a:lnTo>
                <a:lnTo>
                  <a:pt x="244" y="482"/>
                </a:lnTo>
                <a:close/>
                <a:moveTo>
                  <a:pt x="195" y="600"/>
                </a:moveTo>
                <a:lnTo>
                  <a:pt x="274" y="502"/>
                </a:lnTo>
                <a:lnTo>
                  <a:pt x="274" y="502"/>
                </a:lnTo>
                <a:lnTo>
                  <a:pt x="275" y="510"/>
                </a:lnTo>
                <a:lnTo>
                  <a:pt x="274" y="517"/>
                </a:lnTo>
                <a:lnTo>
                  <a:pt x="273" y="520"/>
                </a:lnTo>
                <a:lnTo>
                  <a:pt x="270" y="521"/>
                </a:lnTo>
                <a:lnTo>
                  <a:pt x="270" y="521"/>
                </a:lnTo>
                <a:lnTo>
                  <a:pt x="270" y="519"/>
                </a:lnTo>
                <a:lnTo>
                  <a:pt x="270" y="519"/>
                </a:lnTo>
                <a:lnTo>
                  <a:pt x="267" y="520"/>
                </a:lnTo>
                <a:lnTo>
                  <a:pt x="266" y="523"/>
                </a:lnTo>
                <a:lnTo>
                  <a:pt x="264" y="524"/>
                </a:lnTo>
                <a:lnTo>
                  <a:pt x="266" y="526"/>
                </a:lnTo>
                <a:lnTo>
                  <a:pt x="225" y="600"/>
                </a:lnTo>
                <a:lnTo>
                  <a:pt x="225" y="600"/>
                </a:lnTo>
                <a:lnTo>
                  <a:pt x="223" y="602"/>
                </a:lnTo>
                <a:lnTo>
                  <a:pt x="219" y="603"/>
                </a:lnTo>
                <a:lnTo>
                  <a:pt x="212" y="603"/>
                </a:lnTo>
                <a:lnTo>
                  <a:pt x="195" y="600"/>
                </a:lnTo>
                <a:lnTo>
                  <a:pt x="195" y="600"/>
                </a:lnTo>
                <a:close/>
                <a:moveTo>
                  <a:pt x="237" y="599"/>
                </a:moveTo>
                <a:lnTo>
                  <a:pt x="251" y="575"/>
                </a:lnTo>
                <a:lnTo>
                  <a:pt x="251" y="575"/>
                </a:lnTo>
                <a:lnTo>
                  <a:pt x="254" y="575"/>
                </a:lnTo>
                <a:lnTo>
                  <a:pt x="257" y="572"/>
                </a:lnTo>
                <a:lnTo>
                  <a:pt x="257" y="572"/>
                </a:lnTo>
                <a:lnTo>
                  <a:pt x="270" y="552"/>
                </a:lnTo>
                <a:lnTo>
                  <a:pt x="285" y="533"/>
                </a:lnTo>
                <a:lnTo>
                  <a:pt x="301" y="514"/>
                </a:lnTo>
                <a:lnTo>
                  <a:pt x="318" y="496"/>
                </a:lnTo>
                <a:lnTo>
                  <a:pt x="318" y="496"/>
                </a:lnTo>
                <a:lnTo>
                  <a:pt x="318" y="500"/>
                </a:lnTo>
                <a:lnTo>
                  <a:pt x="318" y="500"/>
                </a:lnTo>
                <a:lnTo>
                  <a:pt x="306" y="523"/>
                </a:lnTo>
                <a:lnTo>
                  <a:pt x="295" y="545"/>
                </a:lnTo>
                <a:lnTo>
                  <a:pt x="268" y="590"/>
                </a:lnTo>
                <a:lnTo>
                  <a:pt x="268" y="590"/>
                </a:lnTo>
                <a:lnTo>
                  <a:pt x="266" y="595"/>
                </a:lnTo>
                <a:lnTo>
                  <a:pt x="261" y="597"/>
                </a:lnTo>
                <a:lnTo>
                  <a:pt x="259" y="599"/>
                </a:lnTo>
                <a:lnTo>
                  <a:pt x="254" y="599"/>
                </a:lnTo>
                <a:lnTo>
                  <a:pt x="246" y="599"/>
                </a:lnTo>
                <a:lnTo>
                  <a:pt x="237" y="599"/>
                </a:lnTo>
                <a:lnTo>
                  <a:pt x="237" y="599"/>
                </a:lnTo>
                <a:close/>
                <a:moveTo>
                  <a:pt x="305" y="599"/>
                </a:moveTo>
                <a:lnTo>
                  <a:pt x="305" y="599"/>
                </a:lnTo>
                <a:lnTo>
                  <a:pt x="289" y="599"/>
                </a:lnTo>
                <a:lnTo>
                  <a:pt x="271" y="602"/>
                </a:lnTo>
                <a:lnTo>
                  <a:pt x="298" y="562"/>
                </a:lnTo>
                <a:lnTo>
                  <a:pt x="298" y="562"/>
                </a:lnTo>
                <a:lnTo>
                  <a:pt x="296" y="561"/>
                </a:lnTo>
                <a:lnTo>
                  <a:pt x="295" y="559"/>
                </a:lnTo>
                <a:lnTo>
                  <a:pt x="295" y="559"/>
                </a:lnTo>
                <a:lnTo>
                  <a:pt x="298" y="554"/>
                </a:lnTo>
                <a:lnTo>
                  <a:pt x="301" y="548"/>
                </a:lnTo>
                <a:lnTo>
                  <a:pt x="305" y="543"/>
                </a:lnTo>
                <a:lnTo>
                  <a:pt x="308" y="537"/>
                </a:lnTo>
                <a:lnTo>
                  <a:pt x="308" y="537"/>
                </a:lnTo>
                <a:lnTo>
                  <a:pt x="318" y="521"/>
                </a:lnTo>
                <a:lnTo>
                  <a:pt x="325" y="506"/>
                </a:lnTo>
                <a:lnTo>
                  <a:pt x="340" y="472"/>
                </a:lnTo>
                <a:lnTo>
                  <a:pt x="340" y="472"/>
                </a:lnTo>
                <a:lnTo>
                  <a:pt x="346" y="474"/>
                </a:lnTo>
                <a:lnTo>
                  <a:pt x="353" y="474"/>
                </a:lnTo>
                <a:lnTo>
                  <a:pt x="360" y="475"/>
                </a:lnTo>
                <a:lnTo>
                  <a:pt x="367" y="477"/>
                </a:lnTo>
                <a:lnTo>
                  <a:pt x="367" y="477"/>
                </a:lnTo>
                <a:lnTo>
                  <a:pt x="351" y="491"/>
                </a:lnTo>
                <a:lnTo>
                  <a:pt x="337" y="506"/>
                </a:lnTo>
                <a:lnTo>
                  <a:pt x="308" y="537"/>
                </a:lnTo>
                <a:lnTo>
                  <a:pt x="308" y="537"/>
                </a:lnTo>
                <a:lnTo>
                  <a:pt x="308" y="538"/>
                </a:lnTo>
                <a:lnTo>
                  <a:pt x="309" y="541"/>
                </a:lnTo>
                <a:lnTo>
                  <a:pt x="309" y="541"/>
                </a:lnTo>
                <a:lnTo>
                  <a:pt x="303" y="551"/>
                </a:lnTo>
                <a:lnTo>
                  <a:pt x="301" y="562"/>
                </a:lnTo>
                <a:lnTo>
                  <a:pt x="301" y="562"/>
                </a:lnTo>
                <a:lnTo>
                  <a:pt x="318" y="540"/>
                </a:lnTo>
                <a:lnTo>
                  <a:pt x="337" y="517"/>
                </a:lnTo>
                <a:lnTo>
                  <a:pt x="358" y="496"/>
                </a:lnTo>
                <a:lnTo>
                  <a:pt x="370" y="486"/>
                </a:lnTo>
                <a:lnTo>
                  <a:pt x="382" y="477"/>
                </a:lnTo>
                <a:lnTo>
                  <a:pt x="382" y="477"/>
                </a:lnTo>
                <a:lnTo>
                  <a:pt x="379" y="484"/>
                </a:lnTo>
                <a:lnTo>
                  <a:pt x="377" y="489"/>
                </a:lnTo>
                <a:lnTo>
                  <a:pt x="368" y="499"/>
                </a:lnTo>
                <a:lnTo>
                  <a:pt x="361" y="509"/>
                </a:lnTo>
                <a:lnTo>
                  <a:pt x="354" y="520"/>
                </a:lnTo>
                <a:lnTo>
                  <a:pt x="355" y="523"/>
                </a:lnTo>
                <a:lnTo>
                  <a:pt x="355" y="523"/>
                </a:lnTo>
                <a:lnTo>
                  <a:pt x="343" y="540"/>
                </a:lnTo>
                <a:lnTo>
                  <a:pt x="329" y="558"/>
                </a:lnTo>
                <a:lnTo>
                  <a:pt x="316" y="579"/>
                </a:lnTo>
                <a:lnTo>
                  <a:pt x="305" y="599"/>
                </a:lnTo>
                <a:lnTo>
                  <a:pt x="305" y="599"/>
                </a:lnTo>
                <a:close/>
                <a:moveTo>
                  <a:pt x="319" y="602"/>
                </a:moveTo>
                <a:lnTo>
                  <a:pt x="319" y="602"/>
                </a:lnTo>
                <a:lnTo>
                  <a:pt x="322" y="595"/>
                </a:lnTo>
                <a:lnTo>
                  <a:pt x="325" y="588"/>
                </a:lnTo>
                <a:lnTo>
                  <a:pt x="327" y="581"/>
                </a:lnTo>
                <a:lnTo>
                  <a:pt x="334" y="576"/>
                </a:lnTo>
                <a:lnTo>
                  <a:pt x="333" y="573"/>
                </a:lnTo>
                <a:lnTo>
                  <a:pt x="333" y="573"/>
                </a:lnTo>
                <a:lnTo>
                  <a:pt x="334" y="566"/>
                </a:lnTo>
                <a:lnTo>
                  <a:pt x="336" y="564"/>
                </a:lnTo>
                <a:lnTo>
                  <a:pt x="339" y="562"/>
                </a:lnTo>
                <a:lnTo>
                  <a:pt x="339" y="562"/>
                </a:lnTo>
                <a:lnTo>
                  <a:pt x="337" y="566"/>
                </a:lnTo>
                <a:lnTo>
                  <a:pt x="337" y="568"/>
                </a:lnTo>
                <a:lnTo>
                  <a:pt x="339" y="568"/>
                </a:lnTo>
                <a:lnTo>
                  <a:pt x="343" y="565"/>
                </a:lnTo>
                <a:lnTo>
                  <a:pt x="344" y="564"/>
                </a:lnTo>
                <a:lnTo>
                  <a:pt x="344" y="564"/>
                </a:lnTo>
                <a:lnTo>
                  <a:pt x="363" y="541"/>
                </a:lnTo>
                <a:lnTo>
                  <a:pt x="381" y="520"/>
                </a:lnTo>
                <a:lnTo>
                  <a:pt x="399" y="500"/>
                </a:lnTo>
                <a:lnTo>
                  <a:pt x="419" y="482"/>
                </a:lnTo>
                <a:lnTo>
                  <a:pt x="419" y="482"/>
                </a:lnTo>
                <a:lnTo>
                  <a:pt x="420" y="482"/>
                </a:lnTo>
                <a:lnTo>
                  <a:pt x="420" y="482"/>
                </a:lnTo>
                <a:lnTo>
                  <a:pt x="419" y="488"/>
                </a:lnTo>
                <a:lnTo>
                  <a:pt x="416" y="499"/>
                </a:lnTo>
                <a:lnTo>
                  <a:pt x="416" y="499"/>
                </a:lnTo>
                <a:lnTo>
                  <a:pt x="413" y="499"/>
                </a:lnTo>
                <a:lnTo>
                  <a:pt x="412" y="500"/>
                </a:lnTo>
                <a:lnTo>
                  <a:pt x="406" y="506"/>
                </a:lnTo>
                <a:lnTo>
                  <a:pt x="402" y="513"/>
                </a:lnTo>
                <a:lnTo>
                  <a:pt x="399" y="521"/>
                </a:lnTo>
                <a:lnTo>
                  <a:pt x="400" y="524"/>
                </a:lnTo>
                <a:lnTo>
                  <a:pt x="400" y="524"/>
                </a:lnTo>
                <a:lnTo>
                  <a:pt x="386" y="541"/>
                </a:lnTo>
                <a:lnTo>
                  <a:pt x="372" y="561"/>
                </a:lnTo>
                <a:lnTo>
                  <a:pt x="360" y="582"/>
                </a:lnTo>
                <a:lnTo>
                  <a:pt x="347" y="602"/>
                </a:lnTo>
                <a:lnTo>
                  <a:pt x="319" y="602"/>
                </a:lnTo>
                <a:close/>
                <a:moveTo>
                  <a:pt x="361" y="602"/>
                </a:moveTo>
                <a:lnTo>
                  <a:pt x="361" y="602"/>
                </a:lnTo>
                <a:lnTo>
                  <a:pt x="363" y="597"/>
                </a:lnTo>
                <a:lnTo>
                  <a:pt x="365" y="593"/>
                </a:lnTo>
                <a:lnTo>
                  <a:pt x="371" y="585"/>
                </a:lnTo>
                <a:lnTo>
                  <a:pt x="378" y="578"/>
                </a:lnTo>
                <a:lnTo>
                  <a:pt x="384" y="569"/>
                </a:lnTo>
                <a:lnTo>
                  <a:pt x="379" y="571"/>
                </a:lnTo>
                <a:lnTo>
                  <a:pt x="379" y="571"/>
                </a:lnTo>
                <a:lnTo>
                  <a:pt x="381" y="565"/>
                </a:lnTo>
                <a:lnTo>
                  <a:pt x="384" y="561"/>
                </a:lnTo>
                <a:lnTo>
                  <a:pt x="389" y="552"/>
                </a:lnTo>
                <a:lnTo>
                  <a:pt x="389" y="552"/>
                </a:lnTo>
                <a:lnTo>
                  <a:pt x="389" y="557"/>
                </a:lnTo>
                <a:lnTo>
                  <a:pt x="388" y="559"/>
                </a:lnTo>
                <a:lnTo>
                  <a:pt x="385" y="564"/>
                </a:lnTo>
                <a:lnTo>
                  <a:pt x="384" y="569"/>
                </a:lnTo>
                <a:lnTo>
                  <a:pt x="384" y="569"/>
                </a:lnTo>
                <a:lnTo>
                  <a:pt x="402" y="548"/>
                </a:lnTo>
                <a:lnTo>
                  <a:pt x="420" y="529"/>
                </a:lnTo>
                <a:lnTo>
                  <a:pt x="441" y="507"/>
                </a:lnTo>
                <a:lnTo>
                  <a:pt x="452" y="499"/>
                </a:lnTo>
                <a:lnTo>
                  <a:pt x="465" y="491"/>
                </a:lnTo>
                <a:lnTo>
                  <a:pt x="465" y="491"/>
                </a:lnTo>
                <a:lnTo>
                  <a:pt x="459" y="500"/>
                </a:lnTo>
                <a:lnTo>
                  <a:pt x="455" y="509"/>
                </a:lnTo>
                <a:lnTo>
                  <a:pt x="452" y="516"/>
                </a:lnTo>
                <a:lnTo>
                  <a:pt x="447" y="523"/>
                </a:lnTo>
                <a:lnTo>
                  <a:pt x="447" y="523"/>
                </a:lnTo>
                <a:lnTo>
                  <a:pt x="445" y="519"/>
                </a:lnTo>
                <a:lnTo>
                  <a:pt x="445" y="521"/>
                </a:lnTo>
                <a:lnTo>
                  <a:pt x="445" y="521"/>
                </a:lnTo>
                <a:lnTo>
                  <a:pt x="443" y="523"/>
                </a:lnTo>
                <a:lnTo>
                  <a:pt x="443" y="524"/>
                </a:lnTo>
                <a:lnTo>
                  <a:pt x="444" y="529"/>
                </a:lnTo>
                <a:lnTo>
                  <a:pt x="444" y="529"/>
                </a:lnTo>
                <a:lnTo>
                  <a:pt x="434" y="543"/>
                </a:lnTo>
                <a:lnTo>
                  <a:pt x="423" y="557"/>
                </a:lnTo>
                <a:lnTo>
                  <a:pt x="413" y="571"/>
                </a:lnTo>
                <a:lnTo>
                  <a:pt x="403" y="586"/>
                </a:lnTo>
                <a:lnTo>
                  <a:pt x="403" y="586"/>
                </a:lnTo>
                <a:lnTo>
                  <a:pt x="403" y="590"/>
                </a:lnTo>
                <a:lnTo>
                  <a:pt x="403" y="596"/>
                </a:lnTo>
                <a:lnTo>
                  <a:pt x="403" y="597"/>
                </a:lnTo>
                <a:lnTo>
                  <a:pt x="405" y="599"/>
                </a:lnTo>
                <a:lnTo>
                  <a:pt x="406" y="597"/>
                </a:lnTo>
                <a:lnTo>
                  <a:pt x="407" y="596"/>
                </a:lnTo>
                <a:lnTo>
                  <a:pt x="407" y="596"/>
                </a:lnTo>
                <a:lnTo>
                  <a:pt x="419" y="579"/>
                </a:lnTo>
                <a:lnTo>
                  <a:pt x="430" y="565"/>
                </a:lnTo>
                <a:lnTo>
                  <a:pt x="443" y="551"/>
                </a:lnTo>
                <a:lnTo>
                  <a:pt x="455" y="537"/>
                </a:lnTo>
                <a:lnTo>
                  <a:pt x="469" y="524"/>
                </a:lnTo>
                <a:lnTo>
                  <a:pt x="485" y="513"/>
                </a:lnTo>
                <a:lnTo>
                  <a:pt x="516" y="491"/>
                </a:lnTo>
                <a:lnTo>
                  <a:pt x="444" y="603"/>
                </a:lnTo>
                <a:lnTo>
                  <a:pt x="444" y="603"/>
                </a:lnTo>
                <a:lnTo>
                  <a:pt x="402" y="602"/>
                </a:lnTo>
                <a:lnTo>
                  <a:pt x="381" y="602"/>
                </a:lnTo>
                <a:lnTo>
                  <a:pt x="361" y="602"/>
                </a:lnTo>
                <a:lnTo>
                  <a:pt x="361" y="602"/>
                </a:lnTo>
                <a:close/>
                <a:moveTo>
                  <a:pt x="513" y="589"/>
                </a:moveTo>
                <a:lnTo>
                  <a:pt x="513" y="589"/>
                </a:lnTo>
                <a:lnTo>
                  <a:pt x="520" y="578"/>
                </a:lnTo>
                <a:lnTo>
                  <a:pt x="527" y="565"/>
                </a:lnTo>
                <a:lnTo>
                  <a:pt x="533" y="552"/>
                </a:lnTo>
                <a:lnTo>
                  <a:pt x="538" y="537"/>
                </a:lnTo>
                <a:lnTo>
                  <a:pt x="538" y="537"/>
                </a:lnTo>
                <a:lnTo>
                  <a:pt x="526" y="551"/>
                </a:lnTo>
                <a:lnTo>
                  <a:pt x="514" y="566"/>
                </a:lnTo>
                <a:lnTo>
                  <a:pt x="503" y="583"/>
                </a:lnTo>
                <a:lnTo>
                  <a:pt x="495" y="602"/>
                </a:lnTo>
                <a:lnTo>
                  <a:pt x="461" y="600"/>
                </a:lnTo>
                <a:lnTo>
                  <a:pt x="461" y="600"/>
                </a:lnTo>
                <a:lnTo>
                  <a:pt x="465" y="593"/>
                </a:lnTo>
                <a:lnTo>
                  <a:pt x="469" y="588"/>
                </a:lnTo>
                <a:lnTo>
                  <a:pt x="475" y="582"/>
                </a:lnTo>
                <a:lnTo>
                  <a:pt x="479" y="575"/>
                </a:lnTo>
                <a:lnTo>
                  <a:pt x="483" y="571"/>
                </a:lnTo>
                <a:lnTo>
                  <a:pt x="479" y="571"/>
                </a:lnTo>
                <a:lnTo>
                  <a:pt x="479" y="571"/>
                </a:lnTo>
                <a:lnTo>
                  <a:pt x="479" y="566"/>
                </a:lnTo>
                <a:lnTo>
                  <a:pt x="481" y="562"/>
                </a:lnTo>
                <a:lnTo>
                  <a:pt x="483" y="558"/>
                </a:lnTo>
                <a:lnTo>
                  <a:pt x="489" y="558"/>
                </a:lnTo>
                <a:lnTo>
                  <a:pt x="483" y="571"/>
                </a:lnTo>
                <a:lnTo>
                  <a:pt x="483" y="571"/>
                </a:lnTo>
                <a:lnTo>
                  <a:pt x="500" y="551"/>
                </a:lnTo>
                <a:lnTo>
                  <a:pt x="520" y="530"/>
                </a:lnTo>
                <a:lnTo>
                  <a:pt x="541" y="510"/>
                </a:lnTo>
                <a:lnTo>
                  <a:pt x="563" y="492"/>
                </a:lnTo>
                <a:lnTo>
                  <a:pt x="552" y="514"/>
                </a:lnTo>
                <a:lnTo>
                  <a:pt x="552" y="514"/>
                </a:lnTo>
                <a:lnTo>
                  <a:pt x="547" y="519"/>
                </a:lnTo>
                <a:lnTo>
                  <a:pt x="541" y="524"/>
                </a:lnTo>
                <a:lnTo>
                  <a:pt x="540" y="527"/>
                </a:lnTo>
                <a:lnTo>
                  <a:pt x="538" y="531"/>
                </a:lnTo>
                <a:lnTo>
                  <a:pt x="540" y="534"/>
                </a:lnTo>
                <a:lnTo>
                  <a:pt x="542" y="537"/>
                </a:lnTo>
                <a:lnTo>
                  <a:pt x="542" y="537"/>
                </a:lnTo>
                <a:lnTo>
                  <a:pt x="551" y="526"/>
                </a:lnTo>
                <a:lnTo>
                  <a:pt x="562" y="513"/>
                </a:lnTo>
                <a:lnTo>
                  <a:pt x="579" y="488"/>
                </a:lnTo>
                <a:lnTo>
                  <a:pt x="579" y="488"/>
                </a:lnTo>
                <a:lnTo>
                  <a:pt x="580" y="486"/>
                </a:lnTo>
                <a:lnTo>
                  <a:pt x="583" y="485"/>
                </a:lnTo>
                <a:lnTo>
                  <a:pt x="586" y="486"/>
                </a:lnTo>
                <a:lnTo>
                  <a:pt x="589" y="489"/>
                </a:lnTo>
                <a:lnTo>
                  <a:pt x="589" y="491"/>
                </a:lnTo>
                <a:lnTo>
                  <a:pt x="589" y="493"/>
                </a:lnTo>
                <a:lnTo>
                  <a:pt x="589" y="493"/>
                </a:lnTo>
                <a:lnTo>
                  <a:pt x="569" y="519"/>
                </a:lnTo>
                <a:lnTo>
                  <a:pt x="551" y="545"/>
                </a:lnTo>
                <a:lnTo>
                  <a:pt x="534" y="572"/>
                </a:lnTo>
                <a:lnTo>
                  <a:pt x="518" y="599"/>
                </a:lnTo>
                <a:lnTo>
                  <a:pt x="518" y="599"/>
                </a:lnTo>
                <a:lnTo>
                  <a:pt x="516" y="602"/>
                </a:lnTo>
                <a:lnTo>
                  <a:pt x="514" y="602"/>
                </a:lnTo>
                <a:lnTo>
                  <a:pt x="513" y="602"/>
                </a:lnTo>
                <a:lnTo>
                  <a:pt x="511" y="600"/>
                </a:lnTo>
                <a:lnTo>
                  <a:pt x="510" y="595"/>
                </a:lnTo>
                <a:lnTo>
                  <a:pt x="511" y="592"/>
                </a:lnTo>
                <a:lnTo>
                  <a:pt x="513" y="589"/>
                </a:lnTo>
                <a:lnTo>
                  <a:pt x="513" y="589"/>
                </a:lnTo>
                <a:close/>
                <a:moveTo>
                  <a:pt x="542" y="600"/>
                </a:moveTo>
                <a:lnTo>
                  <a:pt x="542" y="600"/>
                </a:lnTo>
                <a:lnTo>
                  <a:pt x="541" y="599"/>
                </a:lnTo>
                <a:lnTo>
                  <a:pt x="541" y="597"/>
                </a:lnTo>
                <a:lnTo>
                  <a:pt x="542" y="593"/>
                </a:lnTo>
                <a:lnTo>
                  <a:pt x="544" y="592"/>
                </a:lnTo>
                <a:lnTo>
                  <a:pt x="542" y="590"/>
                </a:lnTo>
                <a:lnTo>
                  <a:pt x="540" y="590"/>
                </a:lnTo>
                <a:lnTo>
                  <a:pt x="535" y="592"/>
                </a:lnTo>
                <a:lnTo>
                  <a:pt x="535" y="592"/>
                </a:lnTo>
                <a:lnTo>
                  <a:pt x="549" y="566"/>
                </a:lnTo>
                <a:lnTo>
                  <a:pt x="565" y="540"/>
                </a:lnTo>
                <a:lnTo>
                  <a:pt x="583" y="513"/>
                </a:lnTo>
                <a:lnTo>
                  <a:pt x="600" y="489"/>
                </a:lnTo>
                <a:lnTo>
                  <a:pt x="600" y="489"/>
                </a:lnTo>
                <a:lnTo>
                  <a:pt x="601" y="488"/>
                </a:lnTo>
                <a:lnTo>
                  <a:pt x="604" y="486"/>
                </a:lnTo>
                <a:lnTo>
                  <a:pt x="611" y="486"/>
                </a:lnTo>
                <a:lnTo>
                  <a:pt x="630" y="488"/>
                </a:lnTo>
                <a:lnTo>
                  <a:pt x="630" y="488"/>
                </a:lnTo>
                <a:lnTo>
                  <a:pt x="606" y="510"/>
                </a:lnTo>
                <a:lnTo>
                  <a:pt x="585" y="533"/>
                </a:lnTo>
                <a:lnTo>
                  <a:pt x="575" y="545"/>
                </a:lnTo>
                <a:lnTo>
                  <a:pt x="565" y="558"/>
                </a:lnTo>
                <a:lnTo>
                  <a:pt x="556" y="571"/>
                </a:lnTo>
                <a:lnTo>
                  <a:pt x="548" y="585"/>
                </a:lnTo>
                <a:lnTo>
                  <a:pt x="548" y="585"/>
                </a:lnTo>
                <a:lnTo>
                  <a:pt x="590" y="537"/>
                </a:lnTo>
                <a:lnTo>
                  <a:pt x="613" y="513"/>
                </a:lnTo>
                <a:lnTo>
                  <a:pt x="637" y="491"/>
                </a:lnTo>
                <a:lnTo>
                  <a:pt x="637" y="491"/>
                </a:lnTo>
                <a:lnTo>
                  <a:pt x="637" y="495"/>
                </a:lnTo>
                <a:lnTo>
                  <a:pt x="637" y="499"/>
                </a:lnTo>
                <a:lnTo>
                  <a:pt x="632" y="506"/>
                </a:lnTo>
                <a:lnTo>
                  <a:pt x="628" y="513"/>
                </a:lnTo>
                <a:lnTo>
                  <a:pt x="624" y="519"/>
                </a:lnTo>
                <a:lnTo>
                  <a:pt x="624" y="519"/>
                </a:lnTo>
                <a:lnTo>
                  <a:pt x="622" y="520"/>
                </a:lnTo>
                <a:lnTo>
                  <a:pt x="621" y="520"/>
                </a:lnTo>
                <a:lnTo>
                  <a:pt x="620" y="521"/>
                </a:lnTo>
                <a:lnTo>
                  <a:pt x="569" y="600"/>
                </a:lnTo>
                <a:lnTo>
                  <a:pt x="569" y="600"/>
                </a:lnTo>
                <a:lnTo>
                  <a:pt x="563" y="602"/>
                </a:lnTo>
                <a:lnTo>
                  <a:pt x="555" y="602"/>
                </a:lnTo>
                <a:lnTo>
                  <a:pt x="547" y="602"/>
                </a:lnTo>
                <a:lnTo>
                  <a:pt x="542" y="600"/>
                </a:lnTo>
                <a:lnTo>
                  <a:pt x="542" y="600"/>
                </a:lnTo>
                <a:close/>
                <a:moveTo>
                  <a:pt x="592" y="597"/>
                </a:moveTo>
                <a:lnTo>
                  <a:pt x="600" y="585"/>
                </a:lnTo>
                <a:lnTo>
                  <a:pt x="600" y="585"/>
                </a:lnTo>
                <a:lnTo>
                  <a:pt x="597" y="586"/>
                </a:lnTo>
                <a:lnTo>
                  <a:pt x="593" y="589"/>
                </a:lnTo>
                <a:lnTo>
                  <a:pt x="590" y="592"/>
                </a:lnTo>
                <a:lnTo>
                  <a:pt x="587" y="592"/>
                </a:lnTo>
                <a:lnTo>
                  <a:pt x="585" y="592"/>
                </a:lnTo>
                <a:lnTo>
                  <a:pt x="646" y="491"/>
                </a:lnTo>
                <a:lnTo>
                  <a:pt x="646" y="491"/>
                </a:lnTo>
                <a:lnTo>
                  <a:pt x="648" y="488"/>
                </a:lnTo>
                <a:lnTo>
                  <a:pt x="651" y="488"/>
                </a:lnTo>
                <a:lnTo>
                  <a:pt x="658" y="486"/>
                </a:lnTo>
                <a:lnTo>
                  <a:pt x="667" y="486"/>
                </a:lnTo>
                <a:lnTo>
                  <a:pt x="676" y="489"/>
                </a:lnTo>
                <a:lnTo>
                  <a:pt x="676" y="489"/>
                </a:lnTo>
                <a:lnTo>
                  <a:pt x="658" y="507"/>
                </a:lnTo>
                <a:lnTo>
                  <a:pt x="638" y="527"/>
                </a:lnTo>
                <a:lnTo>
                  <a:pt x="621" y="550"/>
                </a:lnTo>
                <a:lnTo>
                  <a:pt x="614" y="561"/>
                </a:lnTo>
                <a:lnTo>
                  <a:pt x="607" y="573"/>
                </a:lnTo>
                <a:lnTo>
                  <a:pt x="607" y="573"/>
                </a:lnTo>
                <a:lnTo>
                  <a:pt x="607" y="569"/>
                </a:lnTo>
                <a:lnTo>
                  <a:pt x="607" y="568"/>
                </a:lnTo>
                <a:lnTo>
                  <a:pt x="606" y="568"/>
                </a:lnTo>
                <a:lnTo>
                  <a:pt x="604" y="568"/>
                </a:lnTo>
                <a:lnTo>
                  <a:pt x="601" y="572"/>
                </a:lnTo>
                <a:lnTo>
                  <a:pt x="601" y="573"/>
                </a:lnTo>
                <a:lnTo>
                  <a:pt x="601" y="575"/>
                </a:lnTo>
                <a:lnTo>
                  <a:pt x="601" y="575"/>
                </a:lnTo>
                <a:lnTo>
                  <a:pt x="599" y="576"/>
                </a:lnTo>
                <a:lnTo>
                  <a:pt x="596" y="578"/>
                </a:lnTo>
                <a:lnTo>
                  <a:pt x="596" y="579"/>
                </a:lnTo>
                <a:lnTo>
                  <a:pt x="596" y="581"/>
                </a:lnTo>
                <a:lnTo>
                  <a:pt x="600" y="585"/>
                </a:lnTo>
                <a:lnTo>
                  <a:pt x="666" y="509"/>
                </a:lnTo>
                <a:lnTo>
                  <a:pt x="666" y="509"/>
                </a:lnTo>
                <a:lnTo>
                  <a:pt x="673" y="505"/>
                </a:lnTo>
                <a:lnTo>
                  <a:pt x="676" y="503"/>
                </a:lnTo>
                <a:lnTo>
                  <a:pt x="677" y="505"/>
                </a:lnTo>
                <a:lnTo>
                  <a:pt x="677" y="506"/>
                </a:lnTo>
                <a:lnTo>
                  <a:pt x="677" y="506"/>
                </a:lnTo>
                <a:lnTo>
                  <a:pt x="676" y="510"/>
                </a:lnTo>
                <a:lnTo>
                  <a:pt x="674" y="514"/>
                </a:lnTo>
                <a:lnTo>
                  <a:pt x="669" y="521"/>
                </a:lnTo>
                <a:lnTo>
                  <a:pt x="666" y="524"/>
                </a:lnTo>
                <a:lnTo>
                  <a:pt x="666" y="524"/>
                </a:lnTo>
                <a:lnTo>
                  <a:pt x="665" y="526"/>
                </a:lnTo>
                <a:lnTo>
                  <a:pt x="663" y="527"/>
                </a:lnTo>
                <a:lnTo>
                  <a:pt x="662" y="530"/>
                </a:lnTo>
                <a:lnTo>
                  <a:pt x="662" y="530"/>
                </a:lnTo>
                <a:lnTo>
                  <a:pt x="662" y="534"/>
                </a:lnTo>
                <a:lnTo>
                  <a:pt x="662" y="534"/>
                </a:lnTo>
                <a:lnTo>
                  <a:pt x="652" y="543"/>
                </a:lnTo>
                <a:lnTo>
                  <a:pt x="644" y="554"/>
                </a:lnTo>
                <a:lnTo>
                  <a:pt x="630" y="576"/>
                </a:lnTo>
                <a:lnTo>
                  <a:pt x="630" y="576"/>
                </a:lnTo>
                <a:lnTo>
                  <a:pt x="624" y="585"/>
                </a:lnTo>
                <a:lnTo>
                  <a:pt x="620" y="590"/>
                </a:lnTo>
                <a:lnTo>
                  <a:pt x="615" y="595"/>
                </a:lnTo>
                <a:lnTo>
                  <a:pt x="610" y="599"/>
                </a:lnTo>
                <a:lnTo>
                  <a:pt x="604" y="600"/>
                </a:lnTo>
                <a:lnTo>
                  <a:pt x="599" y="600"/>
                </a:lnTo>
                <a:lnTo>
                  <a:pt x="592" y="597"/>
                </a:lnTo>
                <a:lnTo>
                  <a:pt x="592" y="597"/>
                </a:lnTo>
                <a:close/>
                <a:moveTo>
                  <a:pt x="693" y="488"/>
                </a:moveTo>
                <a:lnTo>
                  <a:pt x="725" y="488"/>
                </a:lnTo>
                <a:lnTo>
                  <a:pt x="725" y="488"/>
                </a:lnTo>
                <a:lnTo>
                  <a:pt x="704" y="507"/>
                </a:lnTo>
                <a:lnTo>
                  <a:pt x="683" y="529"/>
                </a:lnTo>
                <a:lnTo>
                  <a:pt x="672" y="538"/>
                </a:lnTo>
                <a:lnTo>
                  <a:pt x="662" y="550"/>
                </a:lnTo>
                <a:lnTo>
                  <a:pt x="653" y="561"/>
                </a:lnTo>
                <a:lnTo>
                  <a:pt x="646" y="573"/>
                </a:lnTo>
                <a:lnTo>
                  <a:pt x="646" y="573"/>
                </a:lnTo>
                <a:lnTo>
                  <a:pt x="651" y="562"/>
                </a:lnTo>
                <a:lnTo>
                  <a:pt x="656" y="551"/>
                </a:lnTo>
                <a:lnTo>
                  <a:pt x="667" y="530"/>
                </a:lnTo>
                <a:lnTo>
                  <a:pt x="681" y="510"/>
                </a:lnTo>
                <a:lnTo>
                  <a:pt x="693" y="488"/>
                </a:lnTo>
                <a:lnTo>
                  <a:pt x="693" y="488"/>
                </a:lnTo>
                <a:close/>
                <a:moveTo>
                  <a:pt x="684" y="602"/>
                </a:moveTo>
                <a:lnTo>
                  <a:pt x="710" y="568"/>
                </a:lnTo>
                <a:lnTo>
                  <a:pt x="710" y="568"/>
                </a:lnTo>
                <a:lnTo>
                  <a:pt x="708" y="566"/>
                </a:lnTo>
                <a:lnTo>
                  <a:pt x="708" y="565"/>
                </a:lnTo>
                <a:lnTo>
                  <a:pt x="711" y="558"/>
                </a:lnTo>
                <a:lnTo>
                  <a:pt x="715" y="551"/>
                </a:lnTo>
                <a:lnTo>
                  <a:pt x="715" y="548"/>
                </a:lnTo>
                <a:lnTo>
                  <a:pt x="714" y="547"/>
                </a:lnTo>
                <a:lnTo>
                  <a:pt x="714" y="541"/>
                </a:lnTo>
                <a:lnTo>
                  <a:pt x="714" y="541"/>
                </a:lnTo>
                <a:lnTo>
                  <a:pt x="703" y="554"/>
                </a:lnTo>
                <a:lnTo>
                  <a:pt x="691" y="569"/>
                </a:lnTo>
                <a:lnTo>
                  <a:pt x="683" y="586"/>
                </a:lnTo>
                <a:lnTo>
                  <a:pt x="674" y="602"/>
                </a:lnTo>
                <a:lnTo>
                  <a:pt x="627" y="602"/>
                </a:lnTo>
                <a:lnTo>
                  <a:pt x="627" y="602"/>
                </a:lnTo>
                <a:lnTo>
                  <a:pt x="681" y="543"/>
                </a:lnTo>
                <a:lnTo>
                  <a:pt x="710" y="514"/>
                </a:lnTo>
                <a:lnTo>
                  <a:pt x="739" y="486"/>
                </a:lnTo>
                <a:lnTo>
                  <a:pt x="739" y="486"/>
                </a:lnTo>
                <a:lnTo>
                  <a:pt x="736" y="496"/>
                </a:lnTo>
                <a:lnTo>
                  <a:pt x="732" y="507"/>
                </a:lnTo>
                <a:lnTo>
                  <a:pt x="728" y="514"/>
                </a:lnTo>
                <a:lnTo>
                  <a:pt x="726" y="514"/>
                </a:lnTo>
                <a:lnTo>
                  <a:pt x="726" y="513"/>
                </a:lnTo>
                <a:lnTo>
                  <a:pt x="726" y="513"/>
                </a:lnTo>
                <a:lnTo>
                  <a:pt x="718" y="523"/>
                </a:lnTo>
                <a:lnTo>
                  <a:pt x="715" y="529"/>
                </a:lnTo>
                <a:lnTo>
                  <a:pt x="715" y="531"/>
                </a:lnTo>
                <a:lnTo>
                  <a:pt x="717" y="533"/>
                </a:lnTo>
                <a:lnTo>
                  <a:pt x="717" y="533"/>
                </a:lnTo>
                <a:lnTo>
                  <a:pt x="726" y="524"/>
                </a:lnTo>
                <a:lnTo>
                  <a:pt x="735" y="513"/>
                </a:lnTo>
                <a:lnTo>
                  <a:pt x="742" y="502"/>
                </a:lnTo>
                <a:lnTo>
                  <a:pt x="748" y="488"/>
                </a:lnTo>
                <a:lnTo>
                  <a:pt x="748" y="488"/>
                </a:lnTo>
                <a:lnTo>
                  <a:pt x="760" y="491"/>
                </a:lnTo>
                <a:lnTo>
                  <a:pt x="767" y="491"/>
                </a:lnTo>
                <a:lnTo>
                  <a:pt x="774" y="491"/>
                </a:lnTo>
                <a:lnTo>
                  <a:pt x="774" y="491"/>
                </a:lnTo>
                <a:lnTo>
                  <a:pt x="757" y="506"/>
                </a:lnTo>
                <a:lnTo>
                  <a:pt x="739" y="524"/>
                </a:lnTo>
                <a:lnTo>
                  <a:pt x="731" y="534"/>
                </a:lnTo>
                <a:lnTo>
                  <a:pt x="722" y="545"/>
                </a:lnTo>
                <a:lnTo>
                  <a:pt x="715" y="557"/>
                </a:lnTo>
                <a:lnTo>
                  <a:pt x="710" y="568"/>
                </a:lnTo>
                <a:lnTo>
                  <a:pt x="710" y="568"/>
                </a:lnTo>
                <a:lnTo>
                  <a:pt x="726" y="550"/>
                </a:lnTo>
                <a:lnTo>
                  <a:pt x="745" y="531"/>
                </a:lnTo>
                <a:lnTo>
                  <a:pt x="764" y="514"/>
                </a:lnTo>
                <a:lnTo>
                  <a:pt x="784" y="499"/>
                </a:lnTo>
                <a:lnTo>
                  <a:pt x="784" y="499"/>
                </a:lnTo>
                <a:lnTo>
                  <a:pt x="780" y="507"/>
                </a:lnTo>
                <a:lnTo>
                  <a:pt x="773" y="516"/>
                </a:lnTo>
                <a:lnTo>
                  <a:pt x="767" y="524"/>
                </a:lnTo>
                <a:lnTo>
                  <a:pt x="760" y="534"/>
                </a:lnTo>
                <a:lnTo>
                  <a:pt x="763" y="538"/>
                </a:lnTo>
                <a:lnTo>
                  <a:pt x="763" y="538"/>
                </a:lnTo>
                <a:lnTo>
                  <a:pt x="750" y="552"/>
                </a:lnTo>
                <a:lnTo>
                  <a:pt x="738" y="568"/>
                </a:lnTo>
                <a:lnTo>
                  <a:pt x="726" y="585"/>
                </a:lnTo>
                <a:lnTo>
                  <a:pt x="715" y="602"/>
                </a:lnTo>
                <a:lnTo>
                  <a:pt x="684" y="602"/>
                </a:lnTo>
                <a:close/>
                <a:moveTo>
                  <a:pt x="1161" y="512"/>
                </a:moveTo>
                <a:lnTo>
                  <a:pt x="1161" y="512"/>
                </a:lnTo>
                <a:lnTo>
                  <a:pt x="1155" y="520"/>
                </a:lnTo>
                <a:lnTo>
                  <a:pt x="1152" y="523"/>
                </a:lnTo>
                <a:lnTo>
                  <a:pt x="1149" y="524"/>
                </a:lnTo>
                <a:lnTo>
                  <a:pt x="1149" y="524"/>
                </a:lnTo>
                <a:lnTo>
                  <a:pt x="1147" y="523"/>
                </a:lnTo>
                <a:lnTo>
                  <a:pt x="1147" y="523"/>
                </a:lnTo>
                <a:lnTo>
                  <a:pt x="1152" y="516"/>
                </a:lnTo>
                <a:lnTo>
                  <a:pt x="1156" y="513"/>
                </a:lnTo>
                <a:lnTo>
                  <a:pt x="1161" y="512"/>
                </a:lnTo>
                <a:lnTo>
                  <a:pt x="1161" y="512"/>
                </a:lnTo>
                <a:close/>
                <a:moveTo>
                  <a:pt x="1083" y="566"/>
                </a:moveTo>
                <a:lnTo>
                  <a:pt x="1083" y="566"/>
                </a:lnTo>
                <a:lnTo>
                  <a:pt x="1079" y="571"/>
                </a:lnTo>
                <a:lnTo>
                  <a:pt x="1078" y="573"/>
                </a:lnTo>
                <a:lnTo>
                  <a:pt x="1076" y="576"/>
                </a:lnTo>
                <a:lnTo>
                  <a:pt x="1076" y="576"/>
                </a:lnTo>
                <a:lnTo>
                  <a:pt x="1075" y="581"/>
                </a:lnTo>
                <a:lnTo>
                  <a:pt x="1072" y="583"/>
                </a:lnTo>
                <a:lnTo>
                  <a:pt x="1065" y="590"/>
                </a:lnTo>
                <a:lnTo>
                  <a:pt x="1065" y="590"/>
                </a:lnTo>
                <a:lnTo>
                  <a:pt x="1067" y="586"/>
                </a:lnTo>
                <a:lnTo>
                  <a:pt x="1069" y="582"/>
                </a:lnTo>
                <a:lnTo>
                  <a:pt x="1076" y="576"/>
                </a:lnTo>
                <a:lnTo>
                  <a:pt x="1076" y="576"/>
                </a:lnTo>
                <a:lnTo>
                  <a:pt x="1082" y="564"/>
                </a:lnTo>
                <a:lnTo>
                  <a:pt x="1089" y="552"/>
                </a:lnTo>
                <a:lnTo>
                  <a:pt x="1104" y="531"/>
                </a:lnTo>
                <a:lnTo>
                  <a:pt x="1140" y="491"/>
                </a:lnTo>
                <a:lnTo>
                  <a:pt x="1140" y="491"/>
                </a:lnTo>
                <a:lnTo>
                  <a:pt x="1141" y="491"/>
                </a:lnTo>
                <a:lnTo>
                  <a:pt x="1144" y="489"/>
                </a:lnTo>
                <a:lnTo>
                  <a:pt x="1151" y="489"/>
                </a:lnTo>
                <a:lnTo>
                  <a:pt x="1159" y="491"/>
                </a:lnTo>
                <a:lnTo>
                  <a:pt x="1171" y="489"/>
                </a:lnTo>
                <a:lnTo>
                  <a:pt x="1083" y="566"/>
                </a:lnTo>
                <a:close/>
                <a:moveTo>
                  <a:pt x="1182" y="492"/>
                </a:moveTo>
                <a:lnTo>
                  <a:pt x="1182" y="492"/>
                </a:lnTo>
                <a:lnTo>
                  <a:pt x="1183" y="491"/>
                </a:lnTo>
                <a:lnTo>
                  <a:pt x="1186" y="489"/>
                </a:lnTo>
                <a:lnTo>
                  <a:pt x="1193" y="489"/>
                </a:lnTo>
                <a:lnTo>
                  <a:pt x="1200" y="491"/>
                </a:lnTo>
                <a:lnTo>
                  <a:pt x="1207" y="491"/>
                </a:lnTo>
                <a:lnTo>
                  <a:pt x="1133" y="555"/>
                </a:lnTo>
                <a:lnTo>
                  <a:pt x="1182" y="492"/>
                </a:lnTo>
                <a:close/>
                <a:moveTo>
                  <a:pt x="769" y="471"/>
                </a:moveTo>
                <a:lnTo>
                  <a:pt x="769" y="471"/>
                </a:lnTo>
                <a:lnTo>
                  <a:pt x="788" y="467"/>
                </a:lnTo>
                <a:lnTo>
                  <a:pt x="814" y="465"/>
                </a:lnTo>
                <a:lnTo>
                  <a:pt x="864" y="464"/>
                </a:lnTo>
                <a:lnTo>
                  <a:pt x="864" y="464"/>
                </a:lnTo>
                <a:lnTo>
                  <a:pt x="953" y="464"/>
                </a:lnTo>
                <a:lnTo>
                  <a:pt x="1041" y="465"/>
                </a:lnTo>
                <a:lnTo>
                  <a:pt x="1133" y="468"/>
                </a:lnTo>
                <a:lnTo>
                  <a:pt x="1225" y="469"/>
                </a:lnTo>
                <a:lnTo>
                  <a:pt x="1225" y="469"/>
                </a:lnTo>
                <a:lnTo>
                  <a:pt x="1228" y="471"/>
                </a:lnTo>
                <a:lnTo>
                  <a:pt x="1230" y="472"/>
                </a:lnTo>
                <a:lnTo>
                  <a:pt x="1231" y="474"/>
                </a:lnTo>
                <a:lnTo>
                  <a:pt x="1231" y="475"/>
                </a:lnTo>
                <a:lnTo>
                  <a:pt x="1227" y="475"/>
                </a:lnTo>
                <a:lnTo>
                  <a:pt x="1227" y="475"/>
                </a:lnTo>
                <a:lnTo>
                  <a:pt x="1111" y="475"/>
                </a:lnTo>
                <a:lnTo>
                  <a:pt x="998" y="475"/>
                </a:lnTo>
                <a:lnTo>
                  <a:pt x="882" y="474"/>
                </a:lnTo>
                <a:lnTo>
                  <a:pt x="826" y="472"/>
                </a:lnTo>
                <a:lnTo>
                  <a:pt x="769" y="471"/>
                </a:lnTo>
                <a:lnTo>
                  <a:pt x="769" y="471"/>
                </a:lnTo>
                <a:close/>
                <a:moveTo>
                  <a:pt x="1057" y="500"/>
                </a:moveTo>
                <a:lnTo>
                  <a:pt x="1057" y="500"/>
                </a:lnTo>
                <a:lnTo>
                  <a:pt x="1045" y="509"/>
                </a:lnTo>
                <a:lnTo>
                  <a:pt x="1034" y="517"/>
                </a:lnTo>
                <a:lnTo>
                  <a:pt x="1013" y="536"/>
                </a:lnTo>
                <a:lnTo>
                  <a:pt x="1013" y="536"/>
                </a:lnTo>
                <a:lnTo>
                  <a:pt x="1019" y="524"/>
                </a:lnTo>
                <a:lnTo>
                  <a:pt x="1024" y="512"/>
                </a:lnTo>
                <a:lnTo>
                  <a:pt x="1031" y="500"/>
                </a:lnTo>
                <a:lnTo>
                  <a:pt x="1037" y="489"/>
                </a:lnTo>
                <a:lnTo>
                  <a:pt x="1114" y="491"/>
                </a:lnTo>
                <a:lnTo>
                  <a:pt x="1027" y="568"/>
                </a:lnTo>
                <a:lnTo>
                  <a:pt x="1027" y="568"/>
                </a:lnTo>
                <a:lnTo>
                  <a:pt x="1041" y="551"/>
                </a:lnTo>
                <a:lnTo>
                  <a:pt x="1054" y="534"/>
                </a:lnTo>
                <a:lnTo>
                  <a:pt x="1065" y="516"/>
                </a:lnTo>
                <a:lnTo>
                  <a:pt x="1075" y="498"/>
                </a:lnTo>
                <a:lnTo>
                  <a:pt x="1075" y="498"/>
                </a:lnTo>
                <a:lnTo>
                  <a:pt x="1075" y="495"/>
                </a:lnTo>
                <a:lnTo>
                  <a:pt x="1075" y="493"/>
                </a:lnTo>
                <a:lnTo>
                  <a:pt x="1069" y="495"/>
                </a:lnTo>
                <a:lnTo>
                  <a:pt x="1062" y="498"/>
                </a:lnTo>
                <a:lnTo>
                  <a:pt x="1057" y="500"/>
                </a:lnTo>
                <a:lnTo>
                  <a:pt x="1057" y="500"/>
                </a:lnTo>
                <a:close/>
                <a:moveTo>
                  <a:pt x="988" y="491"/>
                </a:moveTo>
                <a:lnTo>
                  <a:pt x="1019" y="489"/>
                </a:lnTo>
                <a:lnTo>
                  <a:pt x="961" y="544"/>
                </a:lnTo>
                <a:lnTo>
                  <a:pt x="961" y="544"/>
                </a:lnTo>
                <a:lnTo>
                  <a:pt x="974" y="520"/>
                </a:lnTo>
                <a:lnTo>
                  <a:pt x="981" y="509"/>
                </a:lnTo>
                <a:lnTo>
                  <a:pt x="986" y="498"/>
                </a:lnTo>
                <a:lnTo>
                  <a:pt x="986" y="498"/>
                </a:lnTo>
                <a:lnTo>
                  <a:pt x="988" y="491"/>
                </a:lnTo>
                <a:lnTo>
                  <a:pt x="988" y="491"/>
                </a:lnTo>
                <a:close/>
                <a:moveTo>
                  <a:pt x="948" y="491"/>
                </a:moveTo>
                <a:lnTo>
                  <a:pt x="948" y="491"/>
                </a:lnTo>
                <a:lnTo>
                  <a:pt x="936" y="503"/>
                </a:lnTo>
                <a:lnTo>
                  <a:pt x="925" y="517"/>
                </a:lnTo>
                <a:lnTo>
                  <a:pt x="911" y="530"/>
                </a:lnTo>
                <a:lnTo>
                  <a:pt x="904" y="536"/>
                </a:lnTo>
                <a:lnTo>
                  <a:pt x="896" y="541"/>
                </a:lnTo>
                <a:lnTo>
                  <a:pt x="896" y="541"/>
                </a:lnTo>
                <a:lnTo>
                  <a:pt x="913" y="520"/>
                </a:lnTo>
                <a:lnTo>
                  <a:pt x="920" y="509"/>
                </a:lnTo>
                <a:lnTo>
                  <a:pt x="927" y="496"/>
                </a:lnTo>
                <a:lnTo>
                  <a:pt x="927" y="496"/>
                </a:lnTo>
                <a:lnTo>
                  <a:pt x="927" y="493"/>
                </a:lnTo>
                <a:lnTo>
                  <a:pt x="929" y="491"/>
                </a:lnTo>
                <a:lnTo>
                  <a:pt x="929" y="491"/>
                </a:lnTo>
                <a:lnTo>
                  <a:pt x="933" y="489"/>
                </a:lnTo>
                <a:lnTo>
                  <a:pt x="939" y="489"/>
                </a:lnTo>
                <a:lnTo>
                  <a:pt x="948" y="491"/>
                </a:lnTo>
                <a:lnTo>
                  <a:pt x="948" y="491"/>
                </a:lnTo>
                <a:close/>
                <a:moveTo>
                  <a:pt x="912" y="489"/>
                </a:moveTo>
                <a:lnTo>
                  <a:pt x="867" y="534"/>
                </a:lnTo>
                <a:lnTo>
                  <a:pt x="867" y="534"/>
                </a:lnTo>
                <a:lnTo>
                  <a:pt x="873" y="523"/>
                </a:lnTo>
                <a:lnTo>
                  <a:pt x="880" y="512"/>
                </a:lnTo>
                <a:lnTo>
                  <a:pt x="895" y="489"/>
                </a:lnTo>
                <a:lnTo>
                  <a:pt x="895" y="489"/>
                </a:lnTo>
                <a:lnTo>
                  <a:pt x="898" y="489"/>
                </a:lnTo>
                <a:lnTo>
                  <a:pt x="902" y="489"/>
                </a:lnTo>
                <a:lnTo>
                  <a:pt x="912" y="489"/>
                </a:lnTo>
                <a:lnTo>
                  <a:pt x="912" y="489"/>
                </a:lnTo>
                <a:close/>
                <a:moveTo>
                  <a:pt x="873" y="492"/>
                </a:moveTo>
                <a:lnTo>
                  <a:pt x="873" y="492"/>
                </a:lnTo>
                <a:lnTo>
                  <a:pt x="856" y="502"/>
                </a:lnTo>
                <a:lnTo>
                  <a:pt x="842" y="514"/>
                </a:lnTo>
                <a:lnTo>
                  <a:pt x="814" y="538"/>
                </a:lnTo>
                <a:lnTo>
                  <a:pt x="814" y="538"/>
                </a:lnTo>
                <a:lnTo>
                  <a:pt x="814" y="543"/>
                </a:lnTo>
                <a:lnTo>
                  <a:pt x="812" y="545"/>
                </a:lnTo>
                <a:lnTo>
                  <a:pt x="809" y="548"/>
                </a:lnTo>
                <a:lnTo>
                  <a:pt x="807" y="551"/>
                </a:lnTo>
                <a:lnTo>
                  <a:pt x="811" y="541"/>
                </a:lnTo>
                <a:lnTo>
                  <a:pt x="812" y="538"/>
                </a:lnTo>
                <a:lnTo>
                  <a:pt x="814" y="538"/>
                </a:lnTo>
                <a:lnTo>
                  <a:pt x="814" y="538"/>
                </a:lnTo>
                <a:lnTo>
                  <a:pt x="818" y="533"/>
                </a:lnTo>
                <a:lnTo>
                  <a:pt x="822" y="526"/>
                </a:lnTo>
                <a:lnTo>
                  <a:pt x="830" y="512"/>
                </a:lnTo>
                <a:lnTo>
                  <a:pt x="835" y="503"/>
                </a:lnTo>
                <a:lnTo>
                  <a:pt x="839" y="498"/>
                </a:lnTo>
                <a:lnTo>
                  <a:pt x="845" y="492"/>
                </a:lnTo>
                <a:lnTo>
                  <a:pt x="852" y="489"/>
                </a:lnTo>
                <a:lnTo>
                  <a:pt x="852" y="489"/>
                </a:lnTo>
                <a:lnTo>
                  <a:pt x="857" y="489"/>
                </a:lnTo>
                <a:lnTo>
                  <a:pt x="863" y="489"/>
                </a:lnTo>
                <a:lnTo>
                  <a:pt x="868" y="491"/>
                </a:lnTo>
                <a:lnTo>
                  <a:pt x="873" y="492"/>
                </a:lnTo>
                <a:lnTo>
                  <a:pt x="873" y="492"/>
                </a:lnTo>
                <a:close/>
                <a:moveTo>
                  <a:pt x="729" y="602"/>
                </a:moveTo>
                <a:lnTo>
                  <a:pt x="729" y="602"/>
                </a:lnTo>
                <a:lnTo>
                  <a:pt x="738" y="588"/>
                </a:lnTo>
                <a:lnTo>
                  <a:pt x="743" y="581"/>
                </a:lnTo>
                <a:lnTo>
                  <a:pt x="749" y="575"/>
                </a:lnTo>
                <a:lnTo>
                  <a:pt x="749" y="575"/>
                </a:lnTo>
                <a:lnTo>
                  <a:pt x="748" y="573"/>
                </a:lnTo>
                <a:lnTo>
                  <a:pt x="746" y="572"/>
                </a:lnTo>
                <a:lnTo>
                  <a:pt x="746" y="572"/>
                </a:lnTo>
                <a:lnTo>
                  <a:pt x="749" y="568"/>
                </a:lnTo>
                <a:lnTo>
                  <a:pt x="752" y="564"/>
                </a:lnTo>
                <a:lnTo>
                  <a:pt x="755" y="559"/>
                </a:lnTo>
                <a:lnTo>
                  <a:pt x="757" y="555"/>
                </a:lnTo>
                <a:lnTo>
                  <a:pt x="759" y="554"/>
                </a:lnTo>
                <a:lnTo>
                  <a:pt x="756" y="552"/>
                </a:lnTo>
                <a:lnTo>
                  <a:pt x="756" y="552"/>
                </a:lnTo>
                <a:lnTo>
                  <a:pt x="777" y="523"/>
                </a:lnTo>
                <a:lnTo>
                  <a:pt x="788" y="509"/>
                </a:lnTo>
                <a:lnTo>
                  <a:pt x="797" y="492"/>
                </a:lnTo>
                <a:lnTo>
                  <a:pt x="797" y="492"/>
                </a:lnTo>
                <a:lnTo>
                  <a:pt x="800" y="489"/>
                </a:lnTo>
                <a:lnTo>
                  <a:pt x="801" y="489"/>
                </a:lnTo>
                <a:lnTo>
                  <a:pt x="808" y="489"/>
                </a:lnTo>
                <a:lnTo>
                  <a:pt x="825" y="491"/>
                </a:lnTo>
                <a:lnTo>
                  <a:pt x="825" y="491"/>
                </a:lnTo>
                <a:lnTo>
                  <a:pt x="791" y="520"/>
                </a:lnTo>
                <a:lnTo>
                  <a:pt x="776" y="536"/>
                </a:lnTo>
                <a:lnTo>
                  <a:pt x="760" y="551"/>
                </a:lnTo>
                <a:lnTo>
                  <a:pt x="762" y="555"/>
                </a:lnTo>
                <a:lnTo>
                  <a:pt x="762" y="555"/>
                </a:lnTo>
                <a:lnTo>
                  <a:pt x="759" y="558"/>
                </a:lnTo>
                <a:lnTo>
                  <a:pt x="756" y="564"/>
                </a:lnTo>
                <a:lnTo>
                  <a:pt x="752" y="572"/>
                </a:lnTo>
                <a:lnTo>
                  <a:pt x="752" y="572"/>
                </a:lnTo>
                <a:lnTo>
                  <a:pt x="769" y="554"/>
                </a:lnTo>
                <a:lnTo>
                  <a:pt x="787" y="536"/>
                </a:lnTo>
                <a:lnTo>
                  <a:pt x="807" y="517"/>
                </a:lnTo>
                <a:lnTo>
                  <a:pt x="828" y="499"/>
                </a:lnTo>
                <a:lnTo>
                  <a:pt x="828" y="499"/>
                </a:lnTo>
                <a:lnTo>
                  <a:pt x="826" y="506"/>
                </a:lnTo>
                <a:lnTo>
                  <a:pt x="823" y="512"/>
                </a:lnTo>
                <a:lnTo>
                  <a:pt x="821" y="519"/>
                </a:lnTo>
                <a:lnTo>
                  <a:pt x="815" y="524"/>
                </a:lnTo>
                <a:lnTo>
                  <a:pt x="815" y="524"/>
                </a:lnTo>
                <a:lnTo>
                  <a:pt x="814" y="521"/>
                </a:lnTo>
                <a:lnTo>
                  <a:pt x="814" y="523"/>
                </a:lnTo>
                <a:lnTo>
                  <a:pt x="811" y="527"/>
                </a:lnTo>
                <a:lnTo>
                  <a:pt x="812" y="530"/>
                </a:lnTo>
                <a:lnTo>
                  <a:pt x="812" y="530"/>
                </a:lnTo>
                <a:lnTo>
                  <a:pt x="802" y="543"/>
                </a:lnTo>
                <a:lnTo>
                  <a:pt x="793" y="555"/>
                </a:lnTo>
                <a:lnTo>
                  <a:pt x="781" y="569"/>
                </a:lnTo>
                <a:lnTo>
                  <a:pt x="773" y="582"/>
                </a:lnTo>
                <a:lnTo>
                  <a:pt x="773" y="582"/>
                </a:lnTo>
                <a:lnTo>
                  <a:pt x="764" y="593"/>
                </a:lnTo>
                <a:lnTo>
                  <a:pt x="763" y="596"/>
                </a:lnTo>
                <a:lnTo>
                  <a:pt x="762" y="599"/>
                </a:lnTo>
                <a:lnTo>
                  <a:pt x="763" y="602"/>
                </a:lnTo>
                <a:lnTo>
                  <a:pt x="764" y="606"/>
                </a:lnTo>
                <a:lnTo>
                  <a:pt x="764" y="606"/>
                </a:lnTo>
                <a:lnTo>
                  <a:pt x="748" y="603"/>
                </a:lnTo>
                <a:lnTo>
                  <a:pt x="729" y="602"/>
                </a:lnTo>
                <a:lnTo>
                  <a:pt x="729" y="602"/>
                </a:lnTo>
                <a:close/>
                <a:moveTo>
                  <a:pt x="769" y="604"/>
                </a:moveTo>
                <a:lnTo>
                  <a:pt x="769" y="604"/>
                </a:lnTo>
                <a:lnTo>
                  <a:pt x="791" y="576"/>
                </a:lnTo>
                <a:lnTo>
                  <a:pt x="816" y="550"/>
                </a:lnTo>
                <a:lnTo>
                  <a:pt x="843" y="524"/>
                </a:lnTo>
                <a:lnTo>
                  <a:pt x="871" y="502"/>
                </a:lnTo>
                <a:lnTo>
                  <a:pt x="871" y="502"/>
                </a:lnTo>
                <a:lnTo>
                  <a:pt x="871" y="507"/>
                </a:lnTo>
                <a:lnTo>
                  <a:pt x="871" y="513"/>
                </a:lnTo>
                <a:lnTo>
                  <a:pt x="868" y="519"/>
                </a:lnTo>
                <a:lnTo>
                  <a:pt x="864" y="521"/>
                </a:lnTo>
                <a:lnTo>
                  <a:pt x="863" y="523"/>
                </a:lnTo>
                <a:lnTo>
                  <a:pt x="860" y="526"/>
                </a:lnTo>
                <a:lnTo>
                  <a:pt x="860" y="526"/>
                </a:lnTo>
                <a:lnTo>
                  <a:pt x="846" y="547"/>
                </a:lnTo>
                <a:lnTo>
                  <a:pt x="832" y="566"/>
                </a:lnTo>
                <a:lnTo>
                  <a:pt x="816" y="586"/>
                </a:lnTo>
                <a:lnTo>
                  <a:pt x="804" y="606"/>
                </a:lnTo>
                <a:lnTo>
                  <a:pt x="804" y="606"/>
                </a:lnTo>
                <a:lnTo>
                  <a:pt x="801" y="606"/>
                </a:lnTo>
                <a:lnTo>
                  <a:pt x="798" y="607"/>
                </a:lnTo>
                <a:lnTo>
                  <a:pt x="787" y="606"/>
                </a:lnTo>
                <a:lnTo>
                  <a:pt x="769" y="604"/>
                </a:lnTo>
                <a:lnTo>
                  <a:pt x="769" y="604"/>
                </a:lnTo>
                <a:close/>
                <a:moveTo>
                  <a:pt x="850" y="557"/>
                </a:moveTo>
                <a:lnTo>
                  <a:pt x="850" y="557"/>
                </a:lnTo>
                <a:lnTo>
                  <a:pt x="849" y="561"/>
                </a:lnTo>
                <a:lnTo>
                  <a:pt x="847" y="565"/>
                </a:lnTo>
                <a:lnTo>
                  <a:pt x="845" y="568"/>
                </a:lnTo>
                <a:lnTo>
                  <a:pt x="840" y="569"/>
                </a:lnTo>
                <a:lnTo>
                  <a:pt x="840" y="569"/>
                </a:lnTo>
                <a:lnTo>
                  <a:pt x="842" y="566"/>
                </a:lnTo>
                <a:lnTo>
                  <a:pt x="845" y="564"/>
                </a:lnTo>
                <a:lnTo>
                  <a:pt x="850" y="557"/>
                </a:lnTo>
                <a:lnTo>
                  <a:pt x="850" y="557"/>
                </a:lnTo>
                <a:close/>
                <a:moveTo>
                  <a:pt x="819" y="606"/>
                </a:moveTo>
                <a:lnTo>
                  <a:pt x="819" y="606"/>
                </a:lnTo>
                <a:lnTo>
                  <a:pt x="825" y="597"/>
                </a:lnTo>
                <a:lnTo>
                  <a:pt x="828" y="589"/>
                </a:lnTo>
                <a:lnTo>
                  <a:pt x="832" y="581"/>
                </a:lnTo>
                <a:lnTo>
                  <a:pt x="835" y="576"/>
                </a:lnTo>
                <a:lnTo>
                  <a:pt x="839" y="573"/>
                </a:lnTo>
                <a:lnTo>
                  <a:pt x="837" y="582"/>
                </a:lnTo>
                <a:lnTo>
                  <a:pt x="837" y="582"/>
                </a:lnTo>
                <a:lnTo>
                  <a:pt x="874" y="540"/>
                </a:lnTo>
                <a:lnTo>
                  <a:pt x="892" y="520"/>
                </a:lnTo>
                <a:lnTo>
                  <a:pt x="913" y="500"/>
                </a:lnTo>
                <a:lnTo>
                  <a:pt x="913" y="500"/>
                </a:lnTo>
                <a:lnTo>
                  <a:pt x="912" y="506"/>
                </a:lnTo>
                <a:lnTo>
                  <a:pt x="911" y="510"/>
                </a:lnTo>
                <a:lnTo>
                  <a:pt x="906" y="517"/>
                </a:lnTo>
                <a:lnTo>
                  <a:pt x="899" y="523"/>
                </a:lnTo>
                <a:lnTo>
                  <a:pt x="892" y="533"/>
                </a:lnTo>
                <a:lnTo>
                  <a:pt x="894" y="537"/>
                </a:lnTo>
                <a:lnTo>
                  <a:pt x="894" y="537"/>
                </a:lnTo>
                <a:lnTo>
                  <a:pt x="868" y="571"/>
                </a:lnTo>
                <a:lnTo>
                  <a:pt x="857" y="589"/>
                </a:lnTo>
                <a:lnTo>
                  <a:pt x="846" y="606"/>
                </a:lnTo>
                <a:lnTo>
                  <a:pt x="819" y="606"/>
                </a:lnTo>
                <a:close/>
                <a:moveTo>
                  <a:pt x="894" y="604"/>
                </a:moveTo>
                <a:lnTo>
                  <a:pt x="894" y="604"/>
                </a:lnTo>
                <a:lnTo>
                  <a:pt x="916" y="572"/>
                </a:lnTo>
                <a:lnTo>
                  <a:pt x="926" y="555"/>
                </a:lnTo>
                <a:lnTo>
                  <a:pt x="936" y="537"/>
                </a:lnTo>
                <a:lnTo>
                  <a:pt x="936" y="537"/>
                </a:lnTo>
                <a:lnTo>
                  <a:pt x="922" y="552"/>
                </a:lnTo>
                <a:lnTo>
                  <a:pt x="906" y="569"/>
                </a:lnTo>
                <a:lnTo>
                  <a:pt x="892" y="588"/>
                </a:lnTo>
                <a:lnTo>
                  <a:pt x="881" y="607"/>
                </a:lnTo>
                <a:lnTo>
                  <a:pt x="860" y="607"/>
                </a:lnTo>
                <a:lnTo>
                  <a:pt x="891" y="555"/>
                </a:lnTo>
                <a:lnTo>
                  <a:pt x="891" y="555"/>
                </a:lnTo>
                <a:lnTo>
                  <a:pt x="892" y="558"/>
                </a:lnTo>
                <a:lnTo>
                  <a:pt x="891" y="561"/>
                </a:lnTo>
                <a:lnTo>
                  <a:pt x="889" y="564"/>
                </a:lnTo>
                <a:lnTo>
                  <a:pt x="889" y="568"/>
                </a:lnTo>
                <a:lnTo>
                  <a:pt x="889" y="568"/>
                </a:lnTo>
                <a:lnTo>
                  <a:pt x="904" y="551"/>
                </a:lnTo>
                <a:lnTo>
                  <a:pt x="919" y="534"/>
                </a:lnTo>
                <a:lnTo>
                  <a:pt x="951" y="502"/>
                </a:lnTo>
                <a:lnTo>
                  <a:pt x="951" y="502"/>
                </a:lnTo>
                <a:lnTo>
                  <a:pt x="948" y="507"/>
                </a:lnTo>
                <a:lnTo>
                  <a:pt x="944" y="513"/>
                </a:lnTo>
                <a:lnTo>
                  <a:pt x="939" y="520"/>
                </a:lnTo>
                <a:lnTo>
                  <a:pt x="937" y="523"/>
                </a:lnTo>
                <a:lnTo>
                  <a:pt x="936" y="527"/>
                </a:lnTo>
                <a:lnTo>
                  <a:pt x="936" y="527"/>
                </a:lnTo>
                <a:lnTo>
                  <a:pt x="939" y="526"/>
                </a:lnTo>
                <a:lnTo>
                  <a:pt x="946" y="523"/>
                </a:lnTo>
                <a:lnTo>
                  <a:pt x="948" y="521"/>
                </a:lnTo>
                <a:lnTo>
                  <a:pt x="953" y="520"/>
                </a:lnTo>
                <a:lnTo>
                  <a:pt x="954" y="516"/>
                </a:lnTo>
                <a:lnTo>
                  <a:pt x="956" y="512"/>
                </a:lnTo>
                <a:lnTo>
                  <a:pt x="956" y="512"/>
                </a:lnTo>
                <a:lnTo>
                  <a:pt x="956" y="509"/>
                </a:lnTo>
                <a:lnTo>
                  <a:pt x="957" y="506"/>
                </a:lnTo>
                <a:lnTo>
                  <a:pt x="957" y="506"/>
                </a:lnTo>
                <a:lnTo>
                  <a:pt x="954" y="505"/>
                </a:lnTo>
                <a:lnTo>
                  <a:pt x="953" y="502"/>
                </a:lnTo>
                <a:lnTo>
                  <a:pt x="954" y="499"/>
                </a:lnTo>
                <a:lnTo>
                  <a:pt x="957" y="498"/>
                </a:lnTo>
                <a:lnTo>
                  <a:pt x="957" y="498"/>
                </a:lnTo>
                <a:lnTo>
                  <a:pt x="960" y="498"/>
                </a:lnTo>
                <a:lnTo>
                  <a:pt x="958" y="499"/>
                </a:lnTo>
                <a:lnTo>
                  <a:pt x="957" y="502"/>
                </a:lnTo>
                <a:lnTo>
                  <a:pt x="957" y="505"/>
                </a:lnTo>
                <a:lnTo>
                  <a:pt x="957" y="506"/>
                </a:lnTo>
                <a:lnTo>
                  <a:pt x="957" y="506"/>
                </a:lnTo>
                <a:lnTo>
                  <a:pt x="961" y="500"/>
                </a:lnTo>
                <a:lnTo>
                  <a:pt x="967" y="493"/>
                </a:lnTo>
                <a:lnTo>
                  <a:pt x="970" y="492"/>
                </a:lnTo>
                <a:lnTo>
                  <a:pt x="974" y="489"/>
                </a:lnTo>
                <a:lnTo>
                  <a:pt x="978" y="489"/>
                </a:lnTo>
                <a:lnTo>
                  <a:pt x="984" y="491"/>
                </a:lnTo>
                <a:lnTo>
                  <a:pt x="984" y="491"/>
                </a:lnTo>
                <a:lnTo>
                  <a:pt x="946" y="550"/>
                </a:lnTo>
                <a:lnTo>
                  <a:pt x="908" y="610"/>
                </a:lnTo>
                <a:lnTo>
                  <a:pt x="908" y="610"/>
                </a:lnTo>
                <a:lnTo>
                  <a:pt x="902" y="604"/>
                </a:lnTo>
                <a:lnTo>
                  <a:pt x="898" y="603"/>
                </a:lnTo>
                <a:lnTo>
                  <a:pt x="894" y="604"/>
                </a:lnTo>
                <a:lnTo>
                  <a:pt x="894" y="604"/>
                </a:lnTo>
                <a:close/>
                <a:moveTo>
                  <a:pt x="920" y="607"/>
                </a:moveTo>
                <a:lnTo>
                  <a:pt x="920" y="607"/>
                </a:lnTo>
                <a:lnTo>
                  <a:pt x="930" y="590"/>
                </a:lnTo>
                <a:lnTo>
                  <a:pt x="940" y="578"/>
                </a:lnTo>
                <a:lnTo>
                  <a:pt x="951" y="565"/>
                </a:lnTo>
                <a:lnTo>
                  <a:pt x="964" y="552"/>
                </a:lnTo>
                <a:lnTo>
                  <a:pt x="964" y="552"/>
                </a:lnTo>
                <a:lnTo>
                  <a:pt x="992" y="526"/>
                </a:lnTo>
                <a:lnTo>
                  <a:pt x="1006" y="513"/>
                </a:lnTo>
                <a:lnTo>
                  <a:pt x="1022" y="502"/>
                </a:lnTo>
                <a:lnTo>
                  <a:pt x="1022" y="502"/>
                </a:lnTo>
                <a:lnTo>
                  <a:pt x="1013" y="516"/>
                </a:lnTo>
                <a:lnTo>
                  <a:pt x="1005" y="530"/>
                </a:lnTo>
                <a:lnTo>
                  <a:pt x="986" y="557"/>
                </a:lnTo>
                <a:lnTo>
                  <a:pt x="968" y="582"/>
                </a:lnTo>
                <a:lnTo>
                  <a:pt x="950" y="607"/>
                </a:lnTo>
                <a:lnTo>
                  <a:pt x="950" y="607"/>
                </a:lnTo>
                <a:lnTo>
                  <a:pt x="948" y="610"/>
                </a:lnTo>
                <a:lnTo>
                  <a:pt x="944" y="611"/>
                </a:lnTo>
                <a:lnTo>
                  <a:pt x="936" y="611"/>
                </a:lnTo>
                <a:lnTo>
                  <a:pt x="927" y="610"/>
                </a:lnTo>
                <a:lnTo>
                  <a:pt x="920" y="607"/>
                </a:lnTo>
                <a:lnTo>
                  <a:pt x="920" y="607"/>
                </a:lnTo>
                <a:close/>
                <a:moveTo>
                  <a:pt x="961" y="609"/>
                </a:moveTo>
                <a:lnTo>
                  <a:pt x="961" y="609"/>
                </a:lnTo>
                <a:lnTo>
                  <a:pt x="984" y="581"/>
                </a:lnTo>
                <a:lnTo>
                  <a:pt x="1008" y="554"/>
                </a:lnTo>
                <a:lnTo>
                  <a:pt x="1033" y="530"/>
                </a:lnTo>
                <a:lnTo>
                  <a:pt x="1060" y="506"/>
                </a:lnTo>
                <a:lnTo>
                  <a:pt x="1060" y="506"/>
                </a:lnTo>
                <a:lnTo>
                  <a:pt x="1060" y="513"/>
                </a:lnTo>
                <a:lnTo>
                  <a:pt x="1058" y="519"/>
                </a:lnTo>
                <a:lnTo>
                  <a:pt x="1058" y="519"/>
                </a:lnTo>
                <a:lnTo>
                  <a:pt x="1045" y="537"/>
                </a:lnTo>
                <a:lnTo>
                  <a:pt x="1031" y="555"/>
                </a:lnTo>
                <a:lnTo>
                  <a:pt x="1016" y="575"/>
                </a:lnTo>
                <a:lnTo>
                  <a:pt x="1009" y="583"/>
                </a:lnTo>
                <a:lnTo>
                  <a:pt x="999" y="592"/>
                </a:lnTo>
                <a:lnTo>
                  <a:pt x="999" y="592"/>
                </a:lnTo>
                <a:lnTo>
                  <a:pt x="995" y="597"/>
                </a:lnTo>
                <a:lnTo>
                  <a:pt x="985" y="606"/>
                </a:lnTo>
                <a:lnTo>
                  <a:pt x="981" y="610"/>
                </a:lnTo>
                <a:lnTo>
                  <a:pt x="974" y="611"/>
                </a:lnTo>
                <a:lnTo>
                  <a:pt x="968" y="611"/>
                </a:lnTo>
                <a:lnTo>
                  <a:pt x="961" y="609"/>
                </a:lnTo>
                <a:lnTo>
                  <a:pt x="961" y="609"/>
                </a:lnTo>
                <a:close/>
                <a:moveTo>
                  <a:pt x="1000" y="611"/>
                </a:moveTo>
                <a:lnTo>
                  <a:pt x="1000" y="611"/>
                </a:lnTo>
                <a:lnTo>
                  <a:pt x="1010" y="597"/>
                </a:lnTo>
                <a:lnTo>
                  <a:pt x="1013" y="593"/>
                </a:lnTo>
                <a:lnTo>
                  <a:pt x="1020" y="590"/>
                </a:lnTo>
                <a:lnTo>
                  <a:pt x="1020" y="590"/>
                </a:lnTo>
                <a:lnTo>
                  <a:pt x="1016" y="590"/>
                </a:lnTo>
                <a:lnTo>
                  <a:pt x="1015" y="590"/>
                </a:lnTo>
                <a:lnTo>
                  <a:pt x="1015" y="589"/>
                </a:lnTo>
                <a:lnTo>
                  <a:pt x="1015" y="588"/>
                </a:lnTo>
                <a:lnTo>
                  <a:pt x="1017" y="585"/>
                </a:lnTo>
                <a:lnTo>
                  <a:pt x="1020" y="583"/>
                </a:lnTo>
                <a:lnTo>
                  <a:pt x="1031" y="571"/>
                </a:lnTo>
                <a:lnTo>
                  <a:pt x="1022" y="586"/>
                </a:lnTo>
                <a:lnTo>
                  <a:pt x="1022" y="586"/>
                </a:lnTo>
                <a:lnTo>
                  <a:pt x="1071" y="540"/>
                </a:lnTo>
                <a:lnTo>
                  <a:pt x="1096" y="519"/>
                </a:lnTo>
                <a:lnTo>
                  <a:pt x="1121" y="498"/>
                </a:lnTo>
                <a:lnTo>
                  <a:pt x="1121" y="498"/>
                </a:lnTo>
                <a:lnTo>
                  <a:pt x="1126" y="493"/>
                </a:lnTo>
                <a:lnTo>
                  <a:pt x="1127" y="495"/>
                </a:lnTo>
                <a:lnTo>
                  <a:pt x="1126" y="496"/>
                </a:lnTo>
                <a:lnTo>
                  <a:pt x="1124" y="500"/>
                </a:lnTo>
                <a:lnTo>
                  <a:pt x="1123" y="505"/>
                </a:lnTo>
                <a:lnTo>
                  <a:pt x="1123" y="505"/>
                </a:lnTo>
                <a:lnTo>
                  <a:pt x="1120" y="506"/>
                </a:lnTo>
                <a:lnTo>
                  <a:pt x="1117" y="507"/>
                </a:lnTo>
                <a:lnTo>
                  <a:pt x="1114" y="509"/>
                </a:lnTo>
                <a:lnTo>
                  <a:pt x="1113" y="510"/>
                </a:lnTo>
                <a:lnTo>
                  <a:pt x="1113" y="510"/>
                </a:lnTo>
                <a:lnTo>
                  <a:pt x="1103" y="524"/>
                </a:lnTo>
                <a:lnTo>
                  <a:pt x="1093" y="537"/>
                </a:lnTo>
                <a:lnTo>
                  <a:pt x="1074" y="561"/>
                </a:lnTo>
                <a:lnTo>
                  <a:pt x="1052" y="585"/>
                </a:lnTo>
                <a:lnTo>
                  <a:pt x="1043" y="597"/>
                </a:lnTo>
                <a:lnTo>
                  <a:pt x="1034" y="611"/>
                </a:lnTo>
                <a:lnTo>
                  <a:pt x="1034" y="611"/>
                </a:lnTo>
                <a:lnTo>
                  <a:pt x="1031" y="613"/>
                </a:lnTo>
                <a:lnTo>
                  <a:pt x="1027" y="614"/>
                </a:lnTo>
                <a:lnTo>
                  <a:pt x="1017" y="616"/>
                </a:lnTo>
                <a:lnTo>
                  <a:pt x="1008" y="614"/>
                </a:lnTo>
                <a:lnTo>
                  <a:pt x="1000" y="611"/>
                </a:lnTo>
                <a:lnTo>
                  <a:pt x="1000" y="611"/>
                </a:lnTo>
                <a:close/>
                <a:moveTo>
                  <a:pt x="1078" y="602"/>
                </a:moveTo>
                <a:lnTo>
                  <a:pt x="1076" y="606"/>
                </a:lnTo>
                <a:lnTo>
                  <a:pt x="1075" y="607"/>
                </a:lnTo>
                <a:lnTo>
                  <a:pt x="1072" y="609"/>
                </a:lnTo>
                <a:lnTo>
                  <a:pt x="1072" y="609"/>
                </a:lnTo>
                <a:lnTo>
                  <a:pt x="1071" y="610"/>
                </a:lnTo>
                <a:lnTo>
                  <a:pt x="1071" y="610"/>
                </a:lnTo>
                <a:lnTo>
                  <a:pt x="1068" y="613"/>
                </a:lnTo>
                <a:lnTo>
                  <a:pt x="1065" y="616"/>
                </a:lnTo>
                <a:lnTo>
                  <a:pt x="1058" y="616"/>
                </a:lnTo>
                <a:lnTo>
                  <a:pt x="1051" y="616"/>
                </a:lnTo>
                <a:lnTo>
                  <a:pt x="1044" y="616"/>
                </a:lnTo>
                <a:lnTo>
                  <a:pt x="1044" y="616"/>
                </a:lnTo>
                <a:lnTo>
                  <a:pt x="1092" y="571"/>
                </a:lnTo>
                <a:lnTo>
                  <a:pt x="1116" y="548"/>
                </a:lnTo>
                <a:lnTo>
                  <a:pt x="1140" y="527"/>
                </a:lnTo>
                <a:lnTo>
                  <a:pt x="1099" y="581"/>
                </a:lnTo>
                <a:lnTo>
                  <a:pt x="1097" y="581"/>
                </a:lnTo>
                <a:lnTo>
                  <a:pt x="1096" y="583"/>
                </a:lnTo>
                <a:lnTo>
                  <a:pt x="1096" y="585"/>
                </a:lnTo>
                <a:lnTo>
                  <a:pt x="1096" y="585"/>
                </a:lnTo>
                <a:lnTo>
                  <a:pt x="1092" y="589"/>
                </a:lnTo>
                <a:lnTo>
                  <a:pt x="1089" y="593"/>
                </a:lnTo>
                <a:lnTo>
                  <a:pt x="1085" y="599"/>
                </a:lnTo>
                <a:lnTo>
                  <a:pt x="1081" y="602"/>
                </a:lnTo>
                <a:lnTo>
                  <a:pt x="1078" y="602"/>
                </a:lnTo>
                <a:close/>
                <a:moveTo>
                  <a:pt x="1171" y="610"/>
                </a:moveTo>
                <a:lnTo>
                  <a:pt x="1171" y="610"/>
                </a:lnTo>
                <a:lnTo>
                  <a:pt x="1180" y="600"/>
                </a:lnTo>
                <a:lnTo>
                  <a:pt x="1190" y="590"/>
                </a:lnTo>
                <a:lnTo>
                  <a:pt x="1200" y="579"/>
                </a:lnTo>
                <a:lnTo>
                  <a:pt x="1210" y="572"/>
                </a:lnTo>
                <a:lnTo>
                  <a:pt x="1210" y="572"/>
                </a:lnTo>
                <a:lnTo>
                  <a:pt x="1210" y="573"/>
                </a:lnTo>
                <a:lnTo>
                  <a:pt x="1210" y="573"/>
                </a:lnTo>
                <a:lnTo>
                  <a:pt x="1210" y="573"/>
                </a:lnTo>
                <a:lnTo>
                  <a:pt x="1210" y="573"/>
                </a:lnTo>
                <a:lnTo>
                  <a:pt x="1203" y="585"/>
                </a:lnTo>
                <a:lnTo>
                  <a:pt x="1193" y="596"/>
                </a:lnTo>
                <a:lnTo>
                  <a:pt x="1183" y="604"/>
                </a:lnTo>
                <a:lnTo>
                  <a:pt x="1178" y="607"/>
                </a:lnTo>
                <a:lnTo>
                  <a:pt x="1171" y="610"/>
                </a:lnTo>
                <a:lnTo>
                  <a:pt x="1171" y="610"/>
                </a:lnTo>
                <a:close/>
                <a:moveTo>
                  <a:pt x="1214" y="568"/>
                </a:moveTo>
                <a:lnTo>
                  <a:pt x="1214" y="568"/>
                </a:lnTo>
                <a:lnTo>
                  <a:pt x="1218" y="561"/>
                </a:lnTo>
                <a:lnTo>
                  <a:pt x="1223" y="554"/>
                </a:lnTo>
                <a:lnTo>
                  <a:pt x="1232" y="541"/>
                </a:lnTo>
                <a:lnTo>
                  <a:pt x="1253" y="520"/>
                </a:lnTo>
                <a:lnTo>
                  <a:pt x="1253" y="520"/>
                </a:lnTo>
                <a:lnTo>
                  <a:pt x="1258" y="513"/>
                </a:lnTo>
                <a:lnTo>
                  <a:pt x="1260" y="506"/>
                </a:lnTo>
                <a:lnTo>
                  <a:pt x="1256" y="507"/>
                </a:lnTo>
                <a:lnTo>
                  <a:pt x="1256" y="507"/>
                </a:lnTo>
                <a:lnTo>
                  <a:pt x="1255" y="512"/>
                </a:lnTo>
                <a:lnTo>
                  <a:pt x="1253" y="513"/>
                </a:lnTo>
                <a:lnTo>
                  <a:pt x="1251" y="514"/>
                </a:lnTo>
                <a:lnTo>
                  <a:pt x="1249" y="513"/>
                </a:lnTo>
                <a:lnTo>
                  <a:pt x="1246" y="513"/>
                </a:lnTo>
                <a:lnTo>
                  <a:pt x="1244" y="514"/>
                </a:lnTo>
                <a:lnTo>
                  <a:pt x="1242" y="516"/>
                </a:lnTo>
                <a:lnTo>
                  <a:pt x="1241" y="520"/>
                </a:lnTo>
                <a:lnTo>
                  <a:pt x="1246" y="517"/>
                </a:lnTo>
                <a:lnTo>
                  <a:pt x="1246" y="517"/>
                </a:lnTo>
                <a:lnTo>
                  <a:pt x="1246" y="521"/>
                </a:lnTo>
                <a:lnTo>
                  <a:pt x="1244" y="524"/>
                </a:lnTo>
                <a:lnTo>
                  <a:pt x="1241" y="527"/>
                </a:lnTo>
                <a:lnTo>
                  <a:pt x="1237" y="530"/>
                </a:lnTo>
                <a:lnTo>
                  <a:pt x="1237" y="530"/>
                </a:lnTo>
                <a:lnTo>
                  <a:pt x="1227" y="543"/>
                </a:lnTo>
                <a:lnTo>
                  <a:pt x="1214" y="555"/>
                </a:lnTo>
                <a:lnTo>
                  <a:pt x="1200" y="569"/>
                </a:lnTo>
                <a:lnTo>
                  <a:pt x="1187" y="583"/>
                </a:lnTo>
                <a:lnTo>
                  <a:pt x="1186" y="583"/>
                </a:lnTo>
                <a:lnTo>
                  <a:pt x="1186" y="585"/>
                </a:lnTo>
                <a:lnTo>
                  <a:pt x="1182" y="589"/>
                </a:lnTo>
                <a:lnTo>
                  <a:pt x="1180" y="589"/>
                </a:lnTo>
                <a:lnTo>
                  <a:pt x="1178" y="590"/>
                </a:lnTo>
                <a:lnTo>
                  <a:pt x="1173" y="595"/>
                </a:lnTo>
                <a:lnTo>
                  <a:pt x="1173" y="596"/>
                </a:lnTo>
                <a:lnTo>
                  <a:pt x="1173" y="596"/>
                </a:lnTo>
                <a:lnTo>
                  <a:pt x="1171" y="602"/>
                </a:lnTo>
                <a:lnTo>
                  <a:pt x="1166" y="607"/>
                </a:lnTo>
                <a:lnTo>
                  <a:pt x="1161" y="611"/>
                </a:lnTo>
                <a:lnTo>
                  <a:pt x="1158" y="614"/>
                </a:lnTo>
                <a:lnTo>
                  <a:pt x="1154" y="614"/>
                </a:lnTo>
                <a:lnTo>
                  <a:pt x="1154" y="614"/>
                </a:lnTo>
                <a:lnTo>
                  <a:pt x="1137" y="616"/>
                </a:lnTo>
                <a:lnTo>
                  <a:pt x="1119" y="616"/>
                </a:lnTo>
                <a:lnTo>
                  <a:pt x="1082" y="616"/>
                </a:lnTo>
                <a:lnTo>
                  <a:pt x="1082" y="616"/>
                </a:lnTo>
                <a:lnTo>
                  <a:pt x="1113" y="585"/>
                </a:lnTo>
                <a:lnTo>
                  <a:pt x="1145" y="557"/>
                </a:lnTo>
                <a:lnTo>
                  <a:pt x="1211" y="499"/>
                </a:lnTo>
                <a:lnTo>
                  <a:pt x="1211" y="499"/>
                </a:lnTo>
                <a:lnTo>
                  <a:pt x="1214" y="496"/>
                </a:lnTo>
                <a:lnTo>
                  <a:pt x="1218" y="493"/>
                </a:lnTo>
                <a:lnTo>
                  <a:pt x="1224" y="493"/>
                </a:lnTo>
                <a:lnTo>
                  <a:pt x="1225" y="493"/>
                </a:lnTo>
                <a:lnTo>
                  <a:pt x="1227" y="496"/>
                </a:lnTo>
                <a:lnTo>
                  <a:pt x="1227" y="496"/>
                </a:lnTo>
                <a:lnTo>
                  <a:pt x="1217" y="509"/>
                </a:lnTo>
                <a:lnTo>
                  <a:pt x="1207" y="521"/>
                </a:lnTo>
                <a:lnTo>
                  <a:pt x="1186" y="545"/>
                </a:lnTo>
                <a:lnTo>
                  <a:pt x="1141" y="593"/>
                </a:lnTo>
                <a:lnTo>
                  <a:pt x="1141" y="593"/>
                </a:lnTo>
                <a:lnTo>
                  <a:pt x="1138" y="596"/>
                </a:lnTo>
                <a:lnTo>
                  <a:pt x="1135" y="599"/>
                </a:lnTo>
                <a:lnTo>
                  <a:pt x="1134" y="603"/>
                </a:lnTo>
                <a:lnTo>
                  <a:pt x="1137" y="610"/>
                </a:lnTo>
                <a:lnTo>
                  <a:pt x="1137" y="610"/>
                </a:lnTo>
                <a:lnTo>
                  <a:pt x="1196" y="547"/>
                </a:lnTo>
                <a:lnTo>
                  <a:pt x="1227" y="517"/>
                </a:lnTo>
                <a:lnTo>
                  <a:pt x="1259" y="489"/>
                </a:lnTo>
                <a:lnTo>
                  <a:pt x="1259" y="489"/>
                </a:lnTo>
                <a:lnTo>
                  <a:pt x="1260" y="492"/>
                </a:lnTo>
                <a:lnTo>
                  <a:pt x="1262" y="493"/>
                </a:lnTo>
                <a:lnTo>
                  <a:pt x="1259" y="498"/>
                </a:lnTo>
                <a:lnTo>
                  <a:pt x="1258" y="502"/>
                </a:lnTo>
                <a:lnTo>
                  <a:pt x="1259" y="503"/>
                </a:lnTo>
                <a:lnTo>
                  <a:pt x="1260" y="506"/>
                </a:lnTo>
                <a:lnTo>
                  <a:pt x="1260" y="506"/>
                </a:lnTo>
                <a:lnTo>
                  <a:pt x="1263" y="503"/>
                </a:lnTo>
                <a:lnTo>
                  <a:pt x="1267" y="499"/>
                </a:lnTo>
                <a:lnTo>
                  <a:pt x="1269" y="495"/>
                </a:lnTo>
                <a:lnTo>
                  <a:pt x="1272" y="492"/>
                </a:lnTo>
                <a:lnTo>
                  <a:pt x="1272" y="492"/>
                </a:lnTo>
                <a:lnTo>
                  <a:pt x="1279" y="489"/>
                </a:lnTo>
                <a:lnTo>
                  <a:pt x="1280" y="489"/>
                </a:lnTo>
                <a:lnTo>
                  <a:pt x="1280" y="491"/>
                </a:lnTo>
                <a:lnTo>
                  <a:pt x="1279" y="495"/>
                </a:lnTo>
                <a:lnTo>
                  <a:pt x="1276" y="498"/>
                </a:lnTo>
                <a:lnTo>
                  <a:pt x="1276" y="498"/>
                </a:lnTo>
                <a:lnTo>
                  <a:pt x="1245" y="534"/>
                </a:lnTo>
                <a:lnTo>
                  <a:pt x="1231" y="552"/>
                </a:lnTo>
                <a:lnTo>
                  <a:pt x="1214" y="568"/>
                </a:lnTo>
                <a:lnTo>
                  <a:pt x="1214" y="568"/>
                </a:lnTo>
                <a:close/>
                <a:moveTo>
                  <a:pt x="1244" y="493"/>
                </a:moveTo>
                <a:lnTo>
                  <a:pt x="1232" y="502"/>
                </a:lnTo>
                <a:lnTo>
                  <a:pt x="1232" y="502"/>
                </a:lnTo>
                <a:lnTo>
                  <a:pt x="1232" y="498"/>
                </a:lnTo>
                <a:lnTo>
                  <a:pt x="1234" y="495"/>
                </a:lnTo>
                <a:lnTo>
                  <a:pt x="1234" y="495"/>
                </a:lnTo>
                <a:lnTo>
                  <a:pt x="1237" y="493"/>
                </a:lnTo>
                <a:lnTo>
                  <a:pt x="1239" y="492"/>
                </a:lnTo>
                <a:lnTo>
                  <a:pt x="1244" y="493"/>
                </a:lnTo>
                <a:lnTo>
                  <a:pt x="1244" y="493"/>
                </a:lnTo>
                <a:close/>
                <a:moveTo>
                  <a:pt x="1241" y="469"/>
                </a:moveTo>
                <a:lnTo>
                  <a:pt x="1283" y="472"/>
                </a:lnTo>
                <a:lnTo>
                  <a:pt x="1242" y="478"/>
                </a:lnTo>
                <a:lnTo>
                  <a:pt x="1242" y="478"/>
                </a:lnTo>
                <a:lnTo>
                  <a:pt x="1241" y="474"/>
                </a:lnTo>
                <a:lnTo>
                  <a:pt x="1241" y="472"/>
                </a:lnTo>
                <a:lnTo>
                  <a:pt x="1241" y="469"/>
                </a:lnTo>
                <a:lnTo>
                  <a:pt x="1241" y="469"/>
                </a:lnTo>
                <a:close/>
                <a:moveTo>
                  <a:pt x="1224" y="606"/>
                </a:moveTo>
                <a:lnTo>
                  <a:pt x="1224" y="606"/>
                </a:lnTo>
                <a:lnTo>
                  <a:pt x="1241" y="576"/>
                </a:lnTo>
                <a:lnTo>
                  <a:pt x="1260" y="548"/>
                </a:lnTo>
                <a:lnTo>
                  <a:pt x="1280" y="520"/>
                </a:lnTo>
                <a:lnTo>
                  <a:pt x="1301" y="493"/>
                </a:lnTo>
                <a:lnTo>
                  <a:pt x="1301" y="493"/>
                </a:lnTo>
                <a:lnTo>
                  <a:pt x="1301" y="492"/>
                </a:lnTo>
                <a:lnTo>
                  <a:pt x="1301" y="489"/>
                </a:lnTo>
                <a:lnTo>
                  <a:pt x="1301" y="489"/>
                </a:lnTo>
                <a:lnTo>
                  <a:pt x="1303" y="488"/>
                </a:lnTo>
                <a:lnTo>
                  <a:pt x="1305" y="488"/>
                </a:lnTo>
                <a:lnTo>
                  <a:pt x="1307" y="491"/>
                </a:lnTo>
                <a:lnTo>
                  <a:pt x="1307" y="493"/>
                </a:lnTo>
                <a:lnTo>
                  <a:pt x="1308" y="500"/>
                </a:lnTo>
                <a:lnTo>
                  <a:pt x="1307" y="505"/>
                </a:lnTo>
                <a:lnTo>
                  <a:pt x="1307" y="505"/>
                </a:lnTo>
                <a:lnTo>
                  <a:pt x="1286" y="529"/>
                </a:lnTo>
                <a:lnTo>
                  <a:pt x="1265" y="554"/>
                </a:lnTo>
                <a:lnTo>
                  <a:pt x="1244" y="579"/>
                </a:lnTo>
                <a:lnTo>
                  <a:pt x="1224" y="606"/>
                </a:lnTo>
                <a:lnTo>
                  <a:pt x="1224" y="606"/>
                </a:lnTo>
                <a:close/>
                <a:moveTo>
                  <a:pt x="1283" y="602"/>
                </a:moveTo>
                <a:lnTo>
                  <a:pt x="1239" y="651"/>
                </a:lnTo>
                <a:lnTo>
                  <a:pt x="1307" y="551"/>
                </a:lnTo>
                <a:lnTo>
                  <a:pt x="1307" y="551"/>
                </a:lnTo>
                <a:lnTo>
                  <a:pt x="1307" y="550"/>
                </a:lnTo>
                <a:lnTo>
                  <a:pt x="1305" y="548"/>
                </a:lnTo>
                <a:lnTo>
                  <a:pt x="1300" y="552"/>
                </a:lnTo>
                <a:lnTo>
                  <a:pt x="1290" y="559"/>
                </a:lnTo>
                <a:lnTo>
                  <a:pt x="1283" y="566"/>
                </a:lnTo>
                <a:lnTo>
                  <a:pt x="1283" y="566"/>
                </a:lnTo>
                <a:lnTo>
                  <a:pt x="1286" y="558"/>
                </a:lnTo>
                <a:lnTo>
                  <a:pt x="1290" y="551"/>
                </a:lnTo>
                <a:lnTo>
                  <a:pt x="1293" y="545"/>
                </a:lnTo>
                <a:lnTo>
                  <a:pt x="1296" y="540"/>
                </a:lnTo>
                <a:lnTo>
                  <a:pt x="1296" y="540"/>
                </a:lnTo>
                <a:lnTo>
                  <a:pt x="1298" y="537"/>
                </a:lnTo>
                <a:lnTo>
                  <a:pt x="1303" y="533"/>
                </a:lnTo>
                <a:lnTo>
                  <a:pt x="1304" y="527"/>
                </a:lnTo>
                <a:lnTo>
                  <a:pt x="1307" y="521"/>
                </a:lnTo>
                <a:lnTo>
                  <a:pt x="1307" y="521"/>
                </a:lnTo>
                <a:lnTo>
                  <a:pt x="1311" y="534"/>
                </a:lnTo>
                <a:lnTo>
                  <a:pt x="1312" y="547"/>
                </a:lnTo>
                <a:lnTo>
                  <a:pt x="1311" y="558"/>
                </a:lnTo>
                <a:lnTo>
                  <a:pt x="1308" y="569"/>
                </a:lnTo>
                <a:lnTo>
                  <a:pt x="1304" y="581"/>
                </a:lnTo>
                <a:lnTo>
                  <a:pt x="1297" y="589"/>
                </a:lnTo>
                <a:lnTo>
                  <a:pt x="1291" y="596"/>
                </a:lnTo>
                <a:lnTo>
                  <a:pt x="1283" y="602"/>
                </a:lnTo>
                <a:lnTo>
                  <a:pt x="1283" y="602"/>
                </a:lnTo>
                <a:close/>
                <a:moveTo>
                  <a:pt x="1308" y="606"/>
                </a:moveTo>
                <a:lnTo>
                  <a:pt x="1308" y="606"/>
                </a:lnTo>
                <a:lnTo>
                  <a:pt x="1304" y="611"/>
                </a:lnTo>
                <a:lnTo>
                  <a:pt x="1298" y="617"/>
                </a:lnTo>
                <a:lnTo>
                  <a:pt x="1286" y="630"/>
                </a:lnTo>
                <a:lnTo>
                  <a:pt x="1286" y="630"/>
                </a:lnTo>
                <a:lnTo>
                  <a:pt x="1287" y="625"/>
                </a:lnTo>
                <a:lnTo>
                  <a:pt x="1289" y="623"/>
                </a:lnTo>
                <a:lnTo>
                  <a:pt x="1293" y="617"/>
                </a:lnTo>
                <a:lnTo>
                  <a:pt x="1298" y="611"/>
                </a:lnTo>
                <a:lnTo>
                  <a:pt x="1303" y="607"/>
                </a:lnTo>
                <a:lnTo>
                  <a:pt x="1303" y="607"/>
                </a:lnTo>
                <a:lnTo>
                  <a:pt x="1304" y="604"/>
                </a:lnTo>
                <a:lnTo>
                  <a:pt x="1305" y="603"/>
                </a:lnTo>
                <a:lnTo>
                  <a:pt x="1307" y="604"/>
                </a:lnTo>
                <a:lnTo>
                  <a:pt x="1308" y="606"/>
                </a:lnTo>
                <a:lnTo>
                  <a:pt x="1308" y="606"/>
                </a:lnTo>
                <a:close/>
                <a:moveTo>
                  <a:pt x="1279" y="625"/>
                </a:moveTo>
                <a:lnTo>
                  <a:pt x="1208" y="720"/>
                </a:lnTo>
                <a:lnTo>
                  <a:pt x="1208" y="720"/>
                </a:lnTo>
                <a:lnTo>
                  <a:pt x="1206" y="714"/>
                </a:lnTo>
                <a:lnTo>
                  <a:pt x="1204" y="708"/>
                </a:lnTo>
                <a:lnTo>
                  <a:pt x="1206" y="703"/>
                </a:lnTo>
                <a:lnTo>
                  <a:pt x="1208" y="697"/>
                </a:lnTo>
                <a:lnTo>
                  <a:pt x="1277" y="621"/>
                </a:lnTo>
                <a:lnTo>
                  <a:pt x="1277" y="621"/>
                </a:lnTo>
                <a:lnTo>
                  <a:pt x="1279" y="625"/>
                </a:lnTo>
                <a:lnTo>
                  <a:pt x="1279" y="625"/>
                </a:lnTo>
                <a:close/>
                <a:moveTo>
                  <a:pt x="1262" y="573"/>
                </a:moveTo>
                <a:lnTo>
                  <a:pt x="1262" y="573"/>
                </a:lnTo>
                <a:lnTo>
                  <a:pt x="1270" y="562"/>
                </a:lnTo>
                <a:lnTo>
                  <a:pt x="1275" y="557"/>
                </a:lnTo>
                <a:lnTo>
                  <a:pt x="1280" y="551"/>
                </a:lnTo>
                <a:lnTo>
                  <a:pt x="1280" y="551"/>
                </a:lnTo>
                <a:lnTo>
                  <a:pt x="1279" y="554"/>
                </a:lnTo>
                <a:lnTo>
                  <a:pt x="1279" y="554"/>
                </a:lnTo>
                <a:lnTo>
                  <a:pt x="1276" y="561"/>
                </a:lnTo>
                <a:lnTo>
                  <a:pt x="1273" y="565"/>
                </a:lnTo>
                <a:lnTo>
                  <a:pt x="1269" y="569"/>
                </a:lnTo>
                <a:lnTo>
                  <a:pt x="1262" y="573"/>
                </a:lnTo>
                <a:lnTo>
                  <a:pt x="1262" y="573"/>
                </a:lnTo>
                <a:close/>
                <a:moveTo>
                  <a:pt x="1214" y="655"/>
                </a:moveTo>
                <a:lnTo>
                  <a:pt x="1260" y="599"/>
                </a:lnTo>
                <a:lnTo>
                  <a:pt x="1204" y="686"/>
                </a:lnTo>
                <a:lnTo>
                  <a:pt x="1204" y="686"/>
                </a:lnTo>
                <a:lnTo>
                  <a:pt x="1201" y="682"/>
                </a:lnTo>
                <a:lnTo>
                  <a:pt x="1201" y="677"/>
                </a:lnTo>
                <a:lnTo>
                  <a:pt x="1203" y="673"/>
                </a:lnTo>
                <a:lnTo>
                  <a:pt x="1204" y="669"/>
                </a:lnTo>
                <a:lnTo>
                  <a:pt x="1208" y="661"/>
                </a:lnTo>
                <a:lnTo>
                  <a:pt x="1214" y="655"/>
                </a:lnTo>
                <a:lnTo>
                  <a:pt x="1214" y="655"/>
                </a:lnTo>
                <a:close/>
                <a:moveTo>
                  <a:pt x="1187" y="690"/>
                </a:moveTo>
                <a:lnTo>
                  <a:pt x="1187" y="690"/>
                </a:lnTo>
                <a:lnTo>
                  <a:pt x="1189" y="687"/>
                </a:lnTo>
                <a:lnTo>
                  <a:pt x="1190" y="686"/>
                </a:lnTo>
                <a:lnTo>
                  <a:pt x="1192" y="692"/>
                </a:lnTo>
                <a:lnTo>
                  <a:pt x="1192" y="701"/>
                </a:lnTo>
                <a:lnTo>
                  <a:pt x="1192" y="706"/>
                </a:lnTo>
                <a:lnTo>
                  <a:pt x="1189" y="708"/>
                </a:lnTo>
                <a:lnTo>
                  <a:pt x="1189" y="708"/>
                </a:lnTo>
                <a:lnTo>
                  <a:pt x="1187" y="704"/>
                </a:lnTo>
                <a:lnTo>
                  <a:pt x="1187" y="699"/>
                </a:lnTo>
                <a:lnTo>
                  <a:pt x="1187" y="690"/>
                </a:lnTo>
                <a:lnTo>
                  <a:pt x="1187" y="690"/>
                </a:lnTo>
                <a:close/>
                <a:moveTo>
                  <a:pt x="1190" y="725"/>
                </a:moveTo>
                <a:lnTo>
                  <a:pt x="1190" y="725"/>
                </a:lnTo>
                <a:lnTo>
                  <a:pt x="1193" y="722"/>
                </a:lnTo>
                <a:lnTo>
                  <a:pt x="1194" y="721"/>
                </a:lnTo>
                <a:lnTo>
                  <a:pt x="1194" y="721"/>
                </a:lnTo>
                <a:lnTo>
                  <a:pt x="1197" y="732"/>
                </a:lnTo>
                <a:lnTo>
                  <a:pt x="1196" y="738"/>
                </a:lnTo>
                <a:lnTo>
                  <a:pt x="1194" y="741"/>
                </a:lnTo>
                <a:lnTo>
                  <a:pt x="1192" y="744"/>
                </a:lnTo>
                <a:lnTo>
                  <a:pt x="1192" y="744"/>
                </a:lnTo>
                <a:lnTo>
                  <a:pt x="1190" y="739"/>
                </a:lnTo>
                <a:lnTo>
                  <a:pt x="1189" y="734"/>
                </a:lnTo>
                <a:lnTo>
                  <a:pt x="1190" y="729"/>
                </a:lnTo>
                <a:lnTo>
                  <a:pt x="1190" y="725"/>
                </a:lnTo>
                <a:lnTo>
                  <a:pt x="1190" y="725"/>
                </a:lnTo>
                <a:close/>
                <a:moveTo>
                  <a:pt x="1208" y="812"/>
                </a:moveTo>
                <a:lnTo>
                  <a:pt x="1208" y="812"/>
                </a:lnTo>
                <a:lnTo>
                  <a:pt x="1207" y="815"/>
                </a:lnTo>
                <a:lnTo>
                  <a:pt x="1207" y="815"/>
                </a:lnTo>
                <a:lnTo>
                  <a:pt x="1206" y="815"/>
                </a:lnTo>
                <a:lnTo>
                  <a:pt x="1204" y="814"/>
                </a:lnTo>
                <a:lnTo>
                  <a:pt x="1201" y="810"/>
                </a:lnTo>
                <a:lnTo>
                  <a:pt x="1201" y="805"/>
                </a:lnTo>
                <a:lnTo>
                  <a:pt x="1201" y="805"/>
                </a:lnTo>
                <a:lnTo>
                  <a:pt x="1201" y="800"/>
                </a:lnTo>
                <a:lnTo>
                  <a:pt x="1200" y="794"/>
                </a:lnTo>
                <a:lnTo>
                  <a:pt x="1196" y="784"/>
                </a:lnTo>
                <a:lnTo>
                  <a:pt x="1192" y="774"/>
                </a:lnTo>
                <a:lnTo>
                  <a:pt x="1192" y="769"/>
                </a:lnTo>
                <a:lnTo>
                  <a:pt x="1192" y="762"/>
                </a:lnTo>
                <a:lnTo>
                  <a:pt x="1192" y="762"/>
                </a:lnTo>
                <a:lnTo>
                  <a:pt x="1192" y="758"/>
                </a:lnTo>
                <a:lnTo>
                  <a:pt x="1193" y="755"/>
                </a:lnTo>
                <a:lnTo>
                  <a:pt x="1196" y="755"/>
                </a:lnTo>
                <a:lnTo>
                  <a:pt x="1197" y="756"/>
                </a:lnTo>
                <a:lnTo>
                  <a:pt x="1199" y="762"/>
                </a:lnTo>
                <a:lnTo>
                  <a:pt x="1200" y="765"/>
                </a:lnTo>
                <a:lnTo>
                  <a:pt x="1200" y="765"/>
                </a:lnTo>
                <a:lnTo>
                  <a:pt x="1199" y="772"/>
                </a:lnTo>
                <a:lnTo>
                  <a:pt x="1199" y="779"/>
                </a:lnTo>
                <a:lnTo>
                  <a:pt x="1200" y="784"/>
                </a:lnTo>
                <a:lnTo>
                  <a:pt x="1203" y="790"/>
                </a:lnTo>
                <a:lnTo>
                  <a:pt x="1208" y="801"/>
                </a:lnTo>
                <a:lnTo>
                  <a:pt x="1210" y="807"/>
                </a:lnTo>
                <a:lnTo>
                  <a:pt x="1208" y="812"/>
                </a:lnTo>
                <a:lnTo>
                  <a:pt x="1208" y="812"/>
                </a:lnTo>
                <a:close/>
                <a:moveTo>
                  <a:pt x="1208" y="741"/>
                </a:moveTo>
                <a:lnTo>
                  <a:pt x="1208" y="741"/>
                </a:lnTo>
                <a:lnTo>
                  <a:pt x="1231" y="710"/>
                </a:lnTo>
                <a:lnTo>
                  <a:pt x="1253" y="679"/>
                </a:lnTo>
                <a:lnTo>
                  <a:pt x="1266" y="663"/>
                </a:lnTo>
                <a:lnTo>
                  <a:pt x="1279" y="648"/>
                </a:lnTo>
                <a:lnTo>
                  <a:pt x="1293" y="634"/>
                </a:lnTo>
                <a:lnTo>
                  <a:pt x="1308" y="621"/>
                </a:lnTo>
                <a:lnTo>
                  <a:pt x="1308" y="621"/>
                </a:lnTo>
                <a:lnTo>
                  <a:pt x="1310" y="623"/>
                </a:lnTo>
                <a:lnTo>
                  <a:pt x="1310" y="625"/>
                </a:lnTo>
                <a:lnTo>
                  <a:pt x="1308" y="630"/>
                </a:lnTo>
                <a:lnTo>
                  <a:pt x="1307" y="631"/>
                </a:lnTo>
                <a:lnTo>
                  <a:pt x="1305" y="631"/>
                </a:lnTo>
                <a:lnTo>
                  <a:pt x="1304" y="631"/>
                </a:lnTo>
                <a:lnTo>
                  <a:pt x="1303" y="628"/>
                </a:lnTo>
                <a:lnTo>
                  <a:pt x="1303" y="628"/>
                </a:lnTo>
                <a:lnTo>
                  <a:pt x="1280" y="662"/>
                </a:lnTo>
                <a:lnTo>
                  <a:pt x="1258" y="693"/>
                </a:lnTo>
                <a:lnTo>
                  <a:pt x="1234" y="725"/>
                </a:lnTo>
                <a:lnTo>
                  <a:pt x="1211" y="759"/>
                </a:lnTo>
                <a:lnTo>
                  <a:pt x="1211" y="759"/>
                </a:lnTo>
                <a:lnTo>
                  <a:pt x="1208" y="756"/>
                </a:lnTo>
                <a:lnTo>
                  <a:pt x="1207" y="751"/>
                </a:lnTo>
                <a:lnTo>
                  <a:pt x="1207" y="746"/>
                </a:lnTo>
                <a:lnTo>
                  <a:pt x="1208" y="741"/>
                </a:lnTo>
                <a:lnTo>
                  <a:pt x="1208" y="741"/>
                </a:lnTo>
                <a:close/>
                <a:moveTo>
                  <a:pt x="1223" y="758"/>
                </a:moveTo>
                <a:lnTo>
                  <a:pt x="1223" y="758"/>
                </a:lnTo>
                <a:lnTo>
                  <a:pt x="1245" y="725"/>
                </a:lnTo>
                <a:lnTo>
                  <a:pt x="1267" y="692"/>
                </a:lnTo>
                <a:lnTo>
                  <a:pt x="1291" y="658"/>
                </a:lnTo>
                <a:lnTo>
                  <a:pt x="1304" y="642"/>
                </a:lnTo>
                <a:lnTo>
                  <a:pt x="1318" y="627"/>
                </a:lnTo>
                <a:lnTo>
                  <a:pt x="1318" y="627"/>
                </a:lnTo>
                <a:lnTo>
                  <a:pt x="1319" y="625"/>
                </a:lnTo>
                <a:lnTo>
                  <a:pt x="1321" y="627"/>
                </a:lnTo>
                <a:lnTo>
                  <a:pt x="1322" y="631"/>
                </a:lnTo>
                <a:lnTo>
                  <a:pt x="1322" y="637"/>
                </a:lnTo>
                <a:lnTo>
                  <a:pt x="1321" y="641"/>
                </a:lnTo>
                <a:lnTo>
                  <a:pt x="1321" y="641"/>
                </a:lnTo>
                <a:lnTo>
                  <a:pt x="1272" y="720"/>
                </a:lnTo>
                <a:lnTo>
                  <a:pt x="1246" y="759"/>
                </a:lnTo>
                <a:lnTo>
                  <a:pt x="1220" y="796"/>
                </a:lnTo>
                <a:lnTo>
                  <a:pt x="1220" y="796"/>
                </a:lnTo>
                <a:lnTo>
                  <a:pt x="1215" y="787"/>
                </a:lnTo>
                <a:lnTo>
                  <a:pt x="1215" y="777"/>
                </a:lnTo>
                <a:lnTo>
                  <a:pt x="1217" y="767"/>
                </a:lnTo>
                <a:lnTo>
                  <a:pt x="1223" y="758"/>
                </a:lnTo>
                <a:lnTo>
                  <a:pt x="1223" y="758"/>
                </a:lnTo>
                <a:close/>
                <a:moveTo>
                  <a:pt x="1329" y="648"/>
                </a:moveTo>
                <a:lnTo>
                  <a:pt x="1329" y="648"/>
                </a:lnTo>
                <a:lnTo>
                  <a:pt x="1334" y="649"/>
                </a:lnTo>
                <a:lnTo>
                  <a:pt x="1339" y="648"/>
                </a:lnTo>
                <a:lnTo>
                  <a:pt x="1348" y="644"/>
                </a:lnTo>
                <a:lnTo>
                  <a:pt x="1366" y="632"/>
                </a:lnTo>
                <a:lnTo>
                  <a:pt x="1366" y="632"/>
                </a:lnTo>
                <a:lnTo>
                  <a:pt x="1343" y="662"/>
                </a:lnTo>
                <a:lnTo>
                  <a:pt x="1321" y="694"/>
                </a:lnTo>
                <a:lnTo>
                  <a:pt x="1300" y="727"/>
                </a:lnTo>
                <a:lnTo>
                  <a:pt x="1282" y="759"/>
                </a:lnTo>
                <a:lnTo>
                  <a:pt x="1282" y="759"/>
                </a:lnTo>
                <a:lnTo>
                  <a:pt x="1304" y="701"/>
                </a:lnTo>
                <a:lnTo>
                  <a:pt x="1317" y="673"/>
                </a:lnTo>
                <a:lnTo>
                  <a:pt x="1329" y="648"/>
                </a:lnTo>
                <a:lnTo>
                  <a:pt x="1329" y="648"/>
                </a:lnTo>
                <a:close/>
                <a:moveTo>
                  <a:pt x="1234" y="803"/>
                </a:moveTo>
                <a:lnTo>
                  <a:pt x="1234" y="803"/>
                </a:lnTo>
                <a:lnTo>
                  <a:pt x="1258" y="766"/>
                </a:lnTo>
                <a:lnTo>
                  <a:pt x="1269" y="748"/>
                </a:lnTo>
                <a:lnTo>
                  <a:pt x="1280" y="729"/>
                </a:lnTo>
                <a:lnTo>
                  <a:pt x="1280" y="729"/>
                </a:lnTo>
                <a:lnTo>
                  <a:pt x="1282" y="731"/>
                </a:lnTo>
                <a:lnTo>
                  <a:pt x="1282" y="732"/>
                </a:lnTo>
                <a:lnTo>
                  <a:pt x="1282" y="732"/>
                </a:lnTo>
                <a:lnTo>
                  <a:pt x="1282" y="732"/>
                </a:lnTo>
                <a:lnTo>
                  <a:pt x="1272" y="752"/>
                </a:lnTo>
                <a:lnTo>
                  <a:pt x="1260" y="772"/>
                </a:lnTo>
                <a:lnTo>
                  <a:pt x="1255" y="780"/>
                </a:lnTo>
                <a:lnTo>
                  <a:pt x="1248" y="790"/>
                </a:lnTo>
                <a:lnTo>
                  <a:pt x="1241" y="797"/>
                </a:lnTo>
                <a:lnTo>
                  <a:pt x="1234" y="803"/>
                </a:lnTo>
                <a:lnTo>
                  <a:pt x="1234" y="803"/>
                </a:lnTo>
                <a:close/>
                <a:moveTo>
                  <a:pt x="1279" y="772"/>
                </a:moveTo>
                <a:lnTo>
                  <a:pt x="1279" y="772"/>
                </a:lnTo>
                <a:lnTo>
                  <a:pt x="1321" y="708"/>
                </a:lnTo>
                <a:lnTo>
                  <a:pt x="1342" y="676"/>
                </a:lnTo>
                <a:lnTo>
                  <a:pt x="1366" y="647"/>
                </a:lnTo>
                <a:lnTo>
                  <a:pt x="1366" y="647"/>
                </a:lnTo>
                <a:lnTo>
                  <a:pt x="1367" y="652"/>
                </a:lnTo>
                <a:lnTo>
                  <a:pt x="1367" y="655"/>
                </a:lnTo>
                <a:lnTo>
                  <a:pt x="1367" y="656"/>
                </a:lnTo>
                <a:lnTo>
                  <a:pt x="1367" y="656"/>
                </a:lnTo>
                <a:lnTo>
                  <a:pt x="1353" y="675"/>
                </a:lnTo>
                <a:lnTo>
                  <a:pt x="1339" y="696"/>
                </a:lnTo>
                <a:lnTo>
                  <a:pt x="1312" y="742"/>
                </a:lnTo>
                <a:lnTo>
                  <a:pt x="1312" y="742"/>
                </a:lnTo>
                <a:lnTo>
                  <a:pt x="1308" y="752"/>
                </a:lnTo>
                <a:lnTo>
                  <a:pt x="1305" y="756"/>
                </a:lnTo>
                <a:lnTo>
                  <a:pt x="1301" y="762"/>
                </a:lnTo>
                <a:lnTo>
                  <a:pt x="1297" y="766"/>
                </a:lnTo>
                <a:lnTo>
                  <a:pt x="1291" y="769"/>
                </a:lnTo>
                <a:lnTo>
                  <a:pt x="1286" y="772"/>
                </a:lnTo>
                <a:lnTo>
                  <a:pt x="1279" y="772"/>
                </a:lnTo>
                <a:lnTo>
                  <a:pt x="1279" y="772"/>
                </a:lnTo>
                <a:close/>
                <a:moveTo>
                  <a:pt x="1353" y="687"/>
                </a:moveTo>
                <a:lnTo>
                  <a:pt x="1353" y="687"/>
                </a:lnTo>
                <a:lnTo>
                  <a:pt x="1352" y="696"/>
                </a:lnTo>
                <a:lnTo>
                  <a:pt x="1349" y="703"/>
                </a:lnTo>
                <a:lnTo>
                  <a:pt x="1341" y="715"/>
                </a:lnTo>
                <a:lnTo>
                  <a:pt x="1341" y="715"/>
                </a:lnTo>
                <a:lnTo>
                  <a:pt x="1341" y="708"/>
                </a:lnTo>
                <a:lnTo>
                  <a:pt x="1345" y="700"/>
                </a:lnTo>
                <a:lnTo>
                  <a:pt x="1349" y="694"/>
                </a:lnTo>
                <a:lnTo>
                  <a:pt x="1353" y="687"/>
                </a:lnTo>
                <a:lnTo>
                  <a:pt x="1353" y="687"/>
                </a:lnTo>
                <a:close/>
                <a:moveTo>
                  <a:pt x="1332" y="744"/>
                </a:moveTo>
                <a:lnTo>
                  <a:pt x="1332" y="744"/>
                </a:lnTo>
                <a:lnTo>
                  <a:pt x="1353" y="707"/>
                </a:lnTo>
                <a:lnTo>
                  <a:pt x="1376" y="670"/>
                </a:lnTo>
                <a:lnTo>
                  <a:pt x="1423" y="599"/>
                </a:lnTo>
                <a:lnTo>
                  <a:pt x="1423" y="599"/>
                </a:lnTo>
                <a:lnTo>
                  <a:pt x="1425" y="603"/>
                </a:lnTo>
                <a:lnTo>
                  <a:pt x="1423" y="609"/>
                </a:lnTo>
                <a:lnTo>
                  <a:pt x="1422" y="611"/>
                </a:lnTo>
                <a:lnTo>
                  <a:pt x="1419" y="616"/>
                </a:lnTo>
                <a:lnTo>
                  <a:pt x="1415" y="623"/>
                </a:lnTo>
                <a:lnTo>
                  <a:pt x="1412" y="627"/>
                </a:lnTo>
                <a:lnTo>
                  <a:pt x="1411" y="631"/>
                </a:lnTo>
                <a:lnTo>
                  <a:pt x="1412" y="634"/>
                </a:lnTo>
                <a:lnTo>
                  <a:pt x="1412" y="634"/>
                </a:lnTo>
                <a:lnTo>
                  <a:pt x="1409" y="638"/>
                </a:lnTo>
                <a:lnTo>
                  <a:pt x="1408" y="642"/>
                </a:lnTo>
                <a:lnTo>
                  <a:pt x="1407" y="647"/>
                </a:lnTo>
                <a:lnTo>
                  <a:pt x="1405" y="651"/>
                </a:lnTo>
                <a:lnTo>
                  <a:pt x="1405" y="651"/>
                </a:lnTo>
                <a:lnTo>
                  <a:pt x="1405" y="652"/>
                </a:lnTo>
                <a:lnTo>
                  <a:pt x="1405" y="652"/>
                </a:lnTo>
                <a:lnTo>
                  <a:pt x="1405" y="652"/>
                </a:lnTo>
                <a:lnTo>
                  <a:pt x="1397" y="663"/>
                </a:lnTo>
                <a:lnTo>
                  <a:pt x="1388" y="676"/>
                </a:lnTo>
                <a:lnTo>
                  <a:pt x="1373" y="701"/>
                </a:lnTo>
                <a:lnTo>
                  <a:pt x="1364" y="714"/>
                </a:lnTo>
                <a:lnTo>
                  <a:pt x="1355" y="725"/>
                </a:lnTo>
                <a:lnTo>
                  <a:pt x="1345" y="735"/>
                </a:lnTo>
                <a:lnTo>
                  <a:pt x="1332" y="744"/>
                </a:lnTo>
                <a:lnTo>
                  <a:pt x="1332" y="744"/>
                </a:lnTo>
                <a:close/>
                <a:moveTo>
                  <a:pt x="1369" y="666"/>
                </a:moveTo>
                <a:lnTo>
                  <a:pt x="1369" y="666"/>
                </a:lnTo>
                <a:lnTo>
                  <a:pt x="1370" y="663"/>
                </a:lnTo>
                <a:lnTo>
                  <a:pt x="1371" y="659"/>
                </a:lnTo>
                <a:lnTo>
                  <a:pt x="1374" y="655"/>
                </a:lnTo>
                <a:lnTo>
                  <a:pt x="1376" y="651"/>
                </a:lnTo>
                <a:lnTo>
                  <a:pt x="1376" y="651"/>
                </a:lnTo>
                <a:lnTo>
                  <a:pt x="1378" y="637"/>
                </a:lnTo>
                <a:lnTo>
                  <a:pt x="1380" y="630"/>
                </a:lnTo>
                <a:lnTo>
                  <a:pt x="1384" y="624"/>
                </a:lnTo>
                <a:lnTo>
                  <a:pt x="1387" y="618"/>
                </a:lnTo>
                <a:lnTo>
                  <a:pt x="1393" y="614"/>
                </a:lnTo>
                <a:lnTo>
                  <a:pt x="1400" y="611"/>
                </a:lnTo>
                <a:lnTo>
                  <a:pt x="1407" y="610"/>
                </a:lnTo>
                <a:lnTo>
                  <a:pt x="1369" y="666"/>
                </a:lnTo>
                <a:close/>
                <a:moveTo>
                  <a:pt x="1460" y="571"/>
                </a:moveTo>
                <a:lnTo>
                  <a:pt x="1460" y="571"/>
                </a:lnTo>
                <a:lnTo>
                  <a:pt x="1461" y="569"/>
                </a:lnTo>
                <a:lnTo>
                  <a:pt x="1464" y="569"/>
                </a:lnTo>
                <a:lnTo>
                  <a:pt x="1464" y="569"/>
                </a:lnTo>
                <a:lnTo>
                  <a:pt x="1454" y="586"/>
                </a:lnTo>
                <a:lnTo>
                  <a:pt x="1443" y="603"/>
                </a:lnTo>
                <a:lnTo>
                  <a:pt x="1421" y="634"/>
                </a:lnTo>
                <a:lnTo>
                  <a:pt x="1421" y="634"/>
                </a:lnTo>
                <a:lnTo>
                  <a:pt x="1426" y="614"/>
                </a:lnTo>
                <a:lnTo>
                  <a:pt x="1429" y="604"/>
                </a:lnTo>
                <a:lnTo>
                  <a:pt x="1433" y="596"/>
                </a:lnTo>
                <a:lnTo>
                  <a:pt x="1439" y="588"/>
                </a:lnTo>
                <a:lnTo>
                  <a:pt x="1445" y="581"/>
                </a:lnTo>
                <a:lnTo>
                  <a:pt x="1452" y="575"/>
                </a:lnTo>
                <a:lnTo>
                  <a:pt x="1460" y="571"/>
                </a:lnTo>
                <a:lnTo>
                  <a:pt x="1460" y="571"/>
                </a:lnTo>
                <a:close/>
                <a:moveTo>
                  <a:pt x="1383" y="707"/>
                </a:moveTo>
                <a:lnTo>
                  <a:pt x="1463" y="586"/>
                </a:lnTo>
                <a:lnTo>
                  <a:pt x="1467" y="593"/>
                </a:lnTo>
                <a:lnTo>
                  <a:pt x="1467" y="593"/>
                </a:lnTo>
                <a:lnTo>
                  <a:pt x="1440" y="637"/>
                </a:lnTo>
                <a:lnTo>
                  <a:pt x="1428" y="659"/>
                </a:lnTo>
                <a:lnTo>
                  <a:pt x="1416" y="683"/>
                </a:lnTo>
                <a:lnTo>
                  <a:pt x="1416" y="683"/>
                </a:lnTo>
                <a:lnTo>
                  <a:pt x="1411" y="689"/>
                </a:lnTo>
                <a:lnTo>
                  <a:pt x="1401" y="697"/>
                </a:lnTo>
                <a:lnTo>
                  <a:pt x="1390" y="704"/>
                </a:lnTo>
                <a:lnTo>
                  <a:pt x="1386" y="707"/>
                </a:lnTo>
                <a:lnTo>
                  <a:pt x="1383" y="707"/>
                </a:lnTo>
                <a:lnTo>
                  <a:pt x="1383" y="707"/>
                </a:lnTo>
                <a:close/>
                <a:moveTo>
                  <a:pt x="1539" y="523"/>
                </a:moveTo>
                <a:lnTo>
                  <a:pt x="1539" y="523"/>
                </a:lnTo>
                <a:lnTo>
                  <a:pt x="1529" y="541"/>
                </a:lnTo>
                <a:lnTo>
                  <a:pt x="1519" y="559"/>
                </a:lnTo>
                <a:lnTo>
                  <a:pt x="1519" y="559"/>
                </a:lnTo>
                <a:lnTo>
                  <a:pt x="1501" y="595"/>
                </a:lnTo>
                <a:lnTo>
                  <a:pt x="1491" y="613"/>
                </a:lnTo>
                <a:lnTo>
                  <a:pt x="1481" y="630"/>
                </a:lnTo>
                <a:lnTo>
                  <a:pt x="1470" y="647"/>
                </a:lnTo>
                <a:lnTo>
                  <a:pt x="1457" y="662"/>
                </a:lnTo>
                <a:lnTo>
                  <a:pt x="1449" y="668"/>
                </a:lnTo>
                <a:lnTo>
                  <a:pt x="1442" y="673"/>
                </a:lnTo>
                <a:lnTo>
                  <a:pt x="1433" y="679"/>
                </a:lnTo>
                <a:lnTo>
                  <a:pt x="1423" y="683"/>
                </a:lnTo>
                <a:lnTo>
                  <a:pt x="1423" y="683"/>
                </a:lnTo>
                <a:lnTo>
                  <a:pt x="1436" y="661"/>
                </a:lnTo>
                <a:lnTo>
                  <a:pt x="1450" y="640"/>
                </a:lnTo>
                <a:lnTo>
                  <a:pt x="1480" y="599"/>
                </a:lnTo>
                <a:lnTo>
                  <a:pt x="1509" y="561"/>
                </a:lnTo>
                <a:lnTo>
                  <a:pt x="1539" y="523"/>
                </a:lnTo>
                <a:lnTo>
                  <a:pt x="1539" y="523"/>
                </a:lnTo>
                <a:close/>
                <a:moveTo>
                  <a:pt x="1473" y="569"/>
                </a:moveTo>
                <a:lnTo>
                  <a:pt x="1473" y="569"/>
                </a:lnTo>
                <a:lnTo>
                  <a:pt x="1477" y="566"/>
                </a:lnTo>
                <a:lnTo>
                  <a:pt x="1480" y="562"/>
                </a:lnTo>
                <a:lnTo>
                  <a:pt x="1482" y="558"/>
                </a:lnTo>
                <a:lnTo>
                  <a:pt x="1484" y="558"/>
                </a:lnTo>
                <a:lnTo>
                  <a:pt x="1487" y="558"/>
                </a:lnTo>
                <a:lnTo>
                  <a:pt x="1487" y="558"/>
                </a:lnTo>
                <a:lnTo>
                  <a:pt x="1482" y="564"/>
                </a:lnTo>
                <a:lnTo>
                  <a:pt x="1481" y="566"/>
                </a:lnTo>
                <a:lnTo>
                  <a:pt x="1482" y="571"/>
                </a:lnTo>
                <a:lnTo>
                  <a:pt x="1482" y="571"/>
                </a:lnTo>
                <a:lnTo>
                  <a:pt x="1484" y="565"/>
                </a:lnTo>
                <a:lnTo>
                  <a:pt x="1487" y="559"/>
                </a:lnTo>
                <a:lnTo>
                  <a:pt x="1494" y="550"/>
                </a:lnTo>
                <a:lnTo>
                  <a:pt x="1504" y="543"/>
                </a:lnTo>
                <a:lnTo>
                  <a:pt x="1515" y="538"/>
                </a:lnTo>
                <a:lnTo>
                  <a:pt x="1515" y="538"/>
                </a:lnTo>
                <a:lnTo>
                  <a:pt x="1506" y="551"/>
                </a:lnTo>
                <a:lnTo>
                  <a:pt x="1497" y="566"/>
                </a:lnTo>
                <a:lnTo>
                  <a:pt x="1484" y="582"/>
                </a:lnTo>
                <a:lnTo>
                  <a:pt x="1473" y="595"/>
                </a:lnTo>
                <a:lnTo>
                  <a:pt x="1473" y="595"/>
                </a:lnTo>
                <a:lnTo>
                  <a:pt x="1473" y="593"/>
                </a:lnTo>
                <a:lnTo>
                  <a:pt x="1471" y="593"/>
                </a:lnTo>
                <a:lnTo>
                  <a:pt x="1471" y="593"/>
                </a:lnTo>
                <a:lnTo>
                  <a:pt x="1474" y="586"/>
                </a:lnTo>
                <a:lnTo>
                  <a:pt x="1480" y="578"/>
                </a:lnTo>
                <a:lnTo>
                  <a:pt x="1481" y="573"/>
                </a:lnTo>
                <a:lnTo>
                  <a:pt x="1480" y="571"/>
                </a:lnTo>
                <a:lnTo>
                  <a:pt x="1478" y="569"/>
                </a:lnTo>
                <a:lnTo>
                  <a:pt x="1473" y="569"/>
                </a:lnTo>
                <a:lnTo>
                  <a:pt x="1473" y="569"/>
                </a:lnTo>
                <a:close/>
                <a:moveTo>
                  <a:pt x="1578" y="492"/>
                </a:moveTo>
                <a:lnTo>
                  <a:pt x="1522" y="569"/>
                </a:lnTo>
                <a:lnTo>
                  <a:pt x="1522" y="569"/>
                </a:lnTo>
                <a:lnTo>
                  <a:pt x="1527" y="558"/>
                </a:lnTo>
                <a:lnTo>
                  <a:pt x="1533" y="547"/>
                </a:lnTo>
                <a:lnTo>
                  <a:pt x="1546" y="526"/>
                </a:lnTo>
                <a:lnTo>
                  <a:pt x="1551" y="514"/>
                </a:lnTo>
                <a:lnTo>
                  <a:pt x="1560" y="506"/>
                </a:lnTo>
                <a:lnTo>
                  <a:pt x="1568" y="498"/>
                </a:lnTo>
                <a:lnTo>
                  <a:pt x="1578" y="492"/>
                </a:lnTo>
                <a:lnTo>
                  <a:pt x="1578" y="492"/>
                </a:lnTo>
                <a:close/>
                <a:moveTo>
                  <a:pt x="1438" y="690"/>
                </a:moveTo>
                <a:lnTo>
                  <a:pt x="1532" y="628"/>
                </a:lnTo>
                <a:lnTo>
                  <a:pt x="1532" y="628"/>
                </a:lnTo>
                <a:lnTo>
                  <a:pt x="1509" y="644"/>
                </a:lnTo>
                <a:lnTo>
                  <a:pt x="1485" y="661"/>
                </a:lnTo>
                <a:lnTo>
                  <a:pt x="1438" y="690"/>
                </a:lnTo>
                <a:lnTo>
                  <a:pt x="1438" y="690"/>
                </a:lnTo>
                <a:close/>
                <a:moveTo>
                  <a:pt x="1487" y="641"/>
                </a:moveTo>
                <a:lnTo>
                  <a:pt x="1487" y="641"/>
                </a:lnTo>
                <a:lnTo>
                  <a:pt x="1495" y="630"/>
                </a:lnTo>
                <a:lnTo>
                  <a:pt x="1502" y="617"/>
                </a:lnTo>
                <a:lnTo>
                  <a:pt x="1508" y="603"/>
                </a:lnTo>
                <a:lnTo>
                  <a:pt x="1512" y="588"/>
                </a:lnTo>
                <a:lnTo>
                  <a:pt x="1515" y="600"/>
                </a:lnTo>
                <a:lnTo>
                  <a:pt x="1515" y="600"/>
                </a:lnTo>
                <a:lnTo>
                  <a:pt x="1523" y="583"/>
                </a:lnTo>
                <a:lnTo>
                  <a:pt x="1533" y="566"/>
                </a:lnTo>
                <a:lnTo>
                  <a:pt x="1554" y="534"/>
                </a:lnTo>
                <a:lnTo>
                  <a:pt x="1577" y="503"/>
                </a:lnTo>
                <a:lnTo>
                  <a:pt x="1602" y="472"/>
                </a:lnTo>
                <a:lnTo>
                  <a:pt x="1602" y="472"/>
                </a:lnTo>
                <a:lnTo>
                  <a:pt x="1602" y="481"/>
                </a:lnTo>
                <a:lnTo>
                  <a:pt x="1599" y="486"/>
                </a:lnTo>
                <a:lnTo>
                  <a:pt x="1593" y="496"/>
                </a:lnTo>
                <a:lnTo>
                  <a:pt x="1591" y="502"/>
                </a:lnTo>
                <a:lnTo>
                  <a:pt x="1589" y="506"/>
                </a:lnTo>
                <a:lnTo>
                  <a:pt x="1591" y="512"/>
                </a:lnTo>
                <a:lnTo>
                  <a:pt x="1593" y="519"/>
                </a:lnTo>
                <a:lnTo>
                  <a:pt x="1593" y="519"/>
                </a:lnTo>
                <a:lnTo>
                  <a:pt x="1601" y="496"/>
                </a:lnTo>
                <a:lnTo>
                  <a:pt x="1605" y="485"/>
                </a:lnTo>
                <a:lnTo>
                  <a:pt x="1609" y="477"/>
                </a:lnTo>
                <a:lnTo>
                  <a:pt x="1616" y="468"/>
                </a:lnTo>
                <a:lnTo>
                  <a:pt x="1623" y="461"/>
                </a:lnTo>
                <a:lnTo>
                  <a:pt x="1631" y="455"/>
                </a:lnTo>
                <a:lnTo>
                  <a:pt x="1641" y="453"/>
                </a:lnTo>
                <a:lnTo>
                  <a:pt x="1641" y="453"/>
                </a:lnTo>
                <a:lnTo>
                  <a:pt x="1644" y="451"/>
                </a:lnTo>
                <a:lnTo>
                  <a:pt x="1645" y="450"/>
                </a:lnTo>
                <a:lnTo>
                  <a:pt x="1647" y="448"/>
                </a:lnTo>
                <a:lnTo>
                  <a:pt x="1650" y="448"/>
                </a:lnTo>
                <a:lnTo>
                  <a:pt x="1585" y="533"/>
                </a:lnTo>
                <a:lnTo>
                  <a:pt x="1582" y="530"/>
                </a:lnTo>
                <a:lnTo>
                  <a:pt x="1582" y="530"/>
                </a:lnTo>
                <a:lnTo>
                  <a:pt x="1568" y="547"/>
                </a:lnTo>
                <a:lnTo>
                  <a:pt x="1554" y="568"/>
                </a:lnTo>
                <a:lnTo>
                  <a:pt x="1542" y="590"/>
                </a:lnTo>
                <a:lnTo>
                  <a:pt x="1533" y="611"/>
                </a:lnTo>
                <a:lnTo>
                  <a:pt x="1533" y="611"/>
                </a:lnTo>
                <a:lnTo>
                  <a:pt x="1530" y="616"/>
                </a:lnTo>
                <a:lnTo>
                  <a:pt x="1526" y="620"/>
                </a:lnTo>
                <a:lnTo>
                  <a:pt x="1515" y="628"/>
                </a:lnTo>
                <a:lnTo>
                  <a:pt x="1487" y="641"/>
                </a:lnTo>
                <a:lnTo>
                  <a:pt x="1487" y="641"/>
                </a:lnTo>
                <a:close/>
                <a:moveTo>
                  <a:pt x="1557" y="597"/>
                </a:moveTo>
                <a:lnTo>
                  <a:pt x="1577" y="555"/>
                </a:lnTo>
                <a:lnTo>
                  <a:pt x="1577" y="555"/>
                </a:lnTo>
                <a:lnTo>
                  <a:pt x="1577" y="551"/>
                </a:lnTo>
                <a:lnTo>
                  <a:pt x="1578" y="547"/>
                </a:lnTo>
                <a:lnTo>
                  <a:pt x="1582" y="538"/>
                </a:lnTo>
                <a:lnTo>
                  <a:pt x="1582" y="538"/>
                </a:lnTo>
                <a:lnTo>
                  <a:pt x="1582" y="544"/>
                </a:lnTo>
                <a:lnTo>
                  <a:pt x="1581" y="548"/>
                </a:lnTo>
                <a:lnTo>
                  <a:pt x="1577" y="555"/>
                </a:lnTo>
                <a:lnTo>
                  <a:pt x="1648" y="461"/>
                </a:lnTo>
                <a:lnTo>
                  <a:pt x="1648" y="461"/>
                </a:lnTo>
                <a:lnTo>
                  <a:pt x="1641" y="477"/>
                </a:lnTo>
                <a:lnTo>
                  <a:pt x="1633" y="491"/>
                </a:lnTo>
                <a:lnTo>
                  <a:pt x="1616" y="520"/>
                </a:lnTo>
                <a:lnTo>
                  <a:pt x="1599" y="548"/>
                </a:lnTo>
                <a:lnTo>
                  <a:pt x="1591" y="564"/>
                </a:lnTo>
                <a:lnTo>
                  <a:pt x="1584" y="579"/>
                </a:lnTo>
                <a:lnTo>
                  <a:pt x="1584" y="579"/>
                </a:lnTo>
                <a:lnTo>
                  <a:pt x="1579" y="583"/>
                </a:lnTo>
                <a:lnTo>
                  <a:pt x="1572" y="589"/>
                </a:lnTo>
                <a:lnTo>
                  <a:pt x="1557" y="597"/>
                </a:lnTo>
                <a:lnTo>
                  <a:pt x="1557" y="597"/>
                </a:lnTo>
                <a:close/>
                <a:moveTo>
                  <a:pt x="1606" y="562"/>
                </a:moveTo>
                <a:lnTo>
                  <a:pt x="1606" y="562"/>
                </a:lnTo>
                <a:lnTo>
                  <a:pt x="1610" y="550"/>
                </a:lnTo>
                <a:lnTo>
                  <a:pt x="1616" y="538"/>
                </a:lnTo>
                <a:lnTo>
                  <a:pt x="1622" y="527"/>
                </a:lnTo>
                <a:lnTo>
                  <a:pt x="1629" y="516"/>
                </a:lnTo>
                <a:lnTo>
                  <a:pt x="1629" y="524"/>
                </a:lnTo>
                <a:lnTo>
                  <a:pt x="1629" y="524"/>
                </a:lnTo>
                <a:lnTo>
                  <a:pt x="1650" y="491"/>
                </a:lnTo>
                <a:lnTo>
                  <a:pt x="1672" y="458"/>
                </a:lnTo>
                <a:lnTo>
                  <a:pt x="1695" y="429"/>
                </a:lnTo>
                <a:lnTo>
                  <a:pt x="1719" y="401"/>
                </a:lnTo>
                <a:lnTo>
                  <a:pt x="1719" y="401"/>
                </a:lnTo>
                <a:lnTo>
                  <a:pt x="1717" y="405"/>
                </a:lnTo>
                <a:lnTo>
                  <a:pt x="1716" y="409"/>
                </a:lnTo>
                <a:lnTo>
                  <a:pt x="1712" y="419"/>
                </a:lnTo>
                <a:lnTo>
                  <a:pt x="1712" y="419"/>
                </a:lnTo>
                <a:lnTo>
                  <a:pt x="1692" y="461"/>
                </a:lnTo>
                <a:lnTo>
                  <a:pt x="1671" y="505"/>
                </a:lnTo>
                <a:lnTo>
                  <a:pt x="1671" y="505"/>
                </a:lnTo>
                <a:lnTo>
                  <a:pt x="1665" y="514"/>
                </a:lnTo>
                <a:lnTo>
                  <a:pt x="1660" y="524"/>
                </a:lnTo>
                <a:lnTo>
                  <a:pt x="1653" y="533"/>
                </a:lnTo>
                <a:lnTo>
                  <a:pt x="1644" y="541"/>
                </a:lnTo>
                <a:lnTo>
                  <a:pt x="1636" y="548"/>
                </a:lnTo>
                <a:lnTo>
                  <a:pt x="1627" y="554"/>
                </a:lnTo>
                <a:lnTo>
                  <a:pt x="1617" y="558"/>
                </a:lnTo>
                <a:lnTo>
                  <a:pt x="1606" y="562"/>
                </a:lnTo>
                <a:lnTo>
                  <a:pt x="1606" y="562"/>
                </a:lnTo>
                <a:close/>
                <a:moveTo>
                  <a:pt x="1667" y="439"/>
                </a:moveTo>
                <a:lnTo>
                  <a:pt x="1667" y="439"/>
                </a:lnTo>
                <a:lnTo>
                  <a:pt x="1672" y="434"/>
                </a:lnTo>
                <a:lnTo>
                  <a:pt x="1678" y="430"/>
                </a:lnTo>
                <a:lnTo>
                  <a:pt x="1683" y="425"/>
                </a:lnTo>
                <a:lnTo>
                  <a:pt x="1690" y="422"/>
                </a:lnTo>
                <a:lnTo>
                  <a:pt x="1661" y="461"/>
                </a:lnTo>
                <a:lnTo>
                  <a:pt x="1661" y="461"/>
                </a:lnTo>
                <a:lnTo>
                  <a:pt x="1662" y="458"/>
                </a:lnTo>
                <a:lnTo>
                  <a:pt x="1662" y="455"/>
                </a:lnTo>
                <a:lnTo>
                  <a:pt x="1661" y="450"/>
                </a:lnTo>
                <a:lnTo>
                  <a:pt x="1661" y="447"/>
                </a:lnTo>
                <a:lnTo>
                  <a:pt x="1661" y="444"/>
                </a:lnTo>
                <a:lnTo>
                  <a:pt x="1662" y="441"/>
                </a:lnTo>
                <a:lnTo>
                  <a:pt x="1667" y="439"/>
                </a:lnTo>
                <a:lnTo>
                  <a:pt x="1667" y="439"/>
                </a:lnTo>
                <a:close/>
                <a:moveTo>
                  <a:pt x="1765" y="370"/>
                </a:moveTo>
                <a:lnTo>
                  <a:pt x="1706" y="444"/>
                </a:lnTo>
                <a:lnTo>
                  <a:pt x="1706" y="444"/>
                </a:lnTo>
                <a:lnTo>
                  <a:pt x="1706" y="443"/>
                </a:lnTo>
                <a:lnTo>
                  <a:pt x="1707" y="440"/>
                </a:lnTo>
                <a:lnTo>
                  <a:pt x="1709" y="437"/>
                </a:lnTo>
                <a:lnTo>
                  <a:pt x="1709" y="437"/>
                </a:lnTo>
                <a:lnTo>
                  <a:pt x="1719" y="416"/>
                </a:lnTo>
                <a:lnTo>
                  <a:pt x="1724" y="405"/>
                </a:lnTo>
                <a:lnTo>
                  <a:pt x="1730" y="395"/>
                </a:lnTo>
                <a:lnTo>
                  <a:pt x="1738" y="387"/>
                </a:lnTo>
                <a:lnTo>
                  <a:pt x="1745" y="378"/>
                </a:lnTo>
                <a:lnTo>
                  <a:pt x="1755" y="373"/>
                </a:lnTo>
                <a:lnTo>
                  <a:pt x="1766" y="368"/>
                </a:lnTo>
                <a:lnTo>
                  <a:pt x="1766" y="368"/>
                </a:lnTo>
                <a:lnTo>
                  <a:pt x="1765" y="370"/>
                </a:lnTo>
                <a:lnTo>
                  <a:pt x="1765" y="370"/>
                </a:lnTo>
                <a:close/>
                <a:moveTo>
                  <a:pt x="1668" y="526"/>
                </a:moveTo>
                <a:lnTo>
                  <a:pt x="1668" y="526"/>
                </a:lnTo>
                <a:lnTo>
                  <a:pt x="1679" y="503"/>
                </a:lnTo>
                <a:lnTo>
                  <a:pt x="1692" y="482"/>
                </a:lnTo>
                <a:lnTo>
                  <a:pt x="1705" y="462"/>
                </a:lnTo>
                <a:lnTo>
                  <a:pt x="1717" y="443"/>
                </a:lnTo>
                <a:lnTo>
                  <a:pt x="1745" y="406"/>
                </a:lnTo>
                <a:lnTo>
                  <a:pt x="1775" y="373"/>
                </a:lnTo>
                <a:lnTo>
                  <a:pt x="1775" y="373"/>
                </a:lnTo>
                <a:lnTo>
                  <a:pt x="1779" y="370"/>
                </a:lnTo>
                <a:lnTo>
                  <a:pt x="1709" y="500"/>
                </a:lnTo>
                <a:lnTo>
                  <a:pt x="1709" y="500"/>
                </a:lnTo>
                <a:lnTo>
                  <a:pt x="1706" y="503"/>
                </a:lnTo>
                <a:lnTo>
                  <a:pt x="1703" y="507"/>
                </a:lnTo>
                <a:lnTo>
                  <a:pt x="1692" y="513"/>
                </a:lnTo>
                <a:lnTo>
                  <a:pt x="1681" y="519"/>
                </a:lnTo>
                <a:lnTo>
                  <a:pt x="1668" y="526"/>
                </a:lnTo>
                <a:lnTo>
                  <a:pt x="1668" y="526"/>
                </a:lnTo>
                <a:close/>
                <a:moveTo>
                  <a:pt x="1761" y="465"/>
                </a:moveTo>
                <a:lnTo>
                  <a:pt x="1761" y="465"/>
                </a:lnTo>
                <a:lnTo>
                  <a:pt x="1758" y="469"/>
                </a:lnTo>
                <a:lnTo>
                  <a:pt x="1755" y="472"/>
                </a:lnTo>
                <a:lnTo>
                  <a:pt x="1745" y="478"/>
                </a:lnTo>
                <a:lnTo>
                  <a:pt x="1735" y="484"/>
                </a:lnTo>
                <a:lnTo>
                  <a:pt x="1726" y="491"/>
                </a:lnTo>
                <a:lnTo>
                  <a:pt x="1726" y="491"/>
                </a:lnTo>
                <a:lnTo>
                  <a:pt x="1747" y="451"/>
                </a:lnTo>
                <a:lnTo>
                  <a:pt x="1768" y="413"/>
                </a:lnTo>
                <a:lnTo>
                  <a:pt x="1792" y="378"/>
                </a:lnTo>
                <a:lnTo>
                  <a:pt x="1816" y="344"/>
                </a:lnTo>
                <a:lnTo>
                  <a:pt x="1816" y="344"/>
                </a:lnTo>
                <a:lnTo>
                  <a:pt x="1821" y="337"/>
                </a:lnTo>
                <a:lnTo>
                  <a:pt x="1821" y="337"/>
                </a:lnTo>
                <a:lnTo>
                  <a:pt x="1792" y="405"/>
                </a:lnTo>
                <a:lnTo>
                  <a:pt x="1776" y="437"/>
                </a:lnTo>
                <a:lnTo>
                  <a:pt x="1761" y="465"/>
                </a:lnTo>
                <a:lnTo>
                  <a:pt x="1761" y="465"/>
                </a:lnTo>
                <a:close/>
                <a:moveTo>
                  <a:pt x="1785" y="377"/>
                </a:moveTo>
                <a:lnTo>
                  <a:pt x="1785" y="377"/>
                </a:lnTo>
                <a:lnTo>
                  <a:pt x="1787" y="371"/>
                </a:lnTo>
                <a:lnTo>
                  <a:pt x="1790" y="366"/>
                </a:lnTo>
                <a:lnTo>
                  <a:pt x="1794" y="356"/>
                </a:lnTo>
                <a:lnTo>
                  <a:pt x="1796" y="350"/>
                </a:lnTo>
                <a:lnTo>
                  <a:pt x="1800" y="346"/>
                </a:lnTo>
                <a:lnTo>
                  <a:pt x="1804" y="342"/>
                </a:lnTo>
                <a:lnTo>
                  <a:pt x="1810" y="339"/>
                </a:lnTo>
                <a:lnTo>
                  <a:pt x="1810" y="339"/>
                </a:lnTo>
                <a:lnTo>
                  <a:pt x="1803" y="349"/>
                </a:lnTo>
                <a:lnTo>
                  <a:pt x="1797" y="358"/>
                </a:lnTo>
                <a:lnTo>
                  <a:pt x="1792" y="368"/>
                </a:lnTo>
                <a:lnTo>
                  <a:pt x="1785" y="377"/>
                </a:lnTo>
                <a:lnTo>
                  <a:pt x="1785" y="377"/>
                </a:lnTo>
                <a:close/>
                <a:moveTo>
                  <a:pt x="1771" y="475"/>
                </a:moveTo>
                <a:lnTo>
                  <a:pt x="1771" y="475"/>
                </a:lnTo>
                <a:lnTo>
                  <a:pt x="1773" y="471"/>
                </a:lnTo>
                <a:lnTo>
                  <a:pt x="1778" y="468"/>
                </a:lnTo>
                <a:lnTo>
                  <a:pt x="1783" y="467"/>
                </a:lnTo>
                <a:lnTo>
                  <a:pt x="1787" y="462"/>
                </a:lnTo>
                <a:lnTo>
                  <a:pt x="1787" y="462"/>
                </a:lnTo>
                <a:lnTo>
                  <a:pt x="1789" y="465"/>
                </a:lnTo>
                <a:lnTo>
                  <a:pt x="1789" y="467"/>
                </a:lnTo>
                <a:lnTo>
                  <a:pt x="1787" y="468"/>
                </a:lnTo>
                <a:lnTo>
                  <a:pt x="1783" y="471"/>
                </a:lnTo>
                <a:lnTo>
                  <a:pt x="1776" y="474"/>
                </a:lnTo>
                <a:lnTo>
                  <a:pt x="1771" y="475"/>
                </a:lnTo>
                <a:lnTo>
                  <a:pt x="1771" y="475"/>
                </a:lnTo>
                <a:close/>
                <a:moveTo>
                  <a:pt x="1799" y="444"/>
                </a:moveTo>
                <a:lnTo>
                  <a:pt x="1799" y="444"/>
                </a:lnTo>
                <a:lnTo>
                  <a:pt x="1796" y="447"/>
                </a:lnTo>
                <a:lnTo>
                  <a:pt x="1790" y="451"/>
                </a:lnTo>
                <a:lnTo>
                  <a:pt x="1778" y="458"/>
                </a:lnTo>
                <a:lnTo>
                  <a:pt x="1778" y="458"/>
                </a:lnTo>
                <a:lnTo>
                  <a:pt x="1789" y="433"/>
                </a:lnTo>
                <a:lnTo>
                  <a:pt x="1801" y="408"/>
                </a:lnTo>
                <a:lnTo>
                  <a:pt x="1807" y="395"/>
                </a:lnTo>
                <a:lnTo>
                  <a:pt x="1811" y="381"/>
                </a:lnTo>
                <a:lnTo>
                  <a:pt x="1816" y="367"/>
                </a:lnTo>
                <a:lnTo>
                  <a:pt x="1817" y="353"/>
                </a:lnTo>
                <a:lnTo>
                  <a:pt x="1817" y="353"/>
                </a:lnTo>
                <a:lnTo>
                  <a:pt x="1818" y="357"/>
                </a:lnTo>
                <a:lnTo>
                  <a:pt x="1821" y="358"/>
                </a:lnTo>
                <a:lnTo>
                  <a:pt x="1824" y="358"/>
                </a:lnTo>
                <a:lnTo>
                  <a:pt x="1799" y="444"/>
                </a:lnTo>
                <a:close/>
                <a:moveTo>
                  <a:pt x="1289" y="104"/>
                </a:moveTo>
                <a:lnTo>
                  <a:pt x="1289" y="104"/>
                </a:lnTo>
                <a:lnTo>
                  <a:pt x="1289" y="115"/>
                </a:lnTo>
                <a:lnTo>
                  <a:pt x="1290" y="125"/>
                </a:lnTo>
                <a:lnTo>
                  <a:pt x="1290" y="125"/>
                </a:lnTo>
                <a:lnTo>
                  <a:pt x="1289" y="132"/>
                </a:lnTo>
                <a:lnTo>
                  <a:pt x="1287" y="139"/>
                </a:lnTo>
                <a:lnTo>
                  <a:pt x="1279" y="153"/>
                </a:lnTo>
                <a:lnTo>
                  <a:pt x="1270" y="167"/>
                </a:lnTo>
                <a:lnTo>
                  <a:pt x="1267" y="174"/>
                </a:lnTo>
                <a:lnTo>
                  <a:pt x="1266" y="183"/>
                </a:lnTo>
                <a:lnTo>
                  <a:pt x="1266" y="183"/>
                </a:lnTo>
                <a:lnTo>
                  <a:pt x="1267" y="181"/>
                </a:lnTo>
                <a:lnTo>
                  <a:pt x="1270" y="180"/>
                </a:lnTo>
                <a:lnTo>
                  <a:pt x="1270" y="180"/>
                </a:lnTo>
                <a:lnTo>
                  <a:pt x="1276" y="173"/>
                </a:lnTo>
                <a:lnTo>
                  <a:pt x="1280" y="163"/>
                </a:lnTo>
                <a:lnTo>
                  <a:pt x="1291" y="142"/>
                </a:lnTo>
                <a:lnTo>
                  <a:pt x="1291" y="142"/>
                </a:lnTo>
                <a:lnTo>
                  <a:pt x="1293" y="149"/>
                </a:lnTo>
                <a:lnTo>
                  <a:pt x="1294" y="156"/>
                </a:lnTo>
                <a:lnTo>
                  <a:pt x="1293" y="163"/>
                </a:lnTo>
                <a:lnTo>
                  <a:pt x="1291" y="170"/>
                </a:lnTo>
                <a:lnTo>
                  <a:pt x="1291" y="170"/>
                </a:lnTo>
                <a:lnTo>
                  <a:pt x="1289" y="173"/>
                </a:lnTo>
                <a:lnTo>
                  <a:pt x="1284" y="176"/>
                </a:lnTo>
                <a:lnTo>
                  <a:pt x="1279" y="179"/>
                </a:lnTo>
                <a:lnTo>
                  <a:pt x="1273" y="183"/>
                </a:lnTo>
                <a:lnTo>
                  <a:pt x="1273" y="183"/>
                </a:lnTo>
                <a:lnTo>
                  <a:pt x="1270" y="184"/>
                </a:lnTo>
                <a:lnTo>
                  <a:pt x="1267" y="187"/>
                </a:lnTo>
                <a:lnTo>
                  <a:pt x="1266" y="187"/>
                </a:lnTo>
                <a:lnTo>
                  <a:pt x="1266" y="187"/>
                </a:lnTo>
                <a:lnTo>
                  <a:pt x="1266" y="183"/>
                </a:lnTo>
                <a:lnTo>
                  <a:pt x="1266" y="183"/>
                </a:lnTo>
                <a:lnTo>
                  <a:pt x="1263" y="186"/>
                </a:lnTo>
                <a:lnTo>
                  <a:pt x="1260" y="187"/>
                </a:lnTo>
                <a:lnTo>
                  <a:pt x="1258" y="187"/>
                </a:lnTo>
                <a:lnTo>
                  <a:pt x="1253" y="187"/>
                </a:lnTo>
                <a:lnTo>
                  <a:pt x="1239" y="184"/>
                </a:lnTo>
                <a:lnTo>
                  <a:pt x="1239" y="184"/>
                </a:lnTo>
                <a:lnTo>
                  <a:pt x="1246" y="176"/>
                </a:lnTo>
                <a:lnTo>
                  <a:pt x="1253" y="167"/>
                </a:lnTo>
                <a:lnTo>
                  <a:pt x="1262" y="160"/>
                </a:lnTo>
                <a:lnTo>
                  <a:pt x="1269" y="152"/>
                </a:lnTo>
                <a:lnTo>
                  <a:pt x="1269" y="152"/>
                </a:lnTo>
                <a:lnTo>
                  <a:pt x="1265" y="151"/>
                </a:lnTo>
                <a:lnTo>
                  <a:pt x="1260" y="152"/>
                </a:lnTo>
                <a:lnTo>
                  <a:pt x="1258" y="155"/>
                </a:lnTo>
                <a:lnTo>
                  <a:pt x="1253" y="158"/>
                </a:lnTo>
                <a:lnTo>
                  <a:pt x="1246" y="167"/>
                </a:lnTo>
                <a:lnTo>
                  <a:pt x="1239" y="174"/>
                </a:lnTo>
                <a:lnTo>
                  <a:pt x="1239" y="174"/>
                </a:lnTo>
                <a:lnTo>
                  <a:pt x="1241" y="177"/>
                </a:lnTo>
                <a:lnTo>
                  <a:pt x="1238" y="177"/>
                </a:lnTo>
                <a:lnTo>
                  <a:pt x="1235" y="177"/>
                </a:lnTo>
                <a:lnTo>
                  <a:pt x="1234" y="176"/>
                </a:lnTo>
                <a:lnTo>
                  <a:pt x="1234" y="176"/>
                </a:lnTo>
                <a:lnTo>
                  <a:pt x="1258" y="139"/>
                </a:lnTo>
                <a:lnTo>
                  <a:pt x="1270" y="120"/>
                </a:lnTo>
                <a:lnTo>
                  <a:pt x="1280" y="100"/>
                </a:lnTo>
                <a:lnTo>
                  <a:pt x="1280" y="100"/>
                </a:lnTo>
                <a:lnTo>
                  <a:pt x="1283" y="96"/>
                </a:lnTo>
                <a:lnTo>
                  <a:pt x="1284" y="94"/>
                </a:lnTo>
                <a:lnTo>
                  <a:pt x="1286" y="94"/>
                </a:lnTo>
                <a:lnTo>
                  <a:pt x="1287" y="96"/>
                </a:lnTo>
                <a:lnTo>
                  <a:pt x="1289" y="101"/>
                </a:lnTo>
                <a:lnTo>
                  <a:pt x="1289" y="104"/>
                </a:lnTo>
                <a:lnTo>
                  <a:pt x="1289" y="104"/>
                </a:lnTo>
                <a:close/>
                <a:moveTo>
                  <a:pt x="1293" y="190"/>
                </a:moveTo>
                <a:lnTo>
                  <a:pt x="1273" y="188"/>
                </a:lnTo>
                <a:lnTo>
                  <a:pt x="1273" y="188"/>
                </a:lnTo>
                <a:lnTo>
                  <a:pt x="1279" y="187"/>
                </a:lnTo>
                <a:lnTo>
                  <a:pt x="1284" y="183"/>
                </a:lnTo>
                <a:lnTo>
                  <a:pt x="1293" y="174"/>
                </a:lnTo>
                <a:lnTo>
                  <a:pt x="1293" y="174"/>
                </a:lnTo>
                <a:lnTo>
                  <a:pt x="1293" y="183"/>
                </a:lnTo>
                <a:lnTo>
                  <a:pt x="1294" y="186"/>
                </a:lnTo>
                <a:lnTo>
                  <a:pt x="1293" y="190"/>
                </a:lnTo>
                <a:lnTo>
                  <a:pt x="1293" y="190"/>
                </a:lnTo>
                <a:close/>
                <a:moveTo>
                  <a:pt x="1211" y="181"/>
                </a:moveTo>
                <a:lnTo>
                  <a:pt x="1217" y="170"/>
                </a:lnTo>
                <a:lnTo>
                  <a:pt x="1221" y="166"/>
                </a:lnTo>
                <a:lnTo>
                  <a:pt x="1223" y="165"/>
                </a:lnTo>
                <a:lnTo>
                  <a:pt x="1223" y="165"/>
                </a:lnTo>
                <a:lnTo>
                  <a:pt x="1231" y="156"/>
                </a:lnTo>
                <a:lnTo>
                  <a:pt x="1239" y="146"/>
                </a:lnTo>
                <a:lnTo>
                  <a:pt x="1246" y="136"/>
                </a:lnTo>
                <a:lnTo>
                  <a:pt x="1249" y="135"/>
                </a:lnTo>
                <a:lnTo>
                  <a:pt x="1253" y="134"/>
                </a:lnTo>
                <a:lnTo>
                  <a:pt x="1253" y="134"/>
                </a:lnTo>
                <a:lnTo>
                  <a:pt x="1245" y="142"/>
                </a:lnTo>
                <a:lnTo>
                  <a:pt x="1238" y="153"/>
                </a:lnTo>
                <a:lnTo>
                  <a:pt x="1231" y="165"/>
                </a:lnTo>
                <a:lnTo>
                  <a:pt x="1225" y="176"/>
                </a:lnTo>
                <a:lnTo>
                  <a:pt x="1225" y="176"/>
                </a:lnTo>
                <a:lnTo>
                  <a:pt x="1224" y="179"/>
                </a:lnTo>
                <a:lnTo>
                  <a:pt x="1220" y="181"/>
                </a:lnTo>
                <a:lnTo>
                  <a:pt x="1215" y="183"/>
                </a:lnTo>
                <a:lnTo>
                  <a:pt x="1214" y="183"/>
                </a:lnTo>
                <a:lnTo>
                  <a:pt x="1211" y="181"/>
                </a:lnTo>
                <a:lnTo>
                  <a:pt x="1211" y="181"/>
                </a:lnTo>
                <a:close/>
                <a:moveTo>
                  <a:pt x="1220" y="194"/>
                </a:moveTo>
                <a:lnTo>
                  <a:pt x="1220" y="194"/>
                </a:lnTo>
                <a:lnTo>
                  <a:pt x="1214" y="195"/>
                </a:lnTo>
                <a:lnTo>
                  <a:pt x="1208" y="197"/>
                </a:lnTo>
                <a:lnTo>
                  <a:pt x="1197" y="195"/>
                </a:lnTo>
                <a:lnTo>
                  <a:pt x="1197" y="195"/>
                </a:lnTo>
                <a:lnTo>
                  <a:pt x="1199" y="193"/>
                </a:lnTo>
                <a:lnTo>
                  <a:pt x="1201" y="193"/>
                </a:lnTo>
                <a:lnTo>
                  <a:pt x="1201" y="193"/>
                </a:lnTo>
                <a:lnTo>
                  <a:pt x="1210" y="193"/>
                </a:lnTo>
                <a:lnTo>
                  <a:pt x="1220" y="194"/>
                </a:lnTo>
                <a:lnTo>
                  <a:pt x="1220" y="194"/>
                </a:lnTo>
                <a:close/>
                <a:moveTo>
                  <a:pt x="1259" y="108"/>
                </a:moveTo>
                <a:lnTo>
                  <a:pt x="1259" y="108"/>
                </a:lnTo>
                <a:lnTo>
                  <a:pt x="1242" y="134"/>
                </a:lnTo>
                <a:lnTo>
                  <a:pt x="1234" y="145"/>
                </a:lnTo>
                <a:lnTo>
                  <a:pt x="1230" y="149"/>
                </a:lnTo>
                <a:lnTo>
                  <a:pt x="1224" y="152"/>
                </a:lnTo>
                <a:lnTo>
                  <a:pt x="1223" y="153"/>
                </a:lnTo>
                <a:lnTo>
                  <a:pt x="1201" y="180"/>
                </a:lnTo>
                <a:lnTo>
                  <a:pt x="1201" y="180"/>
                </a:lnTo>
                <a:lnTo>
                  <a:pt x="1241" y="108"/>
                </a:lnTo>
                <a:lnTo>
                  <a:pt x="1262" y="75"/>
                </a:lnTo>
                <a:lnTo>
                  <a:pt x="1282" y="41"/>
                </a:lnTo>
                <a:lnTo>
                  <a:pt x="1282" y="41"/>
                </a:lnTo>
                <a:lnTo>
                  <a:pt x="1286" y="52"/>
                </a:lnTo>
                <a:lnTo>
                  <a:pt x="1287" y="63"/>
                </a:lnTo>
                <a:lnTo>
                  <a:pt x="1286" y="73"/>
                </a:lnTo>
                <a:lnTo>
                  <a:pt x="1282" y="82"/>
                </a:lnTo>
                <a:lnTo>
                  <a:pt x="1277" y="90"/>
                </a:lnTo>
                <a:lnTo>
                  <a:pt x="1272" y="97"/>
                </a:lnTo>
                <a:lnTo>
                  <a:pt x="1265" y="104"/>
                </a:lnTo>
                <a:lnTo>
                  <a:pt x="1259" y="108"/>
                </a:lnTo>
                <a:lnTo>
                  <a:pt x="1259" y="108"/>
                </a:lnTo>
                <a:close/>
                <a:moveTo>
                  <a:pt x="1221" y="117"/>
                </a:moveTo>
                <a:lnTo>
                  <a:pt x="1221" y="117"/>
                </a:lnTo>
                <a:lnTo>
                  <a:pt x="1223" y="113"/>
                </a:lnTo>
                <a:lnTo>
                  <a:pt x="1224" y="108"/>
                </a:lnTo>
                <a:lnTo>
                  <a:pt x="1230" y="101"/>
                </a:lnTo>
                <a:lnTo>
                  <a:pt x="1230" y="101"/>
                </a:lnTo>
                <a:lnTo>
                  <a:pt x="1228" y="110"/>
                </a:lnTo>
                <a:lnTo>
                  <a:pt x="1225" y="114"/>
                </a:lnTo>
                <a:lnTo>
                  <a:pt x="1221" y="117"/>
                </a:lnTo>
                <a:lnTo>
                  <a:pt x="1221" y="117"/>
                </a:lnTo>
                <a:close/>
                <a:moveTo>
                  <a:pt x="1282" y="21"/>
                </a:moveTo>
                <a:lnTo>
                  <a:pt x="1282" y="21"/>
                </a:lnTo>
                <a:lnTo>
                  <a:pt x="1283" y="20"/>
                </a:lnTo>
                <a:lnTo>
                  <a:pt x="1284" y="21"/>
                </a:lnTo>
                <a:lnTo>
                  <a:pt x="1284" y="25"/>
                </a:lnTo>
                <a:lnTo>
                  <a:pt x="1284" y="37"/>
                </a:lnTo>
                <a:lnTo>
                  <a:pt x="1284" y="37"/>
                </a:lnTo>
                <a:lnTo>
                  <a:pt x="1282" y="35"/>
                </a:lnTo>
                <a:lnTo>
                  <a:pt x="1280" y="35"/>
                </a:lnTo>
                <a:lnTo>
                  <a:pt x="1276" y="37"/>
                </a:lnTo>
                <a:lnTo>
                  <a:pt x="1272" y="42"/>
                </a:lnTo>
                <a:lnTo>
                  <a:pt x="1272" y="42"/>
                </a:lnTo>
                <a:lnTo>
                  <a:pt x="1262" y="56"/>
                </a:lnTo>
                <a:lnTo>
                  <a:pt x="1258" y="63"/>
                </a:lnTo>
                <a:lnTo>
                  <a:pt x="1251" y="69"/>
                </a:lnTo>
                <a:lnTo>
                  <a:pt x="1251" y="69"/>
                </a:lnTo>
                <a:lnTo>
                  <a:pt x="1265" y="44"/>
                </a:lnTo>
                <a:lnTo>
                  <a:pt x="1272" y="31"/>
                </a:lnTo>
                <a:lnTo>
                  <a:pt x="1282" y="21"/>
                </a:lnTo>
                <a:lnTo>
                  <a:pt x="1282" y="21"/>
                </a:lnTo>
                <a:close/>
                <a:moveTo>
                  <a:pt x="1251" y="48"/>
                </a:moveTo>
                <a:lnTo>
                  <a:pt x="1251" y="48"/>
                </a:lnTo>
                <a:lnTo>
                  <a:pt x="1241" y="58"/>
                </a:lnTo>
                <a:lnTo>
                  <a:pt x="1231" y="70"/>
                </a:lnTo>
                <a:lnTo>
                  <a:pt x="1213" y="94"/>
                </a:lnTo>
                <a:lnTo>
                  <a:pt x="1213" y="94"/>
                </a:lnTo>
                <a:lnTo>
                  <a:pt x="1210" y="96"/>
                </a:lnTo>
                <a:lnTo>
                  <a:pt x="1208" y="97"/>
                </a:lnTo>
                <a:lnTo>
                  <a:pt x="1208" y="97"/>
                </a:lnTo>
                <a:lnTo>
                  <a:pt x="1210" y="89"/>
                </a:lnTo>
                <a:lnTo>
                  <a:pt x="1213" y="80"/>
                </a:lnTo>
                <a:lnTo>
                  <a:pt x="1217" y="72"/>
                </a:lnTo>
                <a:lnTo>
                  <a:pt x="1223" y="65"/>
                </a:lnTo>
                <a:lnTo>
                  <a:pt x="1228" y="59"/>
                </a:lnTo>
                <a:lnTo>
                  <a:pt x="1235" y="55"/>
                </a:lnTo>
                <a:lnTo>
                  <a:pt x="1244" y="51"/>
                </a:lnTo>
                <a:lnTo>
                  <a:pt x="1251" y="48"/>
                </a:lnTo>
                <a:lnTo>
                  <a:pt x="1251" y="48"/>
                </a:lnTo>
                <a:close/>
                <a:moveTo>
                  <a:pt x="1197" y="82"/>
                </a:moveTo>
                <a:lnTo>
                  <a:pt x="1197" y="82"/>
                </a:lnTo>
                <a:lnTo>
                  <a:pt x="1200" y="79"/>
                </a:lnTo>
                <a:lnTo>
                  <a:pt x="1203" y="77"/>
                </a:lnTo>
                <a:lnTo>
                  <a:pt x="1203" y="77"/>
                </a:lnTo>
                <a:lnTo>
                  <a:pt x="1206" y="76"/>
                </a:lnTo>
                <a:lnTo>
                  <a:pt x="1207" y="76"/>
                </a:lnTo>
                <a:lnTo>
                  <a:pt x="1207" y="77"/>
                </a:lnTo>
                <a:lnTo>
                  <a:pt x="1207" y="79"/>
                </a:lnTo>
                <a:lnTo>
                  <a:pt x="1201" y="86"/>
                </a:lnTo>
                <a:lnTo>
                  <a:pt x="1201" y="86"/>
                </a:lnTo>
                <a:lnTo>
                  <a:pt x="1200" y="93"/>
                </a:lnTo>
                <a:lnTo>
                  <a:pt x="1196" y="99"/>
                </a:lnTo>
                <a:lnTo>
                  <a:pt x="1193" y="104"/>
                </a:lnTo>
                <a:lnTo>
                  <a:pt x="1190" y="111"/>
                </a:lnTo>
                <a:lnTo>
                  <a:pt x="1190" y="111"/>
                </a:lnTo>
                <a:lnTo>
                  <a:pt x="1189" y="106"/>
                </a:lnTo>
                <a:lnTo>
                  <a:pt x="1190" y="96"/>
                </a:lnTo>
                <a:lnTo>
                  <a:pt x="1192" y="87"/>
                </a:lnTo>
                <a:lnTo>
                  <a:pt x="1194" y="83"/>
                </a:lnTo>
                <a:lnTo>
                  <a:pt x="1197" y="82"/>
                </a:lnTo>
                <a:lnTo>
                  <a:pt x="1197" y="82"/>
                </a:lnTo>
                <a:close/>
                <a:moveTo>
                  <a:pt x="1187" y="131"/>
                </a:moveTo>
                <a:lnTo>
                  <a:pt x="1187" y="131"/>
                </a:lnTo>
                <a:lnTo>
                  <a:pt x="1192" y="124"/>
                </a:lnTo>
                <a:lnTo>
                  <a:pt x="1199" y="115"/>
                </a:lnTo>
                <a:lnTo>
                  <a:pt x="1214" y="101"/>
                </a:lnTo>
                <a:lnTo>
                  <a:pt x="1214" y="101"/>
                </a:lnTo>
                <a:lnTo>
                  <a:pt x="1208" y="113"/>
                </a:lnTo>
                <a:lnTo>
                  <a:pt x="1201" y="124"/>
                </a:lnTo>
                <a:lnTo>
                  <a:pt x="1194" y="138"/>
                </a:lnTo>
                <a:lnTo>
                  <a:pt x="1193" y="143"/>
                </a:lnTo>
                <a:lnTo>
                  <a:pt x="1193" y="151"/>
                </a:lnTo>
                <a:lnTo>
                  <a:pt x="1193" y="151"/>
                </a:lnTo>
                <a:lnTo>
                  <a:pt x="1197" y="149"/>
                </a:lnTo>
                <a:lnTo>
                  <a:pt x="1200" y="146"/>
                </a:lnTo>
                <a:lnTo>
                  <a:pt x="1206" y="139"/>
                </a:lnTo>
                <a:lnTo>
                  <a:pt x="1211" y="132"/>
                </a:lnTo>
                <a:lnTo>
                  <a:pt x="1217" y="127"/>
                </a:lnTo>
                <a:lnTo>
                  <a:pt x="1217" y="127"/>
                </a:lnTo>
                <a:lnTo>
                  <a:pt x="1214" y="122"/>
                </a:lnTo>
                <a:lnTo>
                  <a:pt x="1214" y="121"/>
                </a:lnTo>
                <a:lnTo>
                  <a:pt x="1215" y="121"/>
                </a:lnTo>
                <a:lnTo>
                  <a:pt x="1218" y="121"/>
                </a:lnTo>
                <a:lnTo>
                  <a:pt x="1221" y="124"/>
                </a:lnTo>
                <a:lnTo>
                  <a:pt x="1190" y="180"/>
                </a:lnTo>
                <a:lnTo>
                  <a:pt x="1190" y="180"/>
                </a:lnTo>
                <a:lnTo>
                  <a:pt x="1187" y="169"/>
                </a:lnTo>
                <a:lnTo>
                  <a:pt x="1185" y="156"/>
                </a:lnTo>
                <a:lnTo>
                  <a:pt x="1185" y="143"/>
                </a:lnTo>
                <a:lnTo>
                  <a:pt x="1187" y="131"/>
                </a:lnTo>
                <a:lnTo>
                  <a:pt x="1187" y="131"/>
                </a:lnTo>
                <a:close/>
                <a:moveTo>
                  <a:pt x="1106" y="190"/>
                </a:moveTo>
                <a:lnTo>
                  <a:pt x="1175" y="191"/>
                </a:lnTo>
                <a:lnTo>
                  <a:pt x="1175" y="191"/>
                </a:lnTo>
                <a:lnTo>
                  <a:pt x="1168" y="194"/>
                </a:lnTo>
                <a:lnTo>
                  <a:pt x="1161" y="194"/>
                </a:lnTo>
                <a:lnTo>
                  <a:pt x="1142" y="194"/>
                </a:lnTo>
                <a:lnTo>
                  <a:pt x="1124" y="193"/>
                </a:lnTo>
                <a:lnTo>
                  <a:pt x="1109" y="191"/>
                </a:lnTo>
                <a:lnTo>
                  <a:pt x="1109" y="191"/>
                </a:lnTo>
                <a:lnTo>
                  <a:pt x="1106" y="190"/>
                </a:lnTo>
                <a:lnTo>
                  <a:pt x="1106" y="190"/>
                </a:lnTo>
                <a:lnTo>
                  <a:pt x="1102" y="191"/>
                </a:lnTo>
                <a:lnTo>
                  <a:pt x="1097" y="193"/>
                </a:lnTo>
                <a:lnTo>
                  <a:pt x="1097" y="193"/>
                </a:lnTo>
                <a:lnTo>
                  <a:pt x="1075" y="191"/>
                </a:lnTo>
                <a:lnTo>
                  <a:pt x="1064" y="191"/>
                </a:lnTo>
                <a:lnTo>
                  <a:pt x="1054" y="190"/>
                </a:lnTo>
                <a:lnTo>
                  <a:pt x="1106" y="190"/>
                </a:lnTo>
                <a:close/>
                <a:moveTo>
                  <a:pt x="836" y="193"/>
                </a:moveTo>
                <a:lnTo>
                  <a:pt x="836" y="193"/>
                </a:lnTo>
                <a:lnTo>
                  <a:pt x="1072" y="202"/>
                </a:lnTo>
                <a:lnTo>
                  <a:pt x="1308" y="215"/>
                </a:lnTo>
                <a:lnTo>
                  <a:pt x="1308" y="215"/>
                </a:lnTo>
                <a:lnTo>
                  <a:pt x="1303" y="135"/>
                </a:lnTo>
                <a:lnTo>
                  <a:pt x="1296" y="54"/>
                </a:lnTo>
                <a:lnTo>
                  <a:pt x="1296" y="54"/>
                </a:lnTo>
                <a:lnTo>
                  <a:pt x="1296" y="45"/>
                </a:lnTo>
                <a:lnTo>
                  <a:pt x="1297" y="37"/>
                </a:lnTo>
                <a:lnTo>
                  <a:pt x="1297" y="37"/>
                </a:lnTo>
                <a:lnTo>
                  <a:pt x="1301" y="55"/>
                </a:lnTo>
                <a:lnTo>
                  <a:pt x="1304" y="73"/>
                </a:lnTo>
                <a:lnTo>
                  <a:pt x="1308" y="114"/>
                </a:lnTo>
                <a:lnTo>
                  <a:pt x="1310" y="153"/>
                </a:lnTo>
                <a:lnTo>
                  <a:pt x="1312" y="194"/>
                </a:lnTo>
                <a:lnTo>
                  <a:pt x="1312" y="194"/>
                </a:lnTo>
                <a:lnTo>
                  <a:pt x="1311" y="194"/>
                </a:lnTo>
                <a:lnTo>
                  <a:pt x="1310" y="194"/>
                </a:lnTo>
                <a:lnTo>
                  <a:pt x="1310" y="200"/>
                </a:lnTo>
                <a:lnTo>
                  <a:pt x="1312" y="207"/>
                </a:lnTo>
                <a:lnTo>
                  <a:pt x="1315" y="208"/>
                </a:lnTo>
                <a:lnTo>
                  <a:pt x="1318" y="210"/>
                </a:lnTo>
                <a:lnTo>
                  <a:pt x="1318" y="210"/>
                </a:lnTo>
                <a:lnTo>
                  <a:pt x="1322" y="210"/>
                </a:lnTo>
                <a:lnTo>
                  <a:pt x="1325" y="208"/>
                </a:lnTo>
                <a:lnTo>
                  <a:pt x="1326" y="205"/>
                </a:lnTo>
                <a:lnTo>
                  <a:pt x="1328" y="202"/>
                </a:lnTo>
                <a:lnTo>
                  <a:pt x="1328" y="202"/>
                </a:lnTo>
                <a:lnTo>
                  <a:pt x="1324" y="155"/>
                </a:lnTo>
                <a:lnTo>
                  <a:pt x="1319" y="107"/>
                </a:lnTo>
                <a:lnTo>
                  <a:pt x="1317" y="83"/>
                </a:lnTo>
                <a:lnTo>
                  <a:pt x="1314" y="61"/>
                </a:lnTo>
                <a:lnTo>
                  <a:pt x="1310" y="38"/>
                </a:lnTo>
                <a:lnTo>
                  <a:pt x="1304" y="18"/>
                </a:lnTo>
                <a:lnTo>
                  <a:pt x="1304" y="18"/>
                </a:lnTo>
                <a:lnTo>
                  <a:pt x="1350" y="48"/>
                </a:lnTo>
                <a:lnTo>
                  <a:pt x="1400" y="76"/>
                </a:lnTo>
                <a:lnTo>
                  <a:pt x="1450" y="103"/>
                </a:lnTo>
                <a:lnTo>
                  <a:pt x="1501" y="128"/>
                </a:lnTo>
                <a:lnTo>
                  <a:pt x="1602" y="177"/>
                </a:lnTo>
                <a:lnTo>
                  <a:pt x="1653" y="204"/>
                </a:lnTo>
                <a:lnTo>
                  <a:pt x="1702" y="232"/>
                </a:lnTo>
                <a:lnTo>
                  <a:pt x="1702" y="232"/>
                </a:lnTo>
                <a:lnTo>
                  <a:pt x="1734" y="249"/>
                </a:lnTo>
                <a:lnTo>
                  <a:pt x="1769" y="266"/>
                </a:lnTo>
                <a:lnTo>
                  <a:pt x="1806" y="283"/>
                </a:lnTo>
                <a:lnTo>
                  <a:pt x="1841" y="301"/>
                </a:lnTo>
                <a:lnTo>
                  <a:pt x="1841" y="301"/>
                </a:lnTo>
                <a:lnTo>
                  <a:pt x="1779" y="340"/>
                </a:lnTo>
                <a:lnTo>
                  <a:pt x="1717" y="381"/>
                </a:lnTo>
                <a:lnTo>
                  <a:pt x="1596" y="464"/>
                </a:lnTo>
                <a:lnTo>
                  <a:pt x="1475" y="545"/>
                </a:lnTo>
                <a:lnTo>
                  <a:pt x="1414" y="586"/>
                </a:lnTo>
                <a:lnTo>
                  <a:pt x="1350" y="624"/>
                </a:lnTo>
                <a:lnTo>
                  <a:pt x="1350" y="624"/>
                </a:lnTo>
                <a:lnTo>
                  <a:pt x="1346" y="625"/>
                </a:lnTo>
                <a:lnTo>
                  <a:pt x="1342" y="625"/>
                </a:lnTo>
                <a:lnTo>
                  <a:pt x="1339" y="623"/>
                </a:lnTo>
                <a:lnTo>
                  <a:pt x="1338" y="618"/>
                </a:lnTo>
                <a:lnTo>
                  <a:pt x="1338" y="618"/>
                </a:lnTo>
                <a:lnTo>
                  <a:pt x="1334" y="583"/>
                </a:lnTo>
                <a:lnTo>
                  <a:pt x="1326" y="550"/>
                </a:lnTo>
                <a:lnTo>
                  <a:pt x="1321" y="514"/>
                </a:lnTo>
                <a:lnTo>
                  <a:pt x="1319" y="496"/>
                </a:lnTo>
                <a:lnTo>
                  <a:pt x="1318" y="478"/>
                </a:lnTo>
                <a:lnTo>
                  <a:pt x="1318" y="478"/>
                </a:lnTo>
                <a:lnTo>
                  <a:pt x="1317" y="472"/>
                </a:lnTo>
                <a:lnTo>
                  <a:pt x="1312" y="468"/>
                </a:lnTo>
                <a:lnTo>
                  <a:pt x="1308" y="465"/>
                </a:lnTo>
                <a:lnTo>
                  <a:pt x="1300" y="464"/>
                </a:lnTo>
                <a:lnTo>
                  <a:pt x="1300" y="464"/>
                </a:lnTo>
                <a:lnTo>
                  <a:pt x="1182" y="460"/>
                </a:lnTo>
                <a:lnTo>
                  <a:pt x="1062" y="455"/>
                </a:lnTo>
                <a:lnTo>
                  <a:pt x="943" y="454"/>
                </a:lnTo>
                <a:lnTo>
                  <a:pt x="885" y="454"/>
                </a:lnTo>
                <a:lnTo>
                  <a:pt x="826" y="455"/>
                </a:lnTo>
                <a:lnTo>
                  <a:pt x="826" y="455"/>
                </a:lnTo>
                <a:lnTo>
                  <a:pt x="798" y="460"/>
                </a:lnTo>
                <a:lnTo>
                  <a:pt x="770" y="462"/>
                </a:lnTo>
                <a:lnTo>
                  <a:pt x="742" y="464"/>
                </a:lnTo>
                <a:lnTo>
                  <a:pt x="714" y="464"/>
                </a:lnTo>
                <a:lnTo>
                  <a:pt x="656" y="462"/>
                </a:lnTo>
                <a:lnTo>
                  <a:pt x="599" y="458"/>
                </a:lnTo>
                <a:lnTo>
                  <a:pt x="483" y="448"/>
                </a:lnTo>
                <a:lnTo>
                  <a:pt x="426" y="443"/>
                </a:lnTo>
                <a:lnTo>
                  <a:pt x="368" y="440"/>
                </a:lnTo>
                <a:lnTo>
                  <a:pt x="181" y="439"/>
                </a:lnTo>
                <a:lnTo>
                  <a:pt x="181" y="439"/>
                </a:lnTo>
                <a:lnTo>
                  <a:pt x="178" y="440"/>
                </a:lnTo>
                <a:lnTo>
                  <a:pt x="177" y="441"/>
                </a:lnTo>
                <a:lnTo>
                  <a:pt x="176" y="446"/>
                </a:lnTo>
                <a:lnTo>
                  <a:pt x="176" y="450"/>
                </a:lnTo>
                <a:lnTo>
                  <a:pt x="176" y="450"/>
                </a:lnTo>
                <a:lnTo>
                  <a:pt x="163" y="392"/>
                </a:lnTo>
                <a:lnTo>
                  <a:pt x="150" y="333"/>
                </a:lnTo>
                <a:lnTo>
                  <a:pt x="139" y="274"/>
                </a:lnTo>
                <a:lnTo>
                  <a:pt x="129" y="214"/>
                </a:lnTo>
                <a:lnTo>
                  <a:pt x="129" y="214"/>
                </a:lnTo>
                <a:lnTo>
                  <a:pt x="131" y="218"/>
                </a:lnTo>
                <a:lnTo>
                  <a:pt x="132" y="219"/>
                </a:lnTo>
                <a:lnTo>
                  <a:pt x="133" y="219"/>
                </a:lnTo>
                <a:lnTo>
                  <a:pt x="133" y="218"/>
                </a:lnTo>
                <a:lnTo>
                  <a:pt x="133" y="212"/>
                </a:lnTo>
                <a:lnTo>
                  <a:pt x="132" y="210"/>
                </a:lnTo>
                <a:lnTo>
                  <a:pt x="131" y="208"/>
                </a:lnTo>
                <a:lnTo>
                  <a:pt x="131" y="208"/>
                </a:lnTo>
                <a:lnTo>
                  <a:pt x="219" y="205"/>
                </a:lnTo>
                <a:lnTo>
                  <a:pt x="306" y="202"/>
                </a:lnTo>
                <a:lnTo>
                  <a:pt x="481" y="194"/>
                </a:lnTo>
                <a:lnTo>
                  <a:pt x="569" y="191"/>
                </a:lnTo>
                <a:lnTo>
                  <a:pt x="656" y="190"/>
                </a:lnTo>
                <a:lnTo>
                  <a:pt x="746" y="190"/>
                </a:lnTo>
                <a:lnTo>
                  <a:pt x="836" y="193"/>
                </a:lnTo>
                <a:lnTo>
                  <a:pt x="836" y="193"/>
                </a:lnTo>
                <a:close/>
                <a:moveTo>
                  <a:pt x="126" y="201"/>
                </a:moveTo>
                <a:lnTo>
                  <a:pt x="126" y="201"/>
                </a:lnTo>
                <a:lnTo>
                  <a:pt x="129" y="200"/>
                </a:lnTo>
                <a:lnTo>
                  <a:pt x="133" y="200"/>
                </a:lnTo>
                <a:lnTo>
                  <a:pt x="135" y="201"/>
                </a:lnTo>
                <a:lnTo>
                  <a:pt x="135" y="202"/>
                </a:lnTo>
                <a:lnTo>
                  <a:pt x="133" y="204"/>
                </a:lnTo>
                <a:lnTo>
                  <a:pt x="133" y="204"/>
                </a:lnTo>
                <a:lnTo>
                  <a:pt x="129" y="205"/>
                </a:lnTo>
                <a:lnTo>
                  <a:pt x="126" y="204"/>
                </a:lnTo>
                <a:lnTo>
                  <a:pt x="125" y="204"/>
                </a:lnTo>
                <a:lnTo>
                  <a:pt x="125" y="204"/>
                </a:lnTo>
                <a:lnTo>
                  <a:pt x="126" y="201"/>
                </a:lnTo>
                <a:lnTo>
                  <a:pt x="126" y="201"/>
                </a:lnTo>
                <a:close/>
                <a:moveTo>
                  <a:pt x="108" y="308"/>
                </a:moveTo>
                <a:lnTo>
                  <a:pt x="108" y="308"/>
                </a:lnTo>
                <a:lnTo>
                  <a:pt x="91" y="330"/>
                </a:lnTo>
                <a:lnTo>
                  <a:pt x="74" y="353"/>
                </a:lnTo>
                <a:lnTo>
                  <a:pt x="59" y="377"/>
                </a:lnTo>
                <a:lnTo>
                  <a:pt x="45" y="401"/>
                </a:lnTo>
                <a:lnTo>
                  <a:pt x="45" y="401"/>
                </a:lnTo>
                <a:lnTo>
                  <a:pt x="44" y="403"/>
                </a:lnTo>
                <a:lnTo>
                  <a:pt x="44" y="405"/>
                </a:lnTo>
                <a:lnTo>
                  <a:pt x="73" y="371"/>
                </a:lnTo>
                <a:lnTo>
                  <a:pt x="73" y="371"/>
                </a:lnTo>
                <a:lnTo>
                  <a:pt x="63" y="387"/>
                </a:lnTo>
                <a:lnTo>
                  <a:pt x="55" y="403"/>
                </a:lnTo>
                <a:lnTo>
                  <a:pt x="35" y="437"/>
                </a:lnTo>
                <a:lnTo>
                  <a:pt x="35" y="437"/>
                </a:lnTo>
                <a:lnTo>
                  <a:pt x="34" y="440"/>
                </a:lnTo>
                <a:lnTo>
                  <a:pt x="31" y="443"/>
                </a:lnTo>
                <a:lnTo>
                  <a:pt x="29" y="443"/>
                </a:lnTo>
                <a:lnTo>
                  <a:pt x="28" y="441"/>
                </a:lnTo>
                <a:lnTo>
                  <a:pt x="28" y="437"/>
                </a:lnTo>
                <a:lnTo>
                  <a:pt x="28" y="437"/>
                </a:lnTo>
                <a:lnTo>
                  <a:pt x="29" y="430"/>
                </a:lnTo>
                <a:lnTo>
                  <a:pt x="31" y="422"/>
                </a:lnTo>
                <a:lnTo>
                  <a:pt x="34" y="416"/>
                </a:lnTo>
                <a:lnTo>
                  <a:pt x="39" y="410"/>
                </a:lnTo>
                <a:lnTo>
                  <a:pt x="39" y="410"/>
                </a:lnTo>
                <a:lnTo>
                  <a:pt x="38" y="408"/>
                </a:lnTo>
                <a:lnTo>
                  <a:pt x="38" y="403"/>
                </a:lnTo>
                <a:lnTo>
                  <a:pt x="36" y="402"/>
                </a:lnTo>
                <a:lnTo>
                  <a:pt x="35" y="406"/>
                </a:lnTo>
                <a:lnTo>
                  <a:pt x="35" y="406"/>
                </a:lnTo>
                <a:lnTo>
                  <a:pt x="29" y="415"/>
                </a:lnTo>
                <a:lnTo>
                  <a:pt x="25" y="423"/>
                </a:lnTo>
                <a:lnTo>
                  <a:pt x="25" y="423"/>
                </a:lnTo>
                <a:lnTo>
                  <a:pt x="32" y="405"/>
                </a:lnTo>
                <a:lnTo>
                  <a:pt x="41" y="388"/>
                </a:lnTo>
                <a:lnTo>
                  <a:pt x="59" y="354"/>
                </a:lnTo>
                <a:lnTo>
                  <a:pt x="79" y="322"/>
                </a:lnTo>
                <a:lnTo>
                  <a:pt x="100" y="291"/>
                </a:lnTo>
                <a:lnTo>
                  <a:pt x="100" y="291"/>
                </a:lnTo>
                <a:lnTo>
                  <a:pt x="105" y="284"/>
                </a:lnTo>
                <a:lnTo>
                  <a:pt x="111" y="276"/>
                </a:lnTo>
                <a:lnTo>
                  <a:pt x="115" y="269"/>
                </a:lnTo>
                <a:lnTo>
                  <a:pt x="118" y="260"/>
                </a:lnTo>
                <a:lnTo>
                  <a:pt x="118" y="260"/>
                </a:lnTo>
                <a:lnTo>
                  <a:pt x="122" y="267"/>
                </a:lnTo>
                <a:lnTo>
                  <a:pt x="124" y="274"/>
                </a:lnTo>
                <a:lnTo>
                  <a:pt x="125" y="281"/>
                </a:lnTo>
                <a:lnTo>
                  <a:pt x="124" y="288"/>
                </a:lnTo>
                <a:lnTo>
                  <a:pt x="121" y="294"/>
                </a:lnTo>
                <a:lnTo>
                  <a:pt x="118" y="299"/>
                </a:lnTo>
                <a:lnTo>
                  <a:pt x="114" y="305"/>
                </a:lnTo>
                <a:lnTo>
                  <a:pt x="108" y="308"/>
                </a:lnTo>
                <a:lnTo>
                  <a:pt x="108" y="308"/>
                </a:lnTo>
                <a:close/>
                <a:moveTo>
                  <a:pt x="111" y="211"/>
                </a:moveTo>
                <a:lnTo>
                  <a:pt x="111" y="211"/>
                </a:lnTo>
                <a:lnTo>
                  <a:pt x="112" y="208"/>
                </a:lnTo>
                <a:lnTo>
                  <a:pt x="114" y="208"/>
                </a:lnTo>
                <a:lnTo>
                  <a:pt x="115" y="208"/>
                </a:lnTo>
                <a:lnTo>
                  <a:pt x="115" y="210"/>
                </a:lnTo>
                <a:lnTo>
                  <a:pt x="115" y="212"/>
                </a:lnTo>
                <a:lnTo>
                  <a:pt x="114" y="214"/>
                </a:lnTo>
                <a:lnTo>
                  <a:pt x="111" y="214"/>
                </a:lnTo>
                <a:lnTo>
                  <a:pt x="111" y="214"/>
                </a:lnTo>
                <a:lnTo>
                  <a:pt x="117" y="229"/>
                </a:lnTo>
                <a:lnTo>
                  <a:pt x="118" y="236"/>
                </a:lnTo>
                <a:lnTo>
                  <a:pt x="117" y="243"/>
                </a:lnTo>
                <a:lnTo>
                  <a:pt x="117" y="243"/>
                </a:lnTo>
                <a:lnTo>
                  <a:pt x="114" y="247"/>
                </a:lnTo>
                <a:lnTo>
                  <a:pt x="110" y="252"/>
                </a:lnTo>
                <a:lnTo>
                  <a:pt x="100" y="259"/>
                </a:lnTo>
                <a:lnTo>
                  <a:pt x="100" y="259"/>
                </a:lnTo>
                <a:lnTo>
                  <a:pt x="103" y="252"/>
                </a:lnTo>
                <a:lnTo>
                  <a:pt x="104" y="246"/>
                </a:lnTo>
                <a:lnTo>
                  <a:pt x="105" y="238"/>
                </a:lnTo>
                <a:lnTo>
                  <a:pt x="105" y="238"/>
                </a:lnTo>
                <a:lnTo>
                  <a:pt x="56" y="305"/>
                </a:lnTo>
                <a:lnTo>
                  <a:pt x="34" y="337"/>
                </a:lnTo>
                <a:lnTo>
                  <a:pt x="13" y="371"/>
                </a:lnTo>
                <a:lnTo>
                  <a:pt x="13" y="371"/>
                </a:lnTo>
                <a:lnTo>
                  <a:pt x="24" y="350"/>
                </a:lnTo>
                <a:lnTo>
                  <a:pt x="35" y="329"/>
                </a:lnTo>
                <a:lnTo>
                  <a:pt x="59" y="290"/>
                </a:lnTo>
                <a:lnTo>
                  <a:pt x="111" y="211"/>
                </a:lnTo>
                <a:lnTo>
                  <a:pt x="111" y="21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62510" tIns="81255" rIns="162510" bIns="81255" numCol="1" anchor="t" anchorCtr="0" compatLnSpc="1">
            <a:prstTxWarp prst="textNoShape">
              <a:avLst/>
            </a:prstTxWarp>
          </a:bodyPr>
          <a:lstStyle/>
          <a:p>
            <a:endParaRPr lang="zh-CN" altLang="en-US" sz="3199" dirty="0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71" name="PA_任意多边形 140">
            <a:extLst>
              <a:ext uri="{FF2B5EF4-FFF2-40B4-BE49-F238E27FC236}">
                <a16:creationId xmlns:a16="http://schemas.microsoft.com/office/drawing/2014/main" id="{C9F441C0-FEB8-4113-BBCE-639583DCFACD}"/>
              </a:ext>
            </a:extLst>
          </p:cNvPr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 rot="5400000" flipV="1">
            <a:off x="3388905" y="4941094"/>
            <a:ext cx="455799" cy="513313"/>
          </a:xfrm>
          <a:custGeom>
            <a:avLst/>
            <a:gdLst/>
            <a:ahLst/>
            <a:cxnLst>
              <a:cxn ang="0">
                <a:pos x="1197" y="631"/>
              </a:cxn>
              <a:cxn ang="0">
                <a:pos x="1794" y="471"/>
              </a:cxn>
              <a:cxn ang="0">
                <a:pos x="828" y="176"/>
              </a:cxn>
              <a:cxn ang="0">
                <a:pos x="21" y="382"/>
              </a:cxn>
              <a:cxn ang="0">
                <a:pos x="117" y="373"/>
              </a:cxn>
              <a:cxn ang="0">
                <a:pos x="100" y="488"/>
              </a:cxn>
              <a:cxn ang="0">
                <a:pos x="87" y="613"/>
              </a:cxn>
              <a:cxn ang="0">
                <a:pos x="200" y="507"/>
              </a:cxn>
              <a:cxn ang="0">
                <a:pos x="386" y="462"/>
              </a:cxn>
              <a:cxn ang="0">
                <a:pos x="458" y="485"/>
              </a:cxn>
              <a:cxn ang="0">
                <a:pos x="277" y="472"/>
              </a:cxn>
              <a:cxn ang="0">
                <a:pos x="301" y="514"/>
              </a:cxn>
              <a:cxn ang="0">
                <a:pos x="308" y="537"/>
              </a:cxn>
              <a:cxn ang="0">
                <a:pos x="344" y="564"/>
              </a:cxn>
              <a:cxn ang="0">
                <a:pos x="420" y="529"/>
              </a:cxn>
              <a:cxn ang="0">
                <a:pos x="513" y="589"/>
              </a:cxn>
              <a:cxn ang="0">
                <a:pos x="579" y="488"/>
              </a:cxn>
              <a:cxn ang="0">
                <a:pos x="585" y="533"/>
              </a:cxn>
              <a:cxn ang="0">
                <a:pos x="658" y="507"/>
              </a:cxn>
              <a:cxn ang="0">
                <a:pos x="620" y="590"/>
              </a:cxn>
              <a:cxn ang="0">
                <a:pos x="739" y="486"/>
              </a:cxn>
              <a:cxn ang="0">
                <a:pos x="726" y="585"/>
              </a:cxn>
              <a:cxn ang="0">
                <a:pos x="1183" y="491"/>
              </a:cxn>
              <a:cxn ang="0">
                <a:pos x="1027" y="568"/>
              </a:cxn>
              <a:cxn ang="0">
                <a:pos x="867" y="534"/>
              </a:cxn>
              <a:cxn ang="0">
                <a:pos x="749" y="575"/>
              </a:cxn>
              <a:cxn ang="0">
                <a:pos x="812" y="530"/>
              </a:cxn>
              <a:cxn ang="0">
                <a:pos x="849" y="561"/>
              </a:cxn>
              <a:cxn ang="0">
                <a:pos x="881" y="607"/>
              </a:cxn>
              <a:cxn ang="0">
                <a:pos x="970" y="492"/>
              </a:cxn>
              <a:cxn ang="0">
                <a:pos x="1060" y="513"/>
              </a:cxn>
              <a:cxn ang="0">
                <a:pos x="1117" y="507"/>
              </a:cxn>
              <a:cxn ang="0">
                <a:pos x="1078" y="602"/>
              </a:cxn>
              <a:cxn ang="0">
                <a:pos x="1237" y="530"/>
              </a:cxn>
              <a:cxn ang="0">
                <a:pos x="1137" y="610"/>
              </a:cxn>
              <a:cxn ang="0">
                <a:pos x="1241" y="474"/>
              </a:cxn>
              <a:cxn ang="0">
                <a:pos x="1303" y="533"/>
              </a:cxn>
              <a:cxn ang="0">
                <a:pos x="1262" y="573"/>
              </a:cxn>
              <a:cxn ang="0">
                <a:pos x="1196" y="738"/>
              </a:cxn>
              <a:cxn ang="0">
                <a:pos x="1231" y="710"/>
              </a:cxn>
              <a:cxn ang="0">
                <a:pos x="1220" y="796"/>
              </a:cxn>
              <a:cxn ang="0">
                <a:pos x="1342" y="676"/>
              </a:cxn>
              <a:cxn ang="0">
                <a:pos x="1411" y="631"/>
              </a:cxn>
              <a:cxn ang="0">
                <a:pos x="1421" y="634"/>
              </a:cxn>
              <a:cxn ang="0">
                <a:pos x="1539" y="523"/>
              </a:cxn>
              <a:cxn ang="0">
                <a:pos x="1560" y="506"/>
              </a:cxn>
              <a:cxn ang="0">
                <a:pos x="1645" y="450"/>
              </a:cxn>
              <a:cxn ang="0">
                <a:pos x="1616" y="538"/>
              </a:cxn>
              <a:cxn ang="0">
                <a:pos x="1765" y="370"/>
              </a:cxn>
              <a:cxn ang="0">
                <a:pos x="1726" y="491"/>
              </a:cxn>
              <a:cxn ang="0">
                <a:pos x="1799" y="444"/>
              </a:cxn>
              <a:cxn ang="0">
                <a:pos x="1279" y="179"/>
              </a:cxn>
              <a:cxn ang="0">
                <a:pos x="1289" y="104"/>
              </a:cxn>
              <a:cxn ang="0">
                <a:pos x="1201" y="193"/>
              </a:cxn>
              <a:cxn ang="0">
                <a:pos x="1284" y="37"/>
              </a:cxn>
              <a:cxn ang="0">
                <a:pos x="1201" y="86"/>
              </a:cxn>
              <a:cxn ang="0">
                <a:pos x="1106" y="190"/>
              </a:cxn>
              <a:cxn ang="0">
                <a:pos x="1322" y="210"/>
              </a:cxn>
              <a:cxn ang="0">
                <a:pos x="1318" y="478"/>
              </a:cxn>
              <a:cxn ang="0">
                <a:pos x="306" y="202"/>
              </a:cxn>
              <a:cxn ang="0">
                <a:pos x="29" y="430"/>
              </a:cxn>
              <a:cxn ang="0">
                <a:pos x="111" y="214"/>
              </a:cxn>
            </a:cxnLst>
            <a:rect l="0" t="0" r="r" b="b"/>
            <a:pathLst>
              <a:path w="1858" h="840">
                <a:moveTo>
                  <a:pt x="15" y="443"/>
                </a:moveTo>
                <a:lnTo>
                  <a:pt x="15" y="443"/>
                </a:lnTo>
                <a:lnTo>
                  <a:pt x="21" y="467"/>
                </a:lnTo>
                <a:lnTo>
                  <a:pt x="27" y="491"/>
                </a:lnTo>
                <a:lnTo>
                  <a:pt x="35" y="543"/>
                </a:lnTo>
                <a:lnTo>
                  <a:pt x="35" y="543"/>
                </a:lnTo>
                <a:lnTo>
                  <a:pt x="39" y="566"/>
                </a:lnTo>
                <a:lnTo>
                  <a:pt x="45" y="590"/>
                </a:lnTo>
                <a:lnTo>
                  <a:pt x="48" y="602"/>
                </a:lnTo>
                <a:lnTo>
                  <a:pt x="53" y="613"/>
                </a:lnTo>
                <a:lnTo>
                  <a:pt x="58" y="621"/>
                </a:lnTo>
                <a:lnTo>
                  <a:pt x="65" y="628"/>
                </a:lnTo>
                <a:lnTo>
                  <a:pt x="65" y="628"/>
                </a:lnTo>
                <a:lnTo>
                  <a:pt x="94" y="624"/>
                </a:lnTo>
                <a:lnTo>
                  <a:pt x="124" y="621"/>
                </a:lnTo>
                <a:lnTo>
                  <a:pt x="155" y="618"/>
                </a:lnTo>
                <a:lnTo>
                  <a:pt x="185" y="617"/>
                </a:lnTo>
                <a:lnTo>
                  <a:pt x="312" y="614"/>
                </a:lnTo>
                <a:lnTo>
                  <a:pt x="312" y="614"/>
                </a:lnTo>
                <a:lnTo>
                  <a:pt x="415" y="613"/>
                </a:lnTo>
                <a:lnTo>
                  <a:pt x="516" y="613"/>
                </a:lnTo>
                <a:lnTo>
                  <a:pt x="618" y="614"/>
                </a:lnTo>
                <a:lnTo>
                  <a:pt x="719" y="617"/>
                </a:lnTo>
                <a:lnTo>
                  <a:pt x="923" y="623"/>
                </a:lnTo>
                <a:lnTo>
                  <a:pt x="1026" y="625"/>
                </a:lnTo>
                <a:lnTo>
                  <a:pt x="1128" y="627"/>
                </a:lnTo>
                <a:lnTo>
                  <a:pt x="1128" y="627"/>
                </a:lnTo>
                <a:lnTo>
                  <a:pt x="1158" y="625"/>
                </a:lnTo>
                <a:lnTo>
                  <a:pt x="1172" y="627"/>
                </a:lnTo>
                <a:lnTo>
                  <a:pt x="1179" y="630"/>
                </a:lnTo>
                <a:lnTo>
                  <a:pt x="1185" y="632"/>
                </a:lnTo>
                <a:lnTo>
                  <a:pt x="1185" y="632"/>
                </a:lnTo>
                <a:lnTo>
                  <a:pt x="1187" y="625"/>
                </a:lnTo>
                <a:lnTo>
                  <a:pt x="1192" y="618"/>
                </a:lnTo>
                <a:lnTo>
                  <a:pt x="1201" y="604"/>
                </a:lnTo>
                <a:lnTo>
                  <a:pt x="1214" y="592"/>
                </a:lnTo>
                <a:lnTo>
                  <a:pt x="1225" y="582"/>
                </a:lnTo>
                <a:lnTo>
                  <a:pt x="1225" y="582"/>
                </a:lnTo>
                <a:lnTo>
                  <a:pt x="1214" y="600"/>
                </a:lnTo>
                <a:lnTo>
                  <a:pt x="1203" y="618"/>
                </a:lnTo>
                <a:lnTo>
                  <a:pt x="1203" y="618"/>
                </a:lnTo>
                <a:lnTo>
                  <a:pt x="1197" y="631"/>
                </a:lnTo>
                <a:lnTo>
                  <a:pt x="1196" y="637"/>
                </a:lnTo>
                <a:lnTo>
                  <a:pt x="1197" y="638"/>
                </a:lnTo>
                <a:lnTo>
                  <a:pt x="1199" y="637"/>
                </a:lnTo>
                <a:lnTo>
                  <a:pt x="1199" y="637"/>
                </a:lnTo>
                <a:lnTo>
                  <a:pt x="1230" y="607"/>
                </a:lnTo>
                <a:lnTo>
                  <a:pt x="1259" y="578"/>
                </a:lnTo>
                <a:lnTo>
                  <a:pt x="1200" y="661"/>
                </a:lnTo>
                <a:lnTo>
                  <a:pt x="1193" y="627"/>
                </a:lnTo>
                <a:lnTo>
                  <a:pt x="1193" y="627"/>
                </a:lnTo>
                <a:lnTo>
                  <a:pt x="1192" y="631"/>
                </a:lnTo>
                <a:lnTo>
                  <a:pt x="1190" y="634"/>
                </a:lnTo>
                <a:lnTo>
                  <a:pt x="1185" y="638"/>
                </a:lnTo>
                <a:lnTo>
                  <a:pt x="1182" y="640"/>
                </a:lnTo>
                <a:lnTo>
                  <a:pt x="1179" y="642"/>
                </a:lnTo>
                <a:lnTo>
                  <a:pt x="1176" y="647"/>
                </a:lnTo>
                <a:lnTo>
                  <a:pt x="1176" y="652"/>
                </a:lnTo>
                <a:lnTo>
                  <a:pt x="1176" y="652"/>
                </a:lnTo>
                <a:lnTo>
                  <a:pt x="1176" y="677"/>
                </a:lnTo>
                <a:lnTo>
                  <a:pt x="1176" y="703"/>
                </a:lnTo>
                <a:lnTo>
                  <a:pt x="1179" y="728"/>
                </a:lnTo>
                <a:lnTo>
                  <a:pt x="1182" y="752"/>
                </a:lnTo>
                <a:lnTo>
                  <a:pt x="1189" y="797"/>
                </a:lnTo>
                <a:lnTo>
                  <a:pt x="1197" y="840"/>
                </a:lnTo>
                <a:lnTo>
                  <a:pt x="1197" y="840"/>
                </a:lnTo>
                <a:lnTo>
                  <a:pt x="1277" y="794"/>
                </a:lnTo>
                <a:lnTo>
                  <a:pt x="1359" y="748"/>
                </a:lnTo>
                <a:lnTo>
                  <a:pt x="1439" y="701"/>
                </a:lnTo>
                <a:lnTo>
                  <a:pt x="1478" y="677"/>
                </a:lnTo>
                <a:lnTo>
                  <a:pt x="1516" y="654"/>
                </a:lnTo>
                <a:lnTo>
                  <a:pt x="1516" y="654"/>
                </a:lnTo>
                <a:lnTo>
                  <a:pt x="1547" y="632"/>
                </a:lnTo>
                <a:lnTo>
                  <a:pt x="1577" y="610"/>
                </a:lnTo>
                <a:lnTo>
                  <a:pt x="1634" y="568"/>
                </a:lnTo>
                <a:lnTo>
                  <a:pt x="1665" y="547"/>
                </a:lnTo>
                <a:lnTo>
                  <a:pt x="1696" y="529"/>
                </a:lnTo>
                <a:lnTo>
                  <a:pt x="1728" y="510"/>
                </a:lnTo>
                <a:lnTo>
                  <a:pt x="1762" y="495"/>
                </a:lnTo>
                <a:lnTo>
                  <a:pt x="1762" y="495"/>
                </a:lnTo>
                <a:lnTo>
                  <a:pt x="1772" y="489"/>
                </a:lnTo>
                <a:lnTo>
                  <a:pt x="1780" y="485"/>
                </a:lnTo>
                <a:lnTo>
                  <a:pt x="1787" y="478"/>
                </a:lnTo>
                <a:lnTo>
                  <a:pt x="1794" y="471"/>
                </a:lnTo>
                <a:lnTo>
                  <a:pt x="1807" y="457"/>
                </a:lnTo>
                <a:lnTo>
                  <a:pt x="1820" y="441"/>
                </a:lnTo>
                <a:lnTo>
                  <a:pt x="1820" y="441"/>
                </a:lnTo>
                <a:lnTo>
                  <a:pt x="1827" y="403"/>
                </a:lnTo>
                <a:lnTo>
                  <a:pt x="1835" y="366"/>
                </a:lnTo>
                <a:lnTo>
                  <a:pt x="1846" y="329"/>
                </a:lnTo>
                <a:lnTo>
                  <a:pt x="1858" y="294"/>
                </a:lnTo>
                <a:lnTo>
                  <a:pt x="1296" y="2"/>
                </a:lnTo>
                <a:lnTo>
                  <a:pt x="1296" y="2"/>
                </a:lnTo>
                <a:lnTo>
                  <a:pt x="1293" y="0"/>
                </a:lnTo>
                <a:lnTo>
                  <a:pt x="1289" y="3"/>
                </a:lnTo>
                <a:lnTo>
                  <a:pt x="1287" y="6"/>
                </a:lnTo>
                <a:lnTo>
                  <a:pt x="1286" y="9"/>
                </a:lnTo>
                <a:lnTo>
                  <a:pt x="1286" y="9"/>
                </a:lnTo>
                <a:lnTo>
                  <a:pt x="1284" y="11"/>
                </a:lnTo>
                <a:lnTo>
                  <a:pt x="1284" y="11"/>
                </a:lnTo>
                <a:lnTo>
                  <a:pt x="1282" y="9"/>
                </a:lnTo>
                <a:lnTo>
                  <a:pt x="1280" y="4"/>
                </a:lnTo>
                <a:lnTo>
                  <a:pt x="1277" y="4"/>
                </a:lnTo>
                <a:lnTo>
                  <a:pt x="1276" y="4"/>
                </a:lnTo>
                <a:lnTo>
                  <a:pt x="1276" y="4"/>
                </a:lnTo>
                <a:lnTo>
                  <a:pt x="1256" y="21"/>
                </a:lnTo>
                <a:lnTo>
                  <a:pt x="1237" y="37"/>
                </a:lnTo>
                <a:lnTo>
                  <a:pt x="1217" y="51"/>
                </a:lnTo>
                <a:lnTo>
                  <a:pt x="1206" y="56"/>
                </a:lnTo>
                <a:lnTo>
                  <a:pt x="1194" y="62"/>
                </a:lnTo>
                <a:lnTo>
                  <a:pt x="1194" y="62"/>
                </a:lnTo>
                <a:lnTo>
                  <a:pt x="1189" y="65"/>
                </a:lnTo>
                <a:lnTo>
                  <a:pt x="1186" y="69"/>
                </a:lnTo>
                <a:lnTo>
                  <a:pt x="1183" y="73"/>
                </a:lnTo>
                <a:lnTo>
                  <a:pt x="1180" y="79"/>
                </a:lnTo>
                <a:lnTo>
                  <a:pt x="1178" y="91"/>
                </a:lnTo>
                <a:lnTo>
                  <a:pt x="1175" y="104"/>
                </a:lnTo>
                <a:lnTo>
                  <a:pt x="1175" y="104"/>
                </a:lnTo>
                <a:lnTo>
                  <a:pt x="1172" y="122"/>
                </a:lnTo>
                <a:lnTo>
                  <a:pt x="1171" y="142"/>
                </a:lnTo>
                <a:lnTo>
                  <a:pt x="1172" y="160"/>
                </a:lnTo>
                <a:lnTo>
                  <a:pt x="1175" y="179"/>
                </a:lnTo>
                <a:lnTo>
                  <a:pt x="1069" y="179"/>
                </a:lnTo>
                <a:lnTo>
                  <a:pt x="1069" y="179"/>
                </a:lnTo>
                <a:lnTo>
                  <a:pt x="948" y="176"/>
                </a:lnTo>
                <a:lnTo>
                  <a:pt x="828" y="176"/>
                </a:lnTo>
                <a:lnTo>
                  <a:pt x="708" y="177"/>
                </a:lnTo>
                <a:lnTo>
                  <a:pt x="589" y="180"/>
                </a:lnTo>
                <a:lnTo>
                  <a:pt x="353" y="186"/>
                </a:lnTo>
                <a:lnTo>
                  <a:pt x="233" y="188"/>
                </a:lnTo>
                <a:lnTo>
                  <a:pt x="115" y="190"/>
                </a:lnTo>
                <a:lnTo>
                  <a:pt x="115" y="190"/>
                </a:lnTo>
                <a:lnTo>
                  <a:pt x="98" y="210"/>
                </a:lnTo>
                <a:lnTo>
                  <a:pt x="84" y="231"/>
                </a:lnTo>
                <a:lnTo>
                  <a:pt x="55" y="273"/>
                </a:lnTo>
                <a:lnTo>
                  <a:pt x="28" y="318"/>
                </a:lnTo>
                <a:lnTo>
                  <a:pt x="0" y="363"/>
                </a:lnTo>
                <a:lnTo>
                  <a:pt x="0" y="363"/>
                </a:lnTo>
                <a:lnTo>
                  <a:pt x="1" y="378"/>
                </a:lnTo>
                <a:lnTo>
                  <a:pt x="4" y="395"/>
                </a:lnTo>
                <a:lnTo>
                  <a:pt x="8" y="412"/>
                </a:lnTo>
                <a:lnTo>
                  <a:pt x="8" y="420"/>
                </a:lnTo>
                <a:lnTo>
                  <a:pt x="8" y="429"/>
                </a:lnTo>
                <a:lnTo>
                  <a:pt x="8" y="429"/>
                </a:lnTo>
                <a:lnTo>
                  <a:pt x="8" y="436"/>
                </a:lnTo>
                <a:lnTo>
                  <a:pt x="8" y="441"/>
                </a:lnTo>
                <a:lnTo>
                  <a:pt x="10" y="443"/>
                </a:lnTo>
                <a:lnTo>
                  <a:pt x="11" y="444"/>
                </a:lnTo>
                <a:lnTo>
                  <a:pt x="13" y="444"/>
                </a:lnTo>
                <a:lnTo>
                  <a:pt x="15" y="443"/>
                </a:lnTo>
                <a:lnTo>
                  <a:pt x="15" y="443"/>
                </a:lnTo>
                <a:close/>
                <a:moveTo>
                  <a:pt x="32" y="364"/>
                </a:moveTo>
                <a:lnTo>
                  <a:pt x="32" y="364"/>
                </a:lnTo>
                <a:lnTo>
                  <a:pt x="48" y="337"/>
                </a:lnTo>
                <a:lnTo>
                  <a:pt x="66" y="311"/>
                </a:lnTo>
                <a:lnTo>
                  <a:pt x="84" y="287"/>
                </a:lnTo>
                <a:lnTo>
                  <a:pt x="104" y="266"/>
                </a:lnTo>
                <a:lnTo>
                  <a:pt x="104" y="266"/>
                </a:lnTo>
                <a:lnTo>
                  <a:pt x="107" y="266"/>
                </a:lnTo>
                <a:lnTo>
                  <a:pt x="107" y="266"/>
                </a:lnTo>
                <a:lnTo>
                  <a:pt x="79" y="309"/>
                </a:lnTo>
                <a:lnTo>
                  <a:pt x="49" y="356"/>
                </a:lnTo>
                <a:lnTo>
                  <a:pt x="21" y="405"/>
                </a:lnTo>
                <a:lnTo>
                  <a:pt x="21" y="405"/>
                </a:lnTo>
                <a:lnTo>
                  <a:pt x="18" y="399"/>
                </a:lnTo>
                <a:lnTo>
                  <a:pt x="18" y="394"/>
                </a:lnTo>
                <a:lnTo>
                  <a:pt x="20" y="388"/>
                </a:lnTo>
                <a:lnTo>
                  <a:pt x="21" y="382"/>
                </a:lnTo>
                <a:lnTo>
                  <a:pt x="27" y="373"/>
                </a:lnTo>
                <a:lnTo>
                  <a:pt x="32" y="364"/>
                </a:lnTo>
                <a:lnTo>
                  <a:pt x="32" y="364"/>
                </a:lnTo>
                <a:close/>
                <a:moveTo>
                  <a:pt x="135" y="378"/>
                </a:moveTo>
                <a:lnTo>
                  <a:pt x="94" y="425"/>
                </a:lnTo>
                <a:lnTo>
                  <a:pt x="94" y="425"/>
                </a:lnTo>
                <a:lnTo>
                  <a:pt x="104" y="406"/>
                </a:lnTo>
                <a:lnTo>
                  <a:pt x="114" y="389"/>
                </a:lnTo>
                <a:lnTo>
                  <a:pt x="136" y="354"/>
                </a:lnTo>
                <a:lnTo>
                  <a:pt x="136" y="354"/>
                </a:lnTo>
                <a:lnTo>
                  <a:pt x="138" y="356"/>
                </a:lnTo>
                <a:lnTo>
                  <a:pt x="139" y="358"/>
                </a:lnTo>
                <a:lnTo>
                  <a:pt x="140" y="364"/>
                </a:lnTo>
                <a:lnTo>
                  <a:pt x="139" y="371"/>
                </a:lnTo>
                <a:lnTo>
                  <a:pt x="135" y="378"/>
                </a:lnTo>
                <a:lnTo>
                  <a:pt x="135" y="378"/>
                </a:lnTo>
                <a:close/>
                <a:moveTo>
                  <a:pt x="143" y="391"/>
                </a:moveTo>
                <a:lnTo>
                  <a:pt x="143" y="391"/>
                </a:lnTo>
                <a:lnTo>
                  <a:pt x="146" y="396"/>
                </a:lnTo>
                <a:lnTo>
                  <a:pt x="148" y="403"/>
                </a:lnTo>
                <a:lnTo>
                  <a:pt x="146" y="413"/>
                </a:lnTo>
                <a:lnTo>
                  <a:pt x="145" y="417"/>
                </a:lnTo>
                <a:lnTo>
                  <a:pt x="142" y="422"/>
                </a:lnTo>
                <a:lnTo>
                  <a:pt x="96" y="478"/>
                </a:lnTo>
                <a:lnTo>
                  <a:pt x="96" y="478"/>
                </a:lnTo>
                <a:lnTo>
                  <a:pt x="118" y="434"/>
                </a:lnTo>
                <a:lnTo>
                  <a:pt x="143" y="391"/>
                </a:lnTo>
                <a:lnTo>
                  <a:pt x="143" y="391"/>
                </a:lnTo>
                <a:close/>
                <a:moveTo>
                  <a:pt x="129" y="332"/>
                </a:moveTo>
                <a:lnTo>
                  <a:pt x="129" y="332"/>
                </a:lnTo>
                <a:lnTo>
                  <a:pt x="110" y="356"/>
                </a:lnTo>
                <a:lnTo>
                  <a:pt x="90" y="381"/>
                </a:lnTo>
                <a:lnTo>
                  <a:pt x="70" y="406"/>
                </a:lnTo>
                <a:lnTo>
                  <a:pt x="63" y="420"/>
                </a:lnTo>
                <a:lnTo>
                  <a:pt x="56" y="436"/>
                </a:lnTo>
                <a:lnTo>
                  <a:pt x="56" y="436"/>
                </a:lnTo>
                <a:lnTo>
                  <a:pt x="73" y="415"/>
                </a:lnTo>
                <a:lnTo>
                  <a:pt x="90" y="394"/>
                </a:lnTo>
                <a:lnTo>
                  <a:pt x="108" y="373"/>
                </a:lnTo>
                <a:lnTo>
                  <a:pt x="125" y="354"/>
                </a:lnTo>
                <a:lnTo>
                  <a:pt x="125" y="354"/>
                </a:lnTo>
                <a:lnTo>
                  <a:pt x="117" y="373"/>
                </a:lnTo>
                <a:lnTo>
                  <a:pt x="107" y="389"/>
                </a:lnTo>
                <a:lnTo>
                  <a:pt x="84" y="423"/>
                </a:lnTo>
                <a:lnTo>
                  <a:pt x="60" y="455"/>
                </a:lnTo>
                <a:lnTo>
                  <a:pt x="38" y="491"/>
                </a:lnTo>
                <a:lnTo>
                  <a:pt x="38" y="491"/>
                </a:lnTo>
                <a:lnTo>
                  <a:pt x="38" y="478"/>
                </a:lnTo>
                <a:lnTo>
                  <a:pt x="39" y="467"/>
                </a:lnTo>
                <a:lnTo>
                  <a:pt x="44" y="448"/>
                </a:lnTo>
                <a:lnTo>
                  <a:pt x="51" y="430"/>
                </a:lnTo>
                <a:lnTo>
                  <a:pt x="59" y="413"/>
                </a:lnTo>
                <a:lnTo>
                  <a:pt x="124" y="306"/>
                </a:lnTo>
                <a:lnTo>
                  <a:pt x="124" y="306"/>
                </a:lnTo>
                <a:lnTo>
                  <a:pt x="125" y="305"/>
                </a:lnTo>
                <a:lnTo>
                  <a:pt x="126" y="306"/>
                </a:lnTo>
                <a:lnTo>
                  <a:pt x="129" y="315"/>
                </a:lnTo>
                <a:lnTo>
                  <a:pt x="131" y="325"/>
                </a:lnTo>
                <a:lnTo>
                  <a:pt x="131" y="329"/>
                </a:lnTo>
                <a:lnTo>
                  <a:pt x="129" y="332"/>
                </a:lnTo>
                <a:lnTo>
                  <a:pt x="129" y="332"/>
                </a:lnTo>
                <a:close/>
                <a:moveTo>
                  <a:pt x="65" y="479"/>
                </a:moveTo>
                <a:lnTo>
                  <a:pt x="65" y="477"/>
                </a:lnTo>
                <a:lnTo>
                  <a:pt x="65" y="472"/>
                </a:lnTo>
                <a:lnTo>
                  <a:pt x="133" y="395"/>
                </a:lnTo>
                <a:lnTo>
                  <a:pt x="133" y="395"/>
                </a:lnTo>
                <a:lnTo>
                  <a:pt x="111" y="432"/>
                </a:lnTo>
                <a:lnTo>
                  <a:pt x="88" y="468"/>
                </a:lnTo>
                <a:lnTo>
                  <a:pt x="48" y="544"/>
                </a:lnTo>
                <a:lnTo>
                  <a:pt x="48" y="544"/>
                </a:lnTo>
                <a:lnTo>
                  <a:pt x="44" y="533"/>
                </a:lnTo>
                <a:lnTo>
                  <a:pt x="42" y="524"/>
                </a:lnTo>
                <a:lnTo>
                  <a:pt x="44" y="514"/>
                </a:lnTo>
                <a:lnTo>
                  <a:pt x="45" y="506"/>
                </a:lnTo>
                <a:lnTo>
                  <a:pt x="49" y="498"/>
                </a:lnTo>
                <a:lnTo>
                  <a:pt x="53" y="491"/>
                </a:lnTo>
                <a:lnTo>
                  <a:pt x="59" y="485"/>
                </a:lnTo>
                <a:lnTo>
                  <a:pt x="65" y="479"/>
                </a:lnTo>
                <a:lnTo>
                  <a:pt x="65" y="479"/>
                </a:lnTo>
                <a:close/>
                <a:moveTo>
                  <a:pt x="49" y="562"/>
                </a:moveTo>
                <a:lnTo>
                  <a:pt x="49" y="562"/>
                </a:lnTo>
                <a:lnTo>
                  <a:pt x="65" y="537"/>
                </a:lnTo>
                <a:lnTo>
                  <a:pt x="81" y="512"/>
                </a:lnTo>
                <a:lnTo>
                  <a:pt x="100" y="488"/>
                </a:lnTo>
                <a:lnTo>
                  <a:pt x="118" y="465"/>
                </a:lnTo>
                <a:lnTo>
                  <a:pt x="55" y="581"/>
                </a:lnTo>
                <a:lnTo>
                  <a:pt x="55" y="581"/>
                </a:lnTo>
                <a:lnTo>
                  <a:pt x="53" y="576"/>
                </a:lnTo>
                <a:lnTo>
                  <a:pt x="52" y="571"/>
                </a:lnTo>
                <a:lnTo>
                  <a:pt x="49" y="566"/>
                </a:lnTo>
                <a:lnTo>
                  <a:pt x="49" y="562"/>
                </a:lnTo>
                <a:lnTo>
                  <a:pt x="49" y="562"/>
                </a:lnTo>
                <a:close/>
                <a:moveTo>
                  <a:pt x="66" y="581"/>
                </a:moveTo>
                <a:lnTo>
                  <a:pt x="66" y="581"/>
                </a:lnTo>
                <a:lnTo>
                  <a:pt x="110" y="500"/>
                </a:lnTo>
                <a:lnTo>
                  <a:pt x="131" y="464"/>
                </a:lnTo>
                <a:lnTo>
                  <a:pt x="153" y="427"/>
                </a:lnTo>
                <a:lnTo>
                  <a:pt x="153" y="427"/>
                </a:lnTo>
                <a:lnTo>
                  <a:pt x="155" y="430"/>
                </a:lnTo>
                <a:lnTo>
                  <a:pt x="155" y="434"/>
                </a:lnTo>
                <a:lnTo>
                  <a:pt x="155" y="439"/>
                </a:lnTo>
                <a:lnTo>
                  <a:pt x="155" y="439"/>
                </a:lnTo>
                <a:lnTo>
                  <a:pt x="131" y="482"/>
                </a:lnTo>
                <a:lnTo>
                  <a:pt x="110" y="526"/>
                </a:lnTo>
                <a:lnTo>
                  <a:pt x="87" y="569"/>
                </a:lnTo>
                <a:lnTo>
                  <a:pt x="65" y="610"/>
                </a:lnTo>
                <a:lnTo>
                  <a:pt x="65" y="610"/>
                </a:lnTo>
                <a:lnTo>
                  <a:pt x="63" y="607"/>
                </a:lnTo>
                <a:lnTo>
                  <a:pt x="62" y="603"/>
                </a:lnTo>
                <a:lnTo>
                  <a:pt x="62" y="595"/>
                </a:lnTo>
                <a:lnTo>
                  <a:pt x="63" y="586"/>
                </a:lnTo>
                <a:lnTo>
                  <a:pt x="66" y="581"/>
                </a:lnTo>
                <a:lnTo>
                  <a:pt x="66" y="581"/>
                </a:lnTo>
                <a:close/>
                <a:moveTo>
                  <a:pt x="84" y="602"/>
                </a:moveTo>
                <a:lnTo>
                  <a:pt x="156" y="460"/>
                </a:lnTo>
                <a:lnTo>
                  <a:pt x="156" y="460"/>
                </a:lnTo>
                <a:lnTo>
                  <a:pt x="159" y="462"/>
                </a:lnTo>
                <a:lnTo>
                  <a:pt x="160" y="464"/>
                </a:lnTo>
                <a:lnTo>
                  <a:pt x="167" y="465"/>
                </a:lnTo>
                <a:lnTo>
                  <a:pt x="173" y="465"/>
                </a:lnTo>
                <a:lnTo>
                  <a:pt x="176" y="467"/>
                </a:lnTo>
                <a:lnTo>
                  <a:pt x="178" y="469"/>
                </a:lnTo>
                <a:lnTo>
                  <a:pt x="90" y="610"/>
                </a:lnTo>
                <a:lnTo>
                  <a:pt x="90" y="610"/>
                </a:lnTo>
                <a:lnTo>
                  <a:pt x="88" y="613"/>
                </a:lnTo>
                <a:lnTo>
                  <a:pt x="87" y="613"/>
                </a:lnTo>
                <a:lnTo>
                  <a:pt x="86" y="613"/>
                </a:lnTo>
                <a:lnTo>
                  <a:pt x="84" y="610"/>
                </a:lnTo>
                <a:lnTo>
                  <a:pt x="84" y="606"/>
                </a:lnTo>
                <a:lnTo>
                  <a:pt x="84" y="602"/>
                </a:lnTo>
                <a:lnTo>
                  <a:pt x="84" y="602"/>
                </a:lnTo>
                <a:close/>
                <a:moveTo>
                  <a:pt x="104" y="610"/>
                </a:moveTo>
                <a:lnTo>
                  <a:pt x="104" y="610"/>
                </a:lnTo>
                <a:lnTo>
                  <a:pt x="124" y="575"/>
                </a:lnTo>
                <a:lnTo>
                  <a:pt x="143" y="541"/>
                </a:lnTo>
                <a:lnTo>
                  <a:pt x="164" y="510"/>
                </a:lnTo>
                <a:lnTo>
                  <a:pt x="187" y="479"/>
                </a:lnTo>
                <a:lnTo>
                  <a:pt x="187" y="479"/>
                </a:lnTo>
                <a:lnTo>
                  <a:pt x="188" y="485"/>
                </a:lnTo>
                <a:lnTo>
                  <a:pt x="187" y="491"/>
                </a:lnTo>
                <a:lnTo>
                  <a:pt x="184" y="496"/>
                </a:lnTo>
                <a:lnTo>
                  <a:pt x="180" y="500"/>
                </a:lnTo>
                <a:lnTo>
                  <a:pt x="180" y="500"/>
                </a:lnTo>
                <a:lnTo>
                  <a:pt x="177" y="503"/>
                </a:lnTo>
                <a:lnTo>
                  <a:pt x="176" y="507"/>
                </a:lnTo>
                <a:lnTo>
                  <a:pt x="174" y="516"/>
                </a:lnTo>
                <a:lnTo>
                  <a:pt x="176" y="519"/>
                </a:lnTo>
                <a:lnTo>
                  <a:pt x="126" y="607"/>
                </a:lnTo>
                <a:lnTo>
                  <a:pt x="126" y="607"/>
                </a:lnTo>
                <a:lnTo>
                  <a:pt x="115" y="607"/>
                </a:lnTo>
                <a:lnTo>
                  <a:pt x="110" y="607"/>
                </a:lnTo>
                <a:lnTo>
                  <a:pt x="104" y="610"/>
                </a:lnTo>
                <a:lnTo>
                  <a:pt x="104" y="610"/>
                </a:lnTo>
                <a:close/>
                <a:moveTo>
                  <a:pt x="140" y="606"/>
                </a:moveTo>
                <a:lnTo>
                  <a:pt x="140" y="606"/>
                </a:lnTo>
                <a:lnTo>
                  <a:pt x="155" y="572"/>
                </a:lnTo>
                <a:lnTo>
                  <a:pt x="170" y="540"/>
                </a:lnTo>
                <a:lnTo>
                  <a:pt x="187" y="506"/>
                </a:lnTo>
                <a:lnTo>
                  <a:pt x="201" y="472"/>
                </a:lnTo>
                <a:lnTo>
                  <a:pt x="201" y="472"/>
                </a:lnTo>
                <a:lnTo>
                  <a:pt x="204" y="469"/>
                </a:lnTo>
                <a:lnTo>
                  <a:pt x="207" y="468"/>
                </a:lnTo>
                <a:lnTo>
                  <a:pt x="215" y="467"/>
                </a:lnTo>
                <a:lnTo>
                  <a:pt x="226" y="468"/>
                </a:lnTo>
                <a:lnTo>
                  <a:pt x="235" y="471"/>
                </a:lnTo>
                <a:lnTo>
                  <a:pt x="235" y="471"/>
                </a:lnTo>
                <a:lnTo>
                  <a:pt x="211" y="495"/>
                </a:lnTo>
                <a:lnTo>
                  <a:pt x="200" y="507"/>
                </a:lnTo>
                <a:lnTo>
                  <a:pt x="190" y="521"/>
                </a:lnTo>
                <a:lnTo>
                  <a:pt x="180" y="534"/>
                </a:lnTo>
                <a:lnTo>
                  <a:pt x="170" y="550"/>
                </a:lnTo>
                <a:lnTo>
                  <a:pt x="162" y="565"/>
                </a:lnTo>
                <a:lnTo>
                  <a:pt x="155" y="581"/>
                </a:lnTo>
                <a:lnTo>
                  <a:pt x="155" y="581"/>
                </a:lnTo>
                <a:lnTo>
                  <a:pt x="191" y="533"/>
                </a:lnTo>
                <a:lnTo>
                  <a:pt x="209" y="509"/>
                </a:lnTo>
                <a:lnTo>
                  <a:pt x="230" y="485"/>
                </a:lnTo>
                <a:lnTo>
                  <a:pt x="223" y="513"/>
                </a:lnTo>
                <a:lnTo>
                  <a:pt x="223" y="513"/>
                </a:lnTo>
                <a:lnTo>
                  <a:pt x="222" y="512"/>
                </a:lnTo>
                <a:lnTo>
                  <a:pt x="221" y="509"/>
                </a:lnTo>
                <a:lnTo>
                  <a:pt x="219" y="510"/>
                </a:lnTo>
                <a:lnTo>
                  <a:pt x="218" y="513"/>
                </a:lnTo>
                <a:lnTo>
                  <a:pt x="218" y="513"/>
                </a:lnTo>
                <a:lnTo>
                  <a:pt x="216" y="519"/>
                </a:lnTo>
                <a:lnTo>
                  <a:pt x="216" y="521"/>
                </a:lnTo>
                <a:lnTo>
                  <a:pt x="216" y="524"/>
                </a:lnTo>
                <a:lnTo>
                  <a:pt x="216" y="524"/>
                </a:lnTo>
                <a:lnTo>
                  <a:pt x="192" y="561"/>
                </a:lnTo>
                <a:lnTo>
                  <a:pt x="180" y="582"/>
                </a:lnTo>
                <a:lnTo>
                  <a:pt x="174" y="592"/>
                </a:lnTo>
                <a:lnTo>
                  <a:pt x="170" y="602"/>
                </a:lnTo>
                <a:lnTo>
                  <a:pt x="140" y="606"/>
                </a:lnTo>
                <a:close/>
                <a:moveTo>
                  <a:pt x="319" y="457"/>
                </a:moveTo>
                <a:lnTo>
                  <a:pt x="236" y="454"/>
                </a:lnTo>
                <a:lnTo>
                  <a:pt x="236" y="454"/>
                </a:lnTo>
                <a:lnTo>
                  <a:pt x="235" y="454"/>
                </a:lnTo>
                <a:lnTo>
                  <a:pt x="233" y="451"/>
                </a:lnTo>
                <a:lnTo>
                  <a:pt x="233" y="451"/>
                </a:lnTo>
                <a:lnTo>
                  <a:pt x="280" y="450"/>
                </a:lnTo>
                <a:lnTo>
                  <a:pt x="325" y="450"/>
                </a:lnTo>
                <a:lnTo>
                  <a:pt x="370" y="453"/>
                </a:lnTo>
                <a:lnTo>
                  <a:pt x="415" y="455"/>
                </a:lnTo>
                <a:lnTo>
                  <a:pt x="504" y="462"/>
                </a:lnTo>
                <a:lnTo>
                  <a:pt x="593" y="471"/>
                </a:lnTo>
                <a:lnTo>
                  <a:pt x="593" y="471"/>
                </a:lnTo>
                <a:lnTo>
                  <a:pt x="558" y="471"/>
                </a:lnTo>
                <a:lnTo>
                  <a:pt x="523" y="471"/>
                </a:lnTo>
                <a:lnTo>
                  <a:pt x="454" y="468"/>
                </a:lnTo>
                <a:lnTo>
                  <a:pt x="386" y="462"/>
                </a:lnTo>
                <a:lnTo>
                  <a:pt x="319" y="457"/>
                </a:lnTo>
                <a:lnTo>
                  <a:pt x="319" y="457"/>
                </a:lnTo>
                <a:close/>
                <a:moveTo>
                  <a:pt x="556" y="486"/>
                </a:moveTo>
                <a:lnTo>
                  <a:pt x="556" y="486"/>
                </a:lnTo>
                <a:lnTo>
                  <a:pt x="521" y="517"/>
                </a:lnTo>
                <a:lnTo>
                  <a:pt x="504" y="534"/>
                </a:lnTo>
                <a:lnTo>
                  <a:pt x="488" y="551"/>
                </a:lnTo>
                <a:lnTo>
                  <a:pt x="488" y="551"/>
                </a:lnTo>
                <a:lnTo>
                  <a:pt x="492" y="543"/>
                </a:lnTo>
                <a:lnTo>
                  <a:pt x="496" y="536"/>
                </a:lnTo>
                <a:lnTo>
                  <a:pt x="507" y="520"/>
                </a:lnTo>
                <a:lnTo>
                  <a:pt x="518" y="505"/>
                </a:lnTo>
                <a:lnTo>
                  <a:pt x="524" y="496"/>
                </a:lnTo>
                <a:lnTo>
                  <a:pt x="530" y="488"/>
                </a:lnTo>
                <a:lnTo>
                  <a:pt x="530" y="488"/>
                </a:lnTo>
                <a:lnTo>
                  <a:pt x="531" y="486"/>
                </a:lnTo>
                <a:lnTo>
                  <a:pt x="533" y="485"/>
                </a:lnTo>
                <a:lnTo>
                  <a:pt x="541" y="485"/>
                </a:lnTo>
                <a:lnTo>
                  <a:pt x="556" y="486"/>
                </a:lnTo>
                <a:lnTo>
                  <a:pt x="556" y="486"/>
                </a:lnTo>
                <a:close/>
                <a:moveTo>
                  <a:pt x="503" y="486"/>
                </a:moveTo>
                <a:lnTo>
                  <a:pt x="503" y="486"/>
                </a:lnTo>
                <a:lnTo>
                  <a:pt x="483" y="502"/>
                </a:lnTo>
                <a:lnTo>
                  <a:pt x="465" y="519"/>
                </a:lnTo>
                <a:lnTo>
                  <a:pt x="448" y="537"/>
                </a:lnTo>
                <a:lnTo>
                  <a:pt x="433" y="558"/>
                </a:lnTo>
                <a:lnTo>
                  <a:pt x="433" y="558"/>
                </a:lnTo>
                <a:lnTo>
                  <a:pt x="443" y="540"/>
                </a:lnTo>
                <a:lnTo>
                  <a:pt x="452" y="524"/>
                </a:lnTo>
                <a:lnTo>
                  <a:pt x="464" y="509"/>
                </a:lnTo>
                <a:lnTo>
                  <a:pt x="474" y="492"/>
                </a:lnTo>
                <a:lnTo>
                  <a:pt x="474" y="492"/>
                </a:lnTo>
                <a:lnTo>
                  <a:pt x="478" y="488"/>
                </a:lnTo>
                <a:lnTo>
                  <a:pt x="479" y="485"/>
                </a:lnTo>
                <a:lnTo>
                  <a:pt x="482" y="484"/>
                </a:lnTo>
                <a:lnTo>
                  <a:pt x="482" y="484"/>
                </a:lnTo>
                <a:lnTo>
                  <a:pt x="488" y="484"/>
                </a:lnTo>
                <a:lnTo>
                  <a:pt x="493" y="485"/>
                </a:lnTo>
                <a:lnTo>
                  <a:pt x="503" y="486"/>
                </a:lnTo>
                <a:lnTo>
                  <a:pt x="503" y="486"/>
                </a:lnTo>
                <a:close/>
                <a:moveTo>
                  <a:pt x="458" y="485"/>
                </a:moveTo>
                <a:lnTo>
                  <a:pt x="458" y="485"/>
                </a:lnTo>
                <a:lnTo>
                  <a:pt x="441" y="498"/>
                </a:lnTo>
                <a:lnTo>
                  <a:pt x="426" y="512"/>
                </a:lnTo>
                <a:lnTo>
                  <a:pt x="410" y="527"/>
                </a:lnTo>
                <a:lnTo>
                  <a:pt x="396" y="543"/>
                </a:lnTo>
                <a:lnTo>
                  <a:pt x="430" y="484"/>
                </a:lnTo>
                <a:lnTo>
                  <a:pt x="430" y="484"/>
                </a:lnTo>
                <a:lnTo>
                  <a:pt x="431" y="482"/>
                </a:lnTo>
                <a:lnTo>
                  <a:pt x="434" y="481"/>
                </a:lnTo>
                <a:lnTo>
                  <a:pt x="441" y="481"/>
                </a:lnTo>
                <a:lnTo>
                  <a:pt x="450" y="482"/>
                </a:lnTo>
                <a:lnTo>
                  <a:pt x="458" y="485"/>
                </a:lnTo>
                <a:lnTo>
                  <a:pt x="458" y="485"/>
                </a:lnTo>
                <a:close/>
                <a:moveTo>
                  <a:pt x="407" y="479"/>
                </a:moveTo>
                <a:lnTo>
                  <a:pt x="407" y="479"/>
                </a:lnTo>
                <a:lnTo>
                  <a:pt x="393" y="492"/>
                </a:lnTo>
                <a:lnTo>
                  <a:pt x="381" y="506"/>
                </a:lnTo>
                <a:lnTo>
                  <a:pt x="355" y="533"/>
                </a:lnTo>
                <a:lnTo>
                  <a:pt x="355" y="533"/>
                </a:lnTo>
                <a:lnTo>
                  <a:pt x="364" y="520"/>
                </a:lnTo>
                <a:lnTo>
                  <a:pt x="374" y="506"/>
                </a:lnTo>
                <a:lnTo>
                  <a:pt x="382" y="492"/>
                </a:lnTo>
                <a:lnTo>
                  <a:pt x="391" y="479"/>
                </a:lnTo>
                <a:lnTo>
                  <a:pt x="407" y="479"/>
                </a:lnTo>
                <a:close/>
                <a:moveTo>
                  <a:pt x="332" y="469"/>
                </a:moveTo>
                <a:lnTo>
                  <a:pt x="332" y="469"/>
                </a:lnTo>
                <a:lnTo>
                  <a:pt x="315" y="486"/>
                </a:lnTo>
                <a:lnTo>
                  <a:pt x="298" y="505"/>
                </a:lnTo>
                <a:lnTo>
                  <a:pt x="282" y="523"/>
                </a:lnTo>
                <a:lnTo>
                  <a:pt x="267" y="541"/>
                </a:lnTo>
                <a:lnTo>
                  <a:pt x="302" y="471"/>
                </a:lnTo>
                <a:lnTo>
                  <a:pt x="302" y="471"/>
                </a:lnTo>
                <a:lnTo>
                  <a:pt x="313" y="471"/>
                </a:lnTo>
                <a:lnTo>
                  <a:pt x="332" y="469"/>
                </a:lnTo>
                <a:lnTo>
                  <a:pt x="332" y="469"/>
                </a:lnTo>
                <a:close/>
                <a:moveTo>
                  <a:pt x="244" y="482"/>
                </a:moveTo>
                <a:lnTo>
                  <a:pt x="244" y="482"/>
                </a:lnTo>
                <a:lnTo>
                  <a:pt x="249" y="475"/>
                </a:lnTo>
                <a:lnTo>
                  <a:pt x="253" y="472"/>
                </a:lnTo>
                <a:lnTo>
                  <a:pt x="257" y="472"/>
                </a:lnTo>
                <a:lnTo>
                  <a:pt x="261" y="472"/>
                </a:lnTo>
                <a:lnTo>
                  <a:pt x="261" y="472"/>
                </a:lnTo>
                <a:lnTo>
                  <a:pt x="277" y="472"/>
                </a:lnTo>
                <a:lnTo>
                  <a:pt x="294" y="471"/>
                </a:lnTo>
                <a:lnTo>
                  <a:pt x="294" y="471"/>
                </a:lnTo>
                <a:lnTo>
                  <a:pt x="268" y="498"/>
                </a:lnTo>
                <a:lnTo>
                  <a:pt x="244" y="526"/>
                </a:lnTo>
                <a:lnTo>
                  <a:pt x="223" y="554"/>
                </a:lnTo>
                <a:lnTo>
                  <a:pt x="202" y="585"/>
                </a:lnTo>
                <a:lnTo>
                  <a:pt x="202" y="585"/>
                </a:lnTo>
                <a:lnTo>
                  <a:pt x="198" y="589"/>
                </a:lnTo>
                <a:lnTo>
                  <a:pt x="194" y="595"/>
                </a:lnTo>
                <a:lnTo>
                  <a:pt x="187" y="599"/>
                </a:lnTo>
                <a:lnTo>
                  <a:pt x="180" y="602"/>
                </a:lnTo>
                <a:lnTo>
                  <a:pt x="244" y="482"/>
                </a:lnTo>
                <a:close/>
                <a:moveTo>
                  <a:pt x="195" y="600"/>
                </a:moveTo>
                <a:lnTo>
                  <a:pt x="274" y="502"/>
                </a:lnTo>
                <a:lnTo>
                  <a:pt x="274" y="502"/>
                </a:lnTo>
                <a:lnTo>
                  <a:pt x="275" y="510"/>
                </a:lnTo>
                <a:lnTo>
                  <a:pt x="274" y="517"/>
                </a:lnTo>
                <a:lnTo>
                  <a:pt x="273" y="520"/>
                </a:lnTo>
                <a:lnTo>
                  <a:pt x="270" y="521"/>
                </a:lnTo>
                <a:lnTo>
                  <a:pt x="270" y="521"/>
                </a:lnTo>
                <a:lnTo>
                  <a:pt x="270" y="519"/>
                </a:lnTo>
                <a:lnTo>
                  <a:pt x="270" y="519"/>
                </a:lnTo>
                <a:lnTo>
                  <a:pt x="267" y="520"/>
                </a:lnTo>
                <a:lnTo>
                  <a:pt x="266" y="523"/>
                </a:lnTo>
                <a:lnTo>
                  <a:pt x="264" y="524"/>
                </a:lnTo>
                <a:lnTo>
                  <a:pt x="266" y="526"/>
                </a:lnTo>
                <a:lnTo>
                  <a:pt x="225" y="600"/>
                </a:lnTo>
                <a:lnTo>
                  <a:pt x="225" y="600"/>
                </a:lnTo>
                <a:lnTo>
                  <a:pt x="223" y="602"/>
                </a:lnTo>
                <a:lnTo>
                  <a:pt x="219" y="603"/>
                </a:lnTo>
                <a:lnTo>
                  <a:pt x="212" y="603"/>
                </a:lnTo>
                <a:lnTo>
                  <a:pt x="195" y="600"/>
                </a:lnTo>
                <a:lnTo>
                  <a:pt x="195" y="600"/>
                </a:lnTo>
                <a:close/>
                <a:moveTo>
                  <a:pt x="237" y="599"/>
                </a:moveTo>
                <a:lnTo>
                  <a:pt x="251" y="575"/>
                </a:lnTo>
                <a:lnTo>
                  <a:pt x="251" y="575"/>
                </a:lnTo>
                <a:lnTo>
                  <a:pt x="254" y="575"/>
                </a:lnTo>
                <a:lnTo>
                  <a:pt x="257" y="572"/>
                </a:lnTo>
                <a:lnTo>
                  <a:pt x="257" y="572"/>
                </a:lnTo>
                <a:lnTo>
                  <a:pt x="270" y="552"/>
                </a:lnTo>
                <a:lnTo>
                  <a:pt x="285" y="533"/>
                </a:lnTo>
                <a:lnTo>
                  <a:pt x="301" y="514"/>
                </a:lnTo>
                <a:lnTo>
                  <a:pt x="318" y="496"/>
                </a:lnTo>
                <a:lnTo>
                  <a:pt x="318" y="496"/>
                </a:lnTo>
                <a:lnTo>
                  <a:pt x="318" y="500"/>
                </a:lnTo>
                <a:lnTo>
                  <a:pt x="318" y="500"/>
                </a:lnTo>
                <a:lnTo>
                  <a:pt x="306" y="523"/>
                </a:lnTo>
                <a:lnTo>
                  <a:pt x="295" y="545"/>
                </a:lnTo>
                <a:lnTo>
                  <a:pt x="268" y="590"/>
                </a:lnTo>
                <a:lnTo>
                  <a:pt x="268" y="590"/>
                </a:lnTo>
                <a:lnTo>
                  <a:pt x="266" y="595"/>
                </a:lnTo>
                <a:lnTo>
                  <a:pt x="261" y="597"/>
                </a:lnTo>
                <a:lnTo>
                  <a:pt x="259" y="599"/>
                </a:lnTo>
                <a:lnTo>
                  <a:pt x="254" y="599"/>
                </a:lnTo>
                <a:lnTo>
                  <a:pt x="246" y="599"/>
                </a:lnTo>
                <a:lnTo>
                  <a:pt x="237" y="599"/>
                </a:lnTo>
                <a:lnTo>
                  <a:pt x="237" y="599"/>
                </a:lnTo>
                <a:close/>
                <a:moveTo>
                  <a:pt x="305" y="599"/>
                </a:moveTo>
                <a:lnTo>
                  <a:pt x="305" y="599"/>
                </a:lnTo>
                <a:lnTo>
                  <a:pt x="289" y="599"/>
                </a:lnTo>
                <a:lnTo>
                  <a:pt x="271" y="602"/>
                </a:lnTo>
                <a:lnTo>
                  <a:pt x="298" y="562"/>
                </a:lnTo>
                <a:lnTo>
                  <a:pt x="298" y="562"/>
                </a:lnTo>
                <a:lnTo>
                  <a:pt x="296" y="561"/>
                </a:lnTo>
                <a:lnTo>
                  <a:pt x="295" y="559"/>
                </a:lnTo>
                <a:lnTo>
                  <a:pt x="295" y="559"/>
                </a:lnTo>
                <a:lnTo>
                  <a:pt x="298" y="554"/>
                </a:lnTo>
                <a:lnTo>
                  <a:pt x="301" y="548"/>
                </a:lnTo>
                <a:lnTo>
                  <a:pt x="305" y="543"/>
                </a:lnTo>
                <a:lnTo>
                  <a:pt x="308" y="537"/>
                </a:lnTo>
                <a:lnTo>
                  <a:pt x="308" y="537"/>
                </a:lnTo>
                <a:lnTo>
                  <a:pt x="318" y="521"/>
                </a:lnTo>
                <a:lnTo>
                  <a:pt x="325" y="506"/>
                </a:lnTo>
                <a:lnTo>
                  <a:pt x="340" y="472"/>
                </a:lnTo>
                <a:lnTo>
                  <a:pt x="340" y="472"/>
                </a:lnTo>
                <a:lnTo>
                  <a:pt x="346" y="474"/>
                </a:lnTo>
                <a:lnTo>
                  <a:pt x="353" y="474"/>
                </a:lnTo>
                <a:lnTo>
                  <a:pt x="360" y="475"/>
                </a:lnTo>
                <a:lnTo>
                  <a:pt x="367" y="477"/>
                </a:lnTo>
                <a:lnTo>
                  <a:pt x="367" y="477"/>
                </a:lnTo>
                <a:lnTo>
                  <a:pt x="351" y="491"/>
                </a:lnTo>
                <a:lnTo>
                  <a:pt x="337" y="506"/>
                </a:lnTo>
                <a:lnTo>
                  <a:pt x="308" y="537"/>
                </a:lnTo>
                <a:lnTo>
                  <a:pt x="308" y="537"/>
                </a:lnTo>
                <a:lnTo>
                  <a:pt x="308" y="538"/>
                </a:lnTo>
                <a:lnTo>
                  <a:pt x="309" y="541"/>
                </a:lnTo>
                <a:lnTo>
                  <a:pt x="309" y="541"/>
                </a:lnTo>
                <a:lnTo>
                  <a:pt x="303" y="551"/>
                </a:lnTo>
                <a:lnTo>
                  <a:pt x="301" y="562"/>
                </a:lnTo>
                <a:lnTo>
                  <a:pt x="301" y="562"/>
                </a:lnTo>
                <a:lnTo>
                  <a:pt x="318" y="540"/>
                </a:lnTo>
                <a:lnTo>
                  <a:pt x="337" y="517"/>
                </a:lnTo>
                <a:lnTo>
                  <a:pt x="358" y="496"/>
                </a:lnTo>
                <a:lnTo>
                  <a:pt x="370" y="486"/>
                </a:lnTo>
                <a:lnTo>
                  <a:pt x="382" y="477"/>
                </a:lnTo>
                <a:lnTo>
                  <a:pt x="382" y="477"/>
                </a:lnTo>
                <a:lnTo>
                  <a:pt x="379" y="484"/>
                </a:lnTo>
                <a:lnTo>
                  <a:pt x="377" y="489"/>
                </a:lnTo>
                <a:lnTo>
                  <a:pt x="368" y="499"/>
                </a:lnTo>
                <a:lnTo>
                  <a:pt x="361" y="509"/>
                </a:lnTo>
                <a:lnTo>
                  <a:pt x="354" y="520"/>
                </a:lnTo>
                <a:lnTo>
                  <a:pt x="355" y="523"/>
                </a:lnTo>
                <a:lnTo>
                  <a:pt x="355" y="523"/>
                </a:lnTo>
                <a:lnTo>
                  <a:pt x="343" y="540"/>
                </a:lnTo>
                <a:lnTo>
                  <a:pt x="329" y="558"/>
                </a:lnTo>
                <a:lnTo>
                  <a:pt x="316" y="579"/>
                </a:lnTo>
                <a:lnTo>
                  <a:pt x="305" y="599"/>
                </a:lnTo>
                <a:lnTo>
                  <a:pt x="305" y="599"/>
                </a:lnTo>
                <a:close/>
                <a:moveTo>
                  <a:pt x="319" y="602"/>
                </a:moveTo>
                <a:lnTo>
                  <a:pt x="319" y="602"/>
                </a:lnTo>
                <a:lnTo>
                  <a:pt x="322" y="595"/>
                </a:lnTo>
                <a:lnTo>
                  <a:pt x="325" y="588"/>
                </a:lnTo>
                <a:lnTo>
                  <a:pt x="327" y="581"/>
                </a:lnTo>
                <a:lnTo>
                  <a:pt x="334" y="576"/>
                </a:lnTo>
                <a:lnTo>
                  <a:pt x="333" y="573"/>
                </a:lnTo>
                <a:lnTo>
                  <a:pt x="333" y="573"/>
                </a:lnTo>
                <a:lnTo>
                  <a:pt x="334" y="566"/>
                </a:lnTo>
                <a:lnTo>
                  <a:pt x="336" y="564"/>
                </a:lnTo>
                <a:lnTo>
                  <a:pt x="339" y="562"/>
                </a:lnTo>
                <a:lnTo>
                  <a:pt x="339" y="562"/>
                </a:lnTo>
                <a:lnTo>
                  <a:pt x="337" y="566"/>
                </a:lnTo>
                <a:lnTo>
                  <a:pt x="337" y="568"/>
                </a:lnTo>
                <a:lnTo>
                  <a:pt x="339" y="568"/>
                </a:lnTo>
                <a:lnTo>
                  <a:pt x="343" y="565"/>
                </a:lnTo>
                <a:lnTo>
                  <a:pt x="344" y="564"/>
                </a:lnTo>
                <a:lnTo>
                  <a:pt x="344" y="564"/>
                </a:lnTo>
                <a:lnTo>
                  <a:pt x="363" y="541"/>
                </a:lnTo>
                <a:lnTo>
                  <a:pt x="381" y="520"/>
                </a:lnTo>
                <a:lnTo>
                  <a:pt x="399" y="500"/>
                </a:lnTo>
                <a:lnTo>
                  <a:pt x="419" y="482"/>
                </a:lnTo>
                <a:lnTo>
                  <a:pt x="419" y="482"/>
                </a:lnTo>
                <a:lnTo>
                  <a:pt x="420" y="482"/>
                </a:lnTo>
                <a:lnTo>
                  <a:pt x="420" y="482"/>
                </a:lnTo>
                <a:lnTo>
                  <a:pt x="419" y="488"/>
                </a:lnTo>
                <a:lnTo>
                  <a:pt x="416" y="499"/>
                </a:lnTo>
                <a:lnTo>
                  <a:pt x="416" y="499"/>
                </a:lnTo>
                <a:lnTo>
                  <a:pt x="413" y="499"/>
                </a:lnTo>
                <a:lnTo>
                  <a:pt x="412" y="500"/>
                </a:lnTo>
                <a:lnTo>
                  <a:pt x="406" y="506"/>
                </a:lnTo>
                <a:lnTo>
                  <a:pt x="402" y="513"/>
                </a:lnTo>
                <a:lnTo>
                  <a:pt x="399" y="521"/>
                </a:lnTo>
                <a:lnTo>
                  <a:pt x="400" y="524"/>
                </a:lnTo>
                <a:lnTo>
                  <a:pt x="400" y="524"/>
                </a:lnTo>
                <a:lnTo>
                  <a:pt x="386" y="541"/>
                </a:lnTo>
                <a:lnTo>
                  <a:pt x="372" y="561"/>
                </a:lnTo>
                <a:lnTo>
                  <a:pt x="360" y="582"/>
                </a:lnTo>
                <a:lnTo>
                  <a:pt x="347" y="602"/>
                </a:lnTo>
                <a:lnTo>
                  <a:pt x="319" y="602"/>
                </a:lnTo>
                <a:close/>
                <a:moveTo>
                  <a:pt x="361" y="602"/>
                </a:moveTo>
                <a:lnTo>
                  <a:pt x="361" y="602"/>
                </a:lnTo>
                <a:lnTo>
                  <a:pt x="363" y="597"/>
                </a:lnTo>
                <a:lnTo>
                  <a:pt x="365" y="593"/>
                </a:lnTo>
                <a:lnTo>
                  <a:pt x="371" y="585"/>
                </a:lnTo>
                <a:lnTo>
                  <a:pt x="378" y="578"/>
                </a:lnTo>
                <a:lnTo>
                  <a:pt x="384" y="569"/>
                </a:lnTo>
                <a:lnTo>
                  <a:pt x="379" y="571"/>
                </a:lnTo>
                <a:lnTo>
                  <a:pt x="379" y="571"/>
                </a:lnTo>
                <a:lnTo>
                  <a:pt x="381" y="565"/>
                </a:lnTo>
                <a:lnTo>
                  <a:pt x="384" y="561"/>
                </a:lnTo>
                <a:lnTo>
                  <a:pt x="389" y="552"/>
                </a:lnTo>
                <a:lnTo>
                  <a:pt x="389" y="552"/>
                </a:lnTo>
                <a:lnTo>
                  <a:pt x="389" y="557"/>
                </a:lnTo>
                <a:lnTo>
                  <a:pt x="388" y="559"/>
                </a:lnTo>
                <a:lnTo>
                  <a:pt x="385" y="564"/>
                </a:lnTo>
                <a:lnTo>
                  <a:pt x="384" y="569"/>
                </a:lnTo>
                <a:lnTo>
                  <a:pt x="384" y="569"/>
                </a:lnTo>
                <a:lnTo>
                  <a:pt x="402" y="548"/>
                </a:lnTo>
                <a:lnTo>
                  <a:pt x="420" y="529"/>
                </a:lnTo>
                <a:lnTo>
                  <a:pt x="441" y="507"/>
                </a:lnTo>
                <a:lnTo>
                  <a:pt x="452" y="499"/>
                </a:lnTo>
                <a:lnTo>
                  <a:pt x="465" y="491"/>
                </a:lnTo>
                <a:lnTo>
                  <a:pt x="465" y="491"/>
                </a:lnTo>
                <a:lnTo>
                  <a:pt x="459" y="500"/>
                </a:lnTo>
                <a:lnTo>
                  <a:pt x="455" y="509"/>
                </a:lnTo>
                <a:lnTo>
                  <a:pt x="452" y="516"/>
                </a:lnTo>
                <a:lnTo>
                  <a:pt x="447" y="523"/>
                </a:lnTo>
                <a:lnTo>
                  <a:pt x="447" y="523"/>
                </a:lnTo>
                <a:lnTo>
                  <a:pt x="445" y="519"/>
                </a:lnTo>
                <a:lnTo>
                  <a:pt x="445" y="521"/>
                </a:lnTo>
                <a:lnTo>
                  <a:pt x="445" y="521"/>
                </a:lnTo>
                <a:lnTo>
                  <a:pt x="443" y="523"/>
                </a:lnTo>
                <a:lnTo>
                  <a:pt x="443" y="524"/>
                </a:lnTo>
                <a:lnTo>
                  <a:pt x="444" y="529"/>
                </a:lnTo>
                <a:lnTo>
                  <a:pt x="444" y="529"/>
                </a:lnTo>
                <a:lnTo>
                  <a:pt x="434" y="543"/>
                </a:lnTo>
                <a:lnTo>
                  <a:pt x="423" y="557"/>
                </a:lnTo>
                <a:lnTo>
                  <a:pt x="413" y="571"/>
                </a:lnTo>
                <a:lnTo>
                  <a:pt x="403" y="586"/>
                </a:lnTo>
                <a:lnTo>
                  <a:pt x="403" y="586"/>
                </a:lnTo>
                <a:lnTo>
                  <a:pt x="403" y="590"/>
                </a:lnTo>
                <a:lnTo>
                  <a:pt x="403" y="596"/>
                </a:lnTo>
                <a:lnTo>
                  <a:pt x="403" y="597"/>
                </a:lnTo>
                <a:lnTo>
                  <a:pt x="405" y="599"/>
                </a:lnTo>
                <a:lnTo>
                  <a:pt x="406" y="597"/>
                </a:lnTo>
                <a:lnTo>
                  <a:pt x="407" y="596"/>
                </a:lnTo>
                <a:lnTo>
                  <a:pt x="407" y="596"/>
                </a:lnTo>
                <a:lnTo>
                  <a:pt x="419" y="579"/>
                </a:lnTo>
                <a:lnTo>
                  <a:pt x="430" y="565"/>
                </a:lnTo>
                <a:lnTo>
                  <a:pt x="443" y="551"/>
                </a:lnTo>
                <a:lnTo>
                  <a:pt x="455" y="537"/>
                </a:lnTo>
                <a:lnTo>
                  <a:pt x="469" y="524"/>
                </a:lnTo>
                <a:lnTo>
                  <a:pt x="485" y="513"/>
                </a:lnTo>
                <a:lnTo>
                  <a:pt x="516" y="491"/>
                </a:lnTo>
                <a:lnTo>
                  <a:pt x="444" y="603"/>
                </a:lnTo>
                <a:lnTo>
                  <a:pt x="444" y="603"/>
                </a:lnTo>
                <a:lnTo>
                  <a:pt x="402" y="602"/>
                </a:lnTo>
                <a:lnTo>
                  <a:pt x="381" y="602"/>
                </a:lnTo>
                <a:lnTo>
                  <a:pt x="361" y="602"/>
                </a:lnTo>
                <a:lnTo>
                  <a:pt x="361" y="602"/>
                </a:lnTo>
                <a:close/>
                <a:moveTo>
                  <a:pt x="513" y="589"/>
                </a:moveTo>
                <a:lnTo>
                  <a:pt x="513" y="589"/>
                </a:lnTo>
                <a:lnTo>
                  <a:pt x="520" y="578"/>
                </a:lnTo>
                <a:lnTo>
                  <a:pt x="527" y="565"/>
                </a:lnTo>
                <a:lnTo>
                  <a:pt x="533" y="552"/>
                </a:lnTo>
                <a:lnTo>
                  <a:pt x="538" y="537"/>
                </a:lnTo>
                <a:lnTo>
                  <a:pt x="538" y="537"/>
                </a:lnTo>
                <a:lnTo>
                  <a:pt x="526" y="551"/>
                </a:lnTo>
                <a:lnTo>
                  <a:pt x="514" y="566"/>
                </a:lnTo>
                <a:lnTo>
                  <a:pt x="503" y="583"/>
                </a:lnTo>
                <a:lnTo>
                  <a:pt x="495" y="602"/>
                </a:lnTo>
                <a:lnTo>
                  <a:pt x="461" y="600"/>
                </a:lnTo>
                <a:lnTo>
                  <a:pt x="461" y="600"/>
                </a:lnTo>
                <a:lnTo>
                  <a:pt x="465" y="593"/>
                </a:lnTo>
                <a:lnTo>
                  <a:pt x="469" y="588"/>
                </a:lnTo>
                <a:lnTo>
                  <a:pt x="475" y="582"/>
                </a:lnTo>
                <a:lnTo>
                  <a:pt x="479" y="575"/>
                </a:lnTo>
                <a:lnTo>
                  <a:pt x="483" y="571"/>
                </a:lnTo>
                <a:lnTo>
                  <a:pt x="479" y="571"/>
                </a:lnTo>
                <a:lnTo>
                  <a:pt x="479" y="571"/>
                </a:lnTo>
                <a:lnTo>
                  <a:pt x="479" y="566"/>
                </a:lnTo>
                <a:lnTo>
                  <a:pt x="481" y="562"/>
                </a:lnTo>
                <a:lnTo>
                  <a:pt x="483" y="558"/>
                </a:lnTo>
                <a:lnTo>
                  <a:pt x="489" y="558"/>
                </a:lnTo>
                <a:lnTo>
                  <a:pt x="483" y="571"/>
                </a:lnTo>
                <a:lnTo>
                  <a:pt x="483" y="571"/>
                </a:lnTo>
                <a:lnTo>
                  <a:pt x="500" y="551"/>
                </a:lnTo>
                <a:lnTo>
                  <a:pt x="520" y="530"/>
                </a:lnTo>
                <a:lnTo>
                  <a:pt x="541" y="510"/>
                </a:lnTo>
                <a:lnTo>
                  <a:pt x="563" y="492"/>
                </a:lnTo>
                <a:lnTo>
                  <a:pt x="552" y="514"/>
                </a:lnTo>
                <a:lnTo>
                  <a:pt x="552" y="514"/>
                </a:lnTo>
                <a:lnTo>
                  <a:pt x="547" y="519"/>
                </a:lnTo>
                <a:lnTo>
                  <a:pt x="541" y="524"/>
                </a:lnTo>
                <a:lnTo>
                  <a:pt x="540" y="527"/>
                </a:lnTo>
                <a:lnTo>
                  <a:pt x="538" y="531"/>
                </a:lnTo>
                <a:lnTo>
                  <a:pt x="540" y="534"/>
                </a:lnTo>
                <a:lnTo>
                  <a:pt x="542" y="537"/>
                </a:lnTo>
                <a:lnTo>
                  <a:pt x="542" y="537"/>
                </a:lnTo>
                <a:lnTo>
                  <a:pt x="551" y="526"/>
                </a:lnTo>
                <a:lnTo>
                  <a:pt x="562" y="513"/>
                </a:lnTo>
                <a:lnTo>
                  <a:pt x="579" y="488"/>
                </a:lnTo>
                <a:lnTo>
                  <a:pt x="579" y="488"/>
                </a:lnTo>
                <a:lnTo>
                  <a:pt x="580" y="486"/>
                </a:lnTo>
                <a:lnTo>
                  <a:pt x="583" y="485"/>
                </a:lnTo>
                <a:lnTo>
                  <a:pt x="586" y="486"/>
                </a:lnTo>
                <a:lnTo>
                  <a:pt x="589" y="489"/>
                </a:lnTo>
                <a:lnTo>
                  <a:pt x="589" y="491"/>
                </a:lnTo>
                <a:lnTo>
                  <a:pt x="589" y="493"/>
                </a:lnTo>
                <a:lnTo>
                  <a:pt x="589" y="493"/>
                </a:lnTo>
                <a:lnTo>
                  <a:pt x="569" y="519"/>
                </a:lnTo>
                <a:lnTo>
                  <a:pt x="551" y="545"/>
                </a:lnTo>
                <a:lnTo>
                  <a:pt x="534" y="572"/>
                </a:lnTo>
                <a:lnTo>
                  <a:pt x="518" y="599"/>
                </a:lnTo>
                <a:lnTo>
                  <a:pt x="518" y="599"/>
                </a:lnTo>
                <a:lnTo>
                  <a:pt x="516" y="602"/>
                </a:lnTo>
                <a:lnTo>
                  <a:pt x="514" y="602"/>
                </a:lnTo>
                <a:lnTo>
                  <a:pt x="513" y="602"/>
                </a:lnTo>
                <a:lnTo>
                  <a:pt x="511" y="600"/>
                </a:lnTo>
                <a:lnTo>
                  <a:pt x="510" y="595"/>
                </a:lnTo>
                <a:lnTo>
                  <a:pt x="511" y="592"/>
                </a:lnTo>
                <a:lnTo>
                  <a:pt x="513" y="589"/>
                </a:lnTo>
                <a:lnTo>
                  <a:pt x="513" y="589"/>
                </a:lnTo>
                <a:close/>
                <a:moveTo>
                  <a:pt x="542" y="600"/>
                </a:moveTo>
                <a:lnTo>
                  <a:pt x="542" y="600"/>
                </a:lnTo>
                <a:lnTo>
                  <a:pt x="541" y="599"/>
                </a:lnTo>
                <a:lnTo>
                  <a:pt x="541" y="597"/>
                </a:lnTo>
                <a:lnTo>
                  <a:pt x="542" y="593"/>
                </a:lnTo>
                <a:lnTo>
                  <a:pt x="544" y="592"/>
                </a:lnTo>
                <a:lnTo>
                  <a:pt x="542" y="590"/>
                </a:lnTo>
                <a:lnTo>
                  <a:pt x="540" y="590"/>
                </a:lnTo>
                <a:lnTo>
                  <a:pt x="535" y="592"/>
                </a:lnTo>
                <a:lnTo>
                  <a:pt x="535" y="592"/>
                </a:lnTo>
                <a:lnTo>
                  <a:pt x="549" y="566"/>
                </a:lnTo>
                <a:lnTo>
                  <a:pt x="565" y="540"/>
                </a:lnTo>
                <a:lnTo>
                  <a:pt x="583" y="513"/>
                </a:lnTo>
                <a:lnTo>
                  <a:pt x="600" y="489"/>
                </a:lnTo>
                <a:lnTo>
                  <a:pt x="600" y="489"/>
                </a:lnTo>
                <a:lnTo>
                  <a:pt x="601" y="488"/>
                </a:lnTo>
                <a:lnTo>
                  <a:pt x="604" y="486"/>
                </a:lnTo>
                <a:lnTo>
                  <a:pt x="611" y="486"/>
                </a:lnTo>
                <a:lnTo>
                  <a:pt x="630" y="488"/>
                </a:lnTo>
                <a:lnTo>
                  <a:pt x="630" y="488"/>
                </a:lnTo>
                <a:lnTo>
                  <a:pt x="606" y="510"/>
                </a:lnTo>
                <a:lnTo>
                  <a:pt x="585" y="533"/>
                </a:lnTo>
                <a:lnTo>
                  <a:pt x="575" y="545"/>
                </a:lnTo>
                <a:lnTo>
                  <a:pt x="565" y="558"/>
                </a:lnTo>
                <a:lnTo>
                  <a:pt x="556" y="571"/>
                </a:lnTo>
                <a:lnTo>
                  <a:pt x="548" y="585"/>
                </a:lnTo>
                <a:lnTo>
                  <a:pt x="548" y="585"/>
                </a:lnTo>
                <a:lnTo>
                  <a:pt x="590" y="537"/>
                </a:lnTo>
                <a:lnTo>
                  <a:pt x="613" y="513"/>
                </a:lnTo>
                <a:lnTo>
                  <a:pt x="637" y="491"/>
                </a:lnTo>
                <a:lnTo>
                  <a:pt x="637" y="491"/>
                </a:lnTo>
                <a:lnTo>
                  <a:pt x="637" y="495"/>
                </a:lnTo>
                <a:lnTo>
                  <a:pt x="637" y="499"/>
                </a:lnTo>
                <a:lnTo>
                  <a:pt x="632" y="506"/>
                </a:lnTo>
                <a:lnTo>
                  <a:pt x="628" y="513"/>
                </a:lnTo>
                <a:lnTo>
                  <a:pt x="624" y="519"/>
                </a:lnTo>
                <a:lnTo>
                  <a:pt x="624" y="519"/>
                </a:lnTo>
                <a:lnTo>
                  <a:pt x="622" y="520"/>
                </a:lnTo>
                <a:lnTo>
                  <a:pt x="621" y="520"/>
                </a:lnTo>
                <a:lnTo>
                  <a:pt x="620" y="521"/>
                </a:lnTo>
                <a:lnTo>
                  <a:pt x="569" y="600"/>
                </a:lnTo>
                <a:lnTo>
                  <a:pt x="569" y="600"/>
                </a:lnTo>
                <a:lnTo>
                  <a:pt x="563" y="602"/>
                </a:lnTo>
                <a:lnTo>
                  <a:pt x="555" y="602"/>
                </a:lnTo>
                <a:lnTo>
                  <a:pt x="547" y="602"/>
                </a:lnTo>
                <a:lnTo>
                  <a:pt x="542" y="600"/>
                </a:lnTo>
                <a:lnTo>
                  <a:pt x="542" y="600"/>
                </a:lnTo>
                <a:close/>
                <a:moveTo>
                  <a:pt x="592" y="597"/>
                </a:moveTo>
                <a:lnTo>
                  <a:pt x="600" y="585"/>
                </a:lnTo>
                <a:lnTo>
                  <a:pt x="600" y="585"/>
                </a:lnTo>
                <a:lnTo>
                  <a:pt x="597" y="586"/>
                </a:lnTo>
                <a:lnTo>
                  <a:pt x="593" y="589"/>
                </a:lnTo>
                <a:lnTo>
                  <a:pt x="590" y="592"/>
                </a:lnTo>
                <a:lnTo>
                  <a:pt x="587" y="592"/>
                </a:lnTo>
                <a:lnTo>
                  <a:pt x="585" y="592"/>
                </a:lnTo>
                <a:lnTo>
                  <a:pt x="646" y="491"/>
                </a:lnTo>
                <a:lnTo>
                  <a:pt x="646" y="491"/>
                </a:lnTo>
                <a:lnTo>
                  <a:pt x="648" y="488"/>
                </a:lnTo>
                <a:lnTo>
                  <a:pt x="651" y="488"/>
                </a:lnTo>
                <a:lnTo>
                  <a:pt x="658" y="486"/>
                </a:lnTo>
                <a:lnTo>
                  <a:pt x="667" y="486"/>
                </a:lnTo>
                <a:lnTo>
                  <a:pt x="676" y="489"/>
                </a:lnTo>
                <a:lnTo>
                  <a:pt x="676" y="489"/>
                </a:lnTo>
                <a:lnTo>
                  <a:pt x="658" y="507"/>
                </a:lnTo>
                <a:lnTo>
                  <a:pt x="638" y="527"/>
                </a:lnTo>
                <a:lnTo>
                  <a:pt x="621" y="550"/>
                </a:lnTo>
                <a:lnTo>
                  <a:pt x="614" y="561"/>
                </a:lnTo>
                <a:lnTo>
                  <a:pt x="607" y="573"/>
                </a:lnTo>
                <a:lnTo>
                  <a:pt x="607" y="573"/>
                </a:lnTo>
                <a:lnTo>
                  <a:pt x="607" y="569"/>
                </a:lnTo>
                <a:lnTo>
                  <a:pt x="607" y="568"/>
                </a:lnTo>
                <a:lnTo>
                  <a:pt x="606" y="568"/>
                </a:lnTo>
                <a:lnTo>
                  <a:pt x="604" y="568"/>
                </a:lnTo>
                <a:lnTo>
                  <a:pt x="601" y="572"/>
                </a:lnTo>
                <a:lnTo>
                  <a:pt x="601" y="573"/>
                </a:lnTo>
                <a:lnTo>
                  <a:pt x="601" y="575"/>
                </a:lnTo>
                <a:lnTo>
                  <a:pt x="601" y="575"/>
                </a:lnTo>
                <a:lnTo>
                  <a:pt x="599" y="576"/>
                </a:lnTo>
                <a:lnTo>
                  <a:pt x="596" y="578"/>
                </a:lnTo>
                <a:lnTo>
                  <a:pt x="596" y="579"/>
                </a:lnTo>
                <a:lnTo>
                  <a:pt x="596" y="581"/>
                </a:lnTo>
                <a:lnTo>
                  <a:pt x="600" y="585"/>
                </a:lnTo>
                <a:lnTo>
                  <a:pt x="666" y="509"/>
                </a:lnTo>
                <a:lnTo>
                  <a:pt x="666" y="509"/>
                </a:lnTo>
                <a:lnTo>
                  <a:pt x="673" y="505"/>
                </a:lnTo>
                <a:lnTo>
                  <a:pt x="676" y="503"/>
                </a:lnTo>
                <a:lnTo>
                  <a:pt x="677" y="505"/>
                </a:lnTo>
                <a:lnTo>
                  <a:pt x="677" y="506"/>
                </a:lnTo>
                <a:lnTo>
                  <a:pt x="677" y="506"/>
                </a:lnTo>
                <a:lnTo>
                  <a:pt x="676" y="510"/>
                </a:lnTo>
                <a:lnTo>
                  <a:pt x="674" y="514"/>
                </a:lnTo>
                <a:lnTo>
                  <a:pt x="669" y="521"/>
                </a:lnTo>
                <a:lnTo>
                  <a:pt x="666" y="524"/>
                </a:lnTo>
                <a:lnTo>
                  <a:pt x="666" y="524"/>
                </a:lnTo>
                <a:lnTo>
                  <a:pt x="665" y="526"/>
                </a:lnTo>
                <a:lnTo>
                  <a:pt x="663" y="527"/>
                </a:lnTo>
                <a:lnTo>
                  <a:pt x="662" y="530"/>
                </a:lnTo>
                <a:lnTo>
                  <a:pt x="662" y="530"/>
                </a:lnTo>
                <a:lnTo>
                  <a:pt x="662" y="534"/>
                </a:lnTo>
                <a:lnTo>
                  <a:pt x="662" y="534"/>
                </a:lnTo>
                <a:lnTo>
                  <a:pt x="652" y="543"/>
                </a:lnTo>
                <a:lnTo>
                  <a:pt x="644" y="554"/>
                </a:lnTo>
                <a:lnTo>
                  <a:pt x="630" y="576"/>
                </a:lnTo>
                <a:lnTo>
                  <a:pt x="630" y="576"/>
                </a:lnTo>
                <a:lnTo>
                  <a:pt x="624" y="585"/>
                </a:lnTo>
                <a:lnTo>
                  <a:pt x="620" y="590"/>
                </a:lnTo>
                <a:lnTo>
                  <a:pt x="615" y="595"/>
                </a:lnTo>
                <a:lnTo>
                  <a:pt x="610" y="599"/>
                </a:lnTo>
                <a:lnTo>
                  <a:pt x="604" y="600"/>
                </a:lnTo>
                <a:lnTo>
                  <a:pt x="599" y="600"/>
                </a:lnTo>
                <a:lnTo>
                  <a:pt x="592" y="597"/>
                </a:lnTo>
                <a:lnTo>
                  <a:pt x="592" y="597"/>
                </a:lnTo>
                <a:close/>
                <a:moveTo>
                  <a:pt x="693" y="488"/>
                </a:moveTo>
                <a:lnTo>
                  <a:pt x="725" y="488"/>
                </a:lnTo>
                <a:lnTo>
                  <a:pt x="725" y="488"/>
                </a:lnTo>
                <a:lnTo>
                  <a:pt x="704" y="507"/>
                </a:lnTo>
                <a:lnTo>
                  <a:pt x="683" y="529"/>
                </a:lnTo>
                <a:lnTo>
                  <a:pt x="672" y="538"/>
                </a:lnTo>
                <a:lnTo>
                  <a:pt x="662" y="550"/>
                </a:lnTo>
                <a:lnTo>
                  <a:pt x="653" y="561"/>
                </a:lnTo>
                <a:lnTo>
                  <a:pt x="646" y="573"/>
                </a:lnTo>
                <a:lnTo>
                  <a:pt x="646" y="573"/>
                </a:lnTo>
                <a:lnTo>
                  <a:pt x="651" y="562"/>
                </a:lnTo>
                <a:lnTo>
                  <a:pt x="656" y="551"/>
                </a:lnTo>
                <a:lnTo>
                  <a:pt x="667" y="530"/>
                </a:lnTo>
                <a:lnTo>
                  <a:pt x="681" y="510"/>
                </a:lnTo>
                <a:lnTo>
                  <a:pt x="693" y="488"/>
                </a:lnTo>
                <a:lnTo>
                  <a:pt x="693" y="488"/>
                </a:lnTo>
                <a:close/>
                <a:moveTo>
                  <a:pt x="684" y="602"/>
                </a:moveTo>
                <a:lnTo>
                  <a:pt x="710" y="568"/>
                </a:lnTo>
                <a:lnTo>
                  <a:pt x="710" y="568"/>
                </a:lnTo>
                <a:lnTo>
                  <a:pt x="708" y="566"/>
                </a:lnTo>
                <a:lnTo>
                  <a:pt x="708" y="565"/>
                </a:lnTo>
                <a:lnTo>
                  <a:pt x="711" y="558"/>
                </a:lnTo>
                <a:lnTo>
                  <a:pt x="715" y="551"/>
                </a:lnTo>
                <a:lnTo>
                  <a:pt x="715" y="548"/>
                </a:lnTo>
                <a:lnTo>
                  <a:pt x="714" y="547"/>
                </a:lnTo>
                <a:lnTo>
                  <a:pt x="714" y="541"/>
                </a:lnTo>
                <a:lnTo>
                  <a:pt x="714" y="541"/>
                </a:lnTo>
                <a:lnTo>
                  <a:pt x="703" y="554"/>
                </a:lnTo>
                <a:lnTo>
                  <a:pt x="691" y="569"/>
                </a:lnTo>
                <a:lnTo>
                  <a:pt x="683" y="586"/>
                </a:lnTo>
                <a:lnTo>
                  <a:pt x="674" y="602"/>
                </a:lnTo>
                <a:lnTo>
                  <a:pt x="627" y="602"/>
                </a:lnTo>
                <a:lnTo>
                  <a:pt x="627" y="602"/>
                </a:lnTo>
                <a:lnTo>
                  <a:pt x="681" y="543"/>
                </a:lnTo>
                <a:lnTo>
                  <a:pt x="710" y="514"/>
                </a:lnTo>
                <a:lnTo>
                  <a:pt x="739" y="486"/>
                </a:lnTo>
                <a:lnTo>
                  <a:pt x="739" y="486"/>
                </a:lnTo>
                <a:lnTo>
                  <a:pt x="736" y="496"/>
                </a:lnTo>
                <a:lnTo>
                  <a:pt x="732" y="507"/>
                </a:lnTo>
                <a:lnTo>
                  <a:pt x="728" y="514"/>
                </a:lnTo>
                <a:lnTo>
                  <a:pt x="726" y="514"/>
                </a:lnTo>
                <a:lnTo>
                  <a:pt x="726" y="513"/>
                </a:lnTo>
                <a:lnTo>
                  <a:pt x="726" y="513"/>
                </a:lnTo>
                <a:lnTo>
                  <a:pt x="718" y="523"/>
                </a:lnTo>
                <a:lnTo>
                  <a:pt x="715" y="529"/>
                </a:lnTo>
                <a:lnTo>
                  <a:pt x="715" y="531"/>
                </a:lnTo>
                <a:lnTo>
                  <a:pt x="717" y="533"/>
                </a:lnTo>
                <a:lnTo>
                  <a:pt x="717" y="533"/>
                </a:lnTo>
                <a:lnTo>
                  <a:pt x="726" y="524"/>
                </a:lnTo>
                <a:lnTo>
                  <a:pt x="735" y="513"/>
                </a:lnTo>
                <a:lnTo>
                  <a:pt x="742" y="502"/>
                </a:lnTo>
                <a:lnTo>
                  <a:pt x="748" y="488"/>
                </a:lnTo>
                <a:lnTo>
                  <a:pt x="748" y="488"/>
                </a:lnTo>
                <a:lnTo>
                  <a:pt x="760" y="491"/>
                </a:lnTo>
                <a:lnTo>
                  <a:pt x="767" y="491"/>
                </a:lnTo>
                <a:lnTo>
                  <a:pt x="774" y="491"/>
                </a:lnTo>
                <a:lnTo>
                  <a:pt x="774" y="491"/>
                </a:lnTo>
                <a:lnTo>
                  <a:pt x="757" y="506"/>
                </a:lnTo>
                <a:lnTo>
                  <a:pt x="739" y="524"/>
                </a:lnTo>
                <a:lnTo>
                  <a:pt x="731" y="534"/>
                </a:lnTo>
                <a:lnTo>
                  <a:pt x="722" y="545"/>
                </a:lnTo>
                <a:lnTo>
                  <a:pt x="715" y="557"/>
                </a:lnTo>
                <a:lnTo>
                  <a:pt x="710" y="568"/>
                </a:lnTo>
                <a:lnTo>
                  <a:pt x="710" y="568"/>
                </a:lnTo>
                <a:lnTo>
                  <a:pt x="726" y="550"/>
                </a:lnTo>
                <a:lnTo>
                  <a:pt x="745" y="531"/>
                </a:lnTo>
                <a:lnTo>
                  <a:pt x="764" y="514"/>
                </a:lnTo>
                <a:lnTo>
                  <a:pt x="784" y="499"/>
                </a:lnTo>
                <a:lnTo>
                  <a:pt x="784" y="499"/>
                </a:lnTo>
                <a:lnTo>
                  <a:pt x="780" y="507"/>
                </a:lnTo>
                <a:lnTo>
                  <a:pt x="773" y="516"/>
                </a:lnTo>
                <a:lnTo>
                  <a:pt x="767" y="524"/>
                </a:lnTo>
                <a:lnTo>
                  <a:pt x="760" y="534"/>
                </a:lnTo>
                <a:lnTo>
                  <a:pt x="763" y="538"/>
                </a:lnTo>
                <a:lnTo>
                  <a:pt x="763" y="538"/>
                </a:lnTo>
                <a:lnTo>
                  <a:pt x="750" y="552"/>
                </a:lnTo>
                <a:lnTo>
                  <a:pt x="738" y="568"/>
                </a:lnTo>
                <a:lnTo>
                  <a:pt x="726" y="585"/>
                </a:lnTo>
                <a:lnTo>
                  <a:pt x="715" y="602"/>
                </a:lnTo>
                <a:lnTo>
                  <a:pt x="684" y="602"/>
                </a:lnTo>
                <a:close/>
                <a:moveTo>
                  <a:pt x="1161" y="512"/>
                </a:moveTo>
                <a:lnTo>
                  <a:pt x="1161" y="512"/>
                </a:lnTo>
                <a:lnTo>
                  <a:pt x="1155" y="520"/>
                </a:lnTo>
                <a:lnTo>
                  <a:pt x="1152" y="523"/>
                </a:lnTo>
                <a:lnTo>
                  <a:pt x="1149" y="524"/>
                </a:lnTo>
                <a:lnTo>
                  <a:pt x="1149" y="524"/>
                </a:lnTo>
                <a:lnTo>
                  <a:pt x="1147" y="523"/>
                </a:lnTo>
                <a:lnTo>
                  <a:pt x="1147" y="523"/>
                </a:lnTo>
                <a:lnTo>
                  <a:pt x="1152" y="516"/>
                </a:lnTo>
                <a:lnTo>
                  <a:pt x="1156" y="513"/>
                </a:lnTo>
                <a:lnTo>
                  <a:pt x="1161" y="512"/>
                </a:lnTo>
                <a:lnTo>
                  <a:pt x="1161" y="512"/>
                </a:lnTo>
                <a:close/>
                <a:moveTo>
                  <a:pt x="1083" y="566"/>
                </a:moveTo>
                <a:lnTo>
                  <a:pt x="1083" y="566"/>
                </a:lnTo>
                <a:lnTo>
                  <a:pt x="1079" y="571"/>
                </a:lnTo>
                <a:lnTo>
                  <a:pt x="1078" y="573"/>
                </a:lnTo>
                <a:lnTo>
                  <a:pt x="1076" y="576"/>
                </a:lnTo>
                <a:lnTo>
                  <a:pt x="1076" y="576"/>
                </a:lnTo>
                <a:lnTo>
                  <a:pt x="1075" y="581"/>
                </a:lnTo>
                <a:lnTo>
                  <a:pt x="1072" y="583"/>
                </a:lnTo>
                <a:lnTo>
                  <a:pt x="1065" y="590"/>
                </a:lnTo>
                <a:lnTo>
                  <a:pt x="1065" y="590"/>
                </a:lnTo>
                <a:lnTo>
                  <a:pt x="1067" y="586"/>
                </a:lnTo>
                <a:lnTo>
                  <a:pt x="1069" y="582"/>
                </a:lnTo>
                <a:lnTo>
                  <a:pt x="1076" y="576"/>
                </a:lnTo>
                <a:lnTo>
                  <a:pt x="1076" y="576"/>
                </a:lnTo>
                <a:lnTo>
                  <a:pt x="1082" y="564"/>
                </a:lnTo>
                <a:lnTo>
                  <a:pt x="1089" y="552"/>
                </a:lnTo>
                <a:lnTo>
                  <a:pt x="1104" y="531"/>
                </a:lnTo>
                <a:lnTo>
                  <a:pt x="1140" y="491"/>
                </a:lnTo>
                <a:lnTo>
                  <a:pt x="1140" y="491"/>
                </a:lnTo>
                <a:lnTo>
                  <a:pt x="1141" y="491"/>
                </a:lnTo>
                <a:lnTo>
                  <a:pt x="1144" y="489"/>
                </a:lnTo>
                <a:lnTo>
                  <a:pt x="1151" y="489"/>
                </a:lnTo>
                <a:lnTo>
                  <a:pt x="1159" y="491"/>
                </a:lnTo>
                <a:lnTo>
                  <a:pt x="1171" y="489"/>
                </a:lnTo>
                <a:lnTo>
                  <a:pt x="1083" y="566"/>
                </a:lnTo>
                <a:close/>
                <a:moveTo>
                  <a:pt x="1182" y="492"/>
                </a:moveTo>
                <a:lnTo>
                  <a:pt x="1182" y="492"/>
                </a:lnTo>
                <a:lnTo>
                  <a:pt x="1183" y="491"/>
                </a:lnTo>
                <a:lnTo>
                  <a:pt x="1186" y="489"/>
                </a:lnTo>
                <a:lnTo>
                  <a:pt x="1193" y="489"/>
                </a:lnTo>
                <a:lnTo>
                  <a:pt x="1200" y="491"/>
                </a:lnTo>
                <a:lnTo>
                  <a:pt x="1207" y="491"/>
                </a:lnTo>
                <a:lnTo>
                  <a:pt x="1133" y="555"/>
                </a:lnTo>
                <a:lnTo>
                  <a:pt x="1182" y="492"/>
                </a:lnTo>
                <a:close/>
                <a:moveTo>
                  <a:pt x="769" y="471"/>
                </a:moveTo>
                <a:lnTo>
                  <a:pt x="769" y="471"/>
                </a:lnTo>
                <a:lnTo>
                  <a:pt x="788" y="467"/>
                </a:lnTo>
                <a:lnTo>
                  <a:pt x="814" y="465"/>
                </a:lnTo>
                <a:lnTo>
                  <a:pt x="864" y="464"/>
                </a:lnTo>
                <a:lnTo>
                  <a:pt x="864" y="464"/>
                </a:lnTo>
                <a:lnTo>
                  <a:pt x="953" y="464"/>
                </a:lnTo>
                <a:lnTo>
                  <a:pt x="1041" y="465"/>
                </a:lnTo>
                <a:lnTo>
                  <a:pt x="1133" y="468"/>
                </a:lnTo>
                <a:lnTo>
                  <a:pt x="1225" y="469"/>
                </a:lnTo>
                <a:lnTo>
                  <a:pt x="1225" y="469"/>
                </a:lnTo>
                <a:lnTo>
                  <a:pt x="1228" y="471"/>
                </a:lnTo>
                <a:lnTo>
                  <a:pt x="1230" y="472"/>
                </a:lnTo>
                <a:lnTo>
                  <a:pt x="1231" y="474"/>
                </a:lnTo>
                <a:lnTo>
                  <a:pt x="1231" y="475"/>
                </a:lnTo>
                <a:lnTo>
                  <a:pt x="1227" y="475"/>
                </a:lnTo>
                <a:lnTo>
                  <a:pt x="1227" y="475"/>
                </a:lnTo>
                <a:lnTo>
                  <a:pt x="1111" y="475"/>
                </a:lnTo>
                <a:lnTo>
                  <a:pt x="998" y="475"/>
                </a:lnTo>
                <a:lnTo>
                  <a:pt x="882" y="474"/>
                </a:lnTo>
                <a:lnTo>
                  <a:pt x="826" y="472"/>
                </a:lnTo>
                <a:lnTo>
                  <a:pt x="769" y="471"/>
                </a:lnTo>
                <a:lnTo>
                  <a:pt x="769" y="471"/>
                </a:lnTo>
                <a:close/>
                <a:moveTo>
                  <a:pt x="1057" y="500"/>
                </a:moveTo>
                <a:lnTo>
                  <a:pt x="1057" y="500"/>
                </a:lnTo>
                <a:lnTo>
                  <a:pt x="1045" y="509"/>
                </a:lnTo>
                <a:lnTo>
                  <a:pt x="1034" y="517"/>
                </a:lnTo>
                <a:lnTo>
                  <a:pt x="1013" y="536"/>
                </a:lnTo>
                <a:lnTo>
                  <a:pt x="1013" y="536"/>
                </a:lnTo>
                <a:lnTo>
                  <a:pt x="1019" y="524"/>
                </a:lnTo>
                <a:lnTo>
                  <a:pt x="1024" y="512"/>
                </a:lnTo>
                <a:lnTo>
                  <a:pt x="1031" y="500"/>
                </a:lnTo>
                <a:lnTo>
                  <a:pt x="1037" y="489"/>
                </a:lnTo>
                <a:lnTo>
                  <a:pt x="1114" y="491"/>
                </a:lnTo>
                <a:lnTo>
                  <a:pt x="1027" y="568"/>
                </a:lnTo>
                <a:lnTo>
                  <a:pt x="1027" y="568"/>
                </a:lnTo>
                <a:lnTo>
                  <a:pt x="1041" y="551"/>
                </a:lnTo>
                <a:lnTo>
                  <a:pt x="1054" y="534"/>
                </a:lnTo>
                <a:lnTo>
                  <a:pt x="1065" y="516"/>
                </a:lnTo>
                <a:lnTo>
                  <a:pt x="1075" y="498"/>
                </a:lnTo>
                <a:lnTo>
                  <a:pt x="1075" y="498"/>
                </a:lnTo>
                <a:lnTo>
                  <a:pt x="1075" y="495"/>
                </a:lnTo>
                <a:lnTo>
                  <a:pt x="1075" y="493"/>
                </a:lnTo>
                <a:lnTo>
                  <a:pt x="1069" y="495"/>
                </a:lnTo>
                <a:lnTo>
                  <a:pt x="1062" y="498"/>
                </a:lnTo>
                <a:lnTo>
                  <a:pt x="1057" y="500"/>
                </a:lnTo>
                <a:lnTo>
                  <a:pt x="1057" y="500"/>
                </a:lnTo>
                <a:close/>
                <a:moveTo>
                  <a:pt x="988" y="491"/>
                </a:moveTo>
                <a:lnTo>
                  <a:pt x="1019" y="489"/>
                </a:lnTo>
                <a:lnTo>
                  <a:pt x="961" y="544"/>
                </a:lnTo>
                <a:lnTo>
                  <a:pt x="961" y="544"/>
                </a:lnTo>
                <a:lnTo>
                  <a:pt x="974" y="520"/>
                </a:lnTo>
                <a:lnTo>
                  <a:pt x="981" y="509"/>
                </a:lnTo>
                <a:lnTo>
                  <a:pt x="986" y="498"/>
                </a:lnTo>
                <a:lnTo>
                  <a:pt x="986" y="498"/>
                </a:lnTo>
                <a:lnTo>
                  <a:pt x="988" y="491"/>
                </a:lnTo>
                <a:lnTo>
                  <a:pt x="988" y="491"/>
                </a:lnTo>
                <a:close/>
                <a:moveTo>
                  <a:pt x="948" y="491"/>
                </a:moveTo>
                <a:lnTo>
                  <a:pt x="948" y="491"/>
                </a:lnTo>
                <a:lnTo>
                  <a:pt x="936" y="503"/>
                </a:lnTo>
                <a:lnTo>
                  <a:pt x="925" y="517"/>
                </a:lnTo>
                <a:lnTo>
                  <a:pt x="911" y="530"/>
                </a:lnTo>
                <a:lnTo>
                  <a:pt x="904" y="536"/>
                </a:lnTo>
                <a:lnTo>
                  <a:pt x="896" y="541"/>
                </a:lnTo>
                <a:lnTo>
                  <a:pt x="896" y="541"/>
                </a:lnTo>
                <a:lnTo>
                  <a:pt x="913" y="520"/>
                </a:lnTo>
                <a:lnTo>
                  <a:pt x="920" y="509"/>
                </a:lnTo>
                <a:lnTo>
                  <a:pt x="927" y="496"/>
                </a:lnTo>
                <a:lnTo>
                  <a:pt x="927" y="496"/>
                </a:lnTo>
                <a:lnTo>
                  <a:pt x="927" y="493"/>
                </a:lnTo>
                <a:lnTo>
                  <a:pt x="929" y="491"/>
                </a:lnTo>
                <a:lnTo>
                  <a:pt x="929" y="491"/>
                </a:lnTo>
                <a:lnTo>
                  <a:pt x="933" y="489"/>
                </a:lnTo>
                <a:lnTo>
                  <a:pt x="939" y="489"/>
                </a:lnTo>
                <a:lnTo>
                  <a:pt x="948" y="491"/>
                </a:lnTo>
                <a:lnTo>
                  <a:pt x="948" y="491"/>
                </a:lnTo>
                <a:close/>
                <a:moveTo>
                  <a:pt x="912" y="489"/>
                </a:moveTo>
                <a:lnTo>
                  <a:pt x="867" y="534"/>
                </a:lnTo>
                <a:lnTo>
                  <a:pt x="867" y="534"/>
                </a:lnTo>
                <a:lnTo>
                  <a:pt x="873" y="523"/>
                </a:lnTo>
                <a:lnTo>
                  <a:pt x="880" y="512"/>
                </a:lnTo>
                <a:lnTo>
                  <a:pt x="895" y="489"/>
                </a:lnTo>
                <a:lnTo>
                  <a:pt x="895" y="489"/>
                </a:lnTo>
                <a:lnTo>
                  <a:pt x="898" y="489"/>
                </a:lnTo>
                <a:lnTo>
                  <a:pt x="902" y="489"/>
                </a:lnTo>
                <a:lnTo>
                  <a:pt x="912" y="489"/>
                </a:lnTo>
                <a:lnTo>
                  <a:pt x="912" y="489"/>
                </a:lnTo>
                <a:close/>
                <a:moveTo>
                  <a:pt x="873" y="492"/>
                </a:moveTo>
                <a:lnTo>
                  <a:pt x="873" y="492"/>
                </a:lnTo>
                <a:lnTo>
                  <a:pt x="856" y="502"/>
                </a:lnTo>
                <a:lnTo>
                  <a:pt x="842" y="514"/>
                </a:lnTo>
                <a:lnTo>
                  <a:pt x="814" y="538"/>
                </a:lnTo>
                <a:lnTo>
                  <a:pt x="814" y="538"/>
                </a:lnTo>
                <a:lnTo>
                  <a:pt x="814" y="543"/>
                </a:lnTo>
                <a:lnTo>
                  <a:pt x="812" y="545"/>
                </a:lnTo>
                <a:lnTo>
                  <a:pt x="809" y="548"/>
                </a:lnTo>
                <a:lnTo>
                  <a:pt x="807" y="551"/>
                </a:lnTo>
                <a:lnTo>
                  <a:pt x="811" y="541"/>
                </a:lnTo>
                <a:lnTo>
                  <a:pt x="812" y="538"/>
                </a:lnTo>
                <a:lnTo>
                  <a:pt x="814" y="538"/>
                </a:lnTo>
                <a:lnTo>
                  <a:pt x="814" y="538"/>
                </a:lnTo>
                <a:lnTo>
                  <a:pt x="818" y="533"/>
                </a:lnTo>
                <a:lnTo>
                  <a:pt x="822" y="526"/>
                </a:lnTo>
                <a:lnTo>
                  <a:pt x="830" y="512"/>
                </a:lnTo>
                <a:lnTo>
                  <a:pt x="835" y="503"/>
                </a:lnTo>
                <a:lnTo>
                  <a:pt x="839" y="498"/>
                </a:lnTo>
                <a:lnTo>
                  <a:pt x="845" y="492"/>
                </a:lnTo>
                <a:lnTo>
                  <a:pt x="852" y="489"/>
                </a:lnTo>
                <a:lnTo>
                  <a:pt x="852" y="489"/>
                </a:lnTo>
                <a:lnTo>
                  <a:pt x="857" y="489"/>
                </a:lnTo>
                <a:lnTo>
                  <a:pt x="863" y="489"/>
                </a:lnTo>
                <a:lnTo>
                  <a:pt x="868" y="491"/>
                </a:lnTo>
                <a:lnTo>
                  <a:pt x="873" y="492"/>
                </a:lnTo>
                <a:lnTo>
                  <a:pt x="873" y="492"/>
                </a:lnTo>
                <a:close/>
                <a:moveTo>
                  <a:pt x="729" y="602"/>
                </a:moveTo>
                <a:lnTo>
                  <a:pt x="729" y="602"/>
                </a:lnTo>
                <a:lnTo>
                  <a:pt x="738" y="588"/>
                </a:lnTo>
                <a:lnTo>
                  <a:pt x="743" y="581"/>
                </a:lnTo>
                <a:lnTo>
                  <a:pt x="749" y="575"/>
                </a:lnTo>
                <a:lnTo>
                  <a:pt x="749" y="575"/>
                </a:lnTo>
                <a:lnTo>
                  <a:pt x="748" y="573"/>
                </a:lnTo>
                <a:lnTo>
                  <a:pt x="746" y="572"/>
                </a:lnTo>
                <a:lnTo>
                  <a:pt x="746" y="572"/>
                </a:lnTo>
                <a:lnTo>
                  <a:pt x="749" y="568"/>
                </a:lnTo>
                <a:lnTo>
                  <a:pt x="752" y="564"/>
                </a:lnTo>
                <a:lnTo>
                  <a:pt x="755" y="559"/>
                </a:lnTo>
                <a:lnTo>
                  <a:pt x="757" y="555"/>
                </a:lnTo>
                <a:lnTo>
                  <a:pt x="759" y="554"/>
                </a:lnTo>
                <a:lnTo>
                  <a:pt x="756" y="552"/>
                </a:lnTo>
                <a:lnTo>
                  <a:pt x="756" y="552"/>
                </a:lnTo>
                <a:lnTo>
                  <a:pt x="777" y="523"/>
                </a:lnTo>
                <a:lnTo>
                  <a:pt x="788" y="509"/>
                </a:lnTo>
                <a:lnTo>
                  <a:pt x="797" y="492"/>
                </a:lnTo>
                <a:lnTo>
                  <a:pt x="797" y="492"/>
                </a:lnTo>
                <a:lnTo>
                  <a:pt x="800" y="489"/>
                </a:lnTo>
                <a:lnTo>
                  <a:pt x="801" y="489"/>
                </a:lnTo>
                <a:lnTo>
                  <a:pt x="808" y="489"/>
                </a:lnTo>
                <a:lnTo>
                  <a:pt x="825" y="491"/>
                </a:lnTo>
                <a:lnTo>
                  <a:pt x="825" y="491"/>
                </a:lnTo>
                <a:lnTo>
                  <a:pt x="791" y="520"/>
                </a:lnTo>
                <a:lnTo>
                  <a:pt x="776" y="536"/>
                </a:lnTo>
                <a:lnTo>
                  <a:pt x="760" y="551"/>
                </a:lnTo>
                <a:lnTo>
                  <a:pt x="762" y="555"/>
                </a:lnTo>
                <a:lnTo>
                  <a:pt x="762" y="555"/>
                </a:lnTo>
                <a:lnTo>
                  <a:pt x="759" y="558"/>
                </a:lnTo>
                <a:lnTo>
                  <a:pt x="756" y="564"/>
                </a:lnTo>
                <a:lnTo>
                  <a:pt x="752" y="572"/>
                </a:lnTo>
                <a:lnTo>
                  <a:pt x="752" y="572"/>
                </a:lnTo>
                <a:lnTo>
                  <a:pt x="769" y="554"/>
                </a:lnTo>
                <a:lnTo>
                  <a:pt x="787" y="536"/>
                </a:lnTo>
                <a:lnTo>
                  <a:pt x="807" y="517"/>
                </a:lnTo>
                <a:lnTo>
                  <a:pt x="828" y="499"/>
                </a:lnTo>
                <a:lnTo>
                  <a:pt x="828" y="499"/>
                </a:lnTo>
                <a:lnTo>
                  <a:pt x="826" y="506"/>
                </a:lnTo>
                <a:lnTo>
                  <a:pt x="823" y="512"/>
                </a:lnTo>
                <a:lnTo>
                  <a:pt x="821" y="519"/>
                </a:lnTo>
                <a:lnTo>
                  <a:pt x="815" y="524"/>
                </a:lnTo>
                <a:lnTo>
                  <a:pt x="815" y="524"/>
                </a:lnTo>
                <a:lnTo>
                  <a:pt x="814" y="521"/>
                </a:lnTo>
                <a:lnTo>
                  <a:pt x="814" y="523"/>
                </a:lnTo>
                <a:lnTo>
                  <a:pt x="811" y="527"/>
                </a:lnTo>
                <a:lnTo>
                  <a:pt x="812" y="530"/>
                </a:lnTo>
                <a:lnTo>
                  <a:pt x="812" y="530"/>
                </a:lnTo>
                <a:lnTo>
                  <a:pt x="802" y="543"/>
                </a:lnTo>
                <a:lnTo>
                  <a:pt x="793" y="555"/>
                </a:lnTo>
                <a:lnTo>
                  <a:pt x="781" y="569"/>
                </a:lnTo>
                <a:lnTo>
                  <a:pt x="773" y="582"/>
                </a:lnTo>
                <a:lnTo>
                  <a:pt x="773" y="582"/>
                </a:lnTo>
                <a:lnTo>
                  <a:pt x="764" y="593"/>
                </a:lnTo>
                <a:lnTo>
                  <a:pt x="763" y="596"/>
                </a:lnTo>
                <a:lnTo>
                  <a:pt x="762" y="599"/>
                </a:lnTo>
                <a:lnTo>
                  <a:pt x="763" y="602"/>
                </a:lnTo>
                <a:lnTo>
                  <a:pt x="764" y="606"/>
                </a:lnTo>
                <a:lnTo>
                  <a:pt x="764" y="606"/>
                </a:lnTo>
                <a:lnTo>
                  <a:pt x="748" y="603"/>
                </a:lnTo>
                <a:lnTo>
                  <a:pt x="729" y="602"/>
                </a:lnTo>
                <a:lnTo>
                  <a:pt x="729" y="602"/>
                </a:lnTo>
                <a:close/>
                <a:moveTo>
                  <a:pt x="769" y="604"/>
                </a:moveTo>
                <a:lnTo>
                  <a:pt x="769" y="604"/>
                </a:lnTo>
                <a:lnTo>
                  <a:pt x="791" y="576"/>
                </a:lnTo>
                <a:lnTo>
                  <a:pt x="816" y="550"/>
                </a:lnTo>
                <a:lnTo>
                  <a:pt x="843" y="524"/>
                </a:lnTo>
                <a:lnTo>
                  <a:pt x="871" y="502"/>
                </a:lnTo>
                <a:lnTo>
                  <a:pt x="871" y="502"/>
                </a:lnTo>
                <a:lnTo>
                  <a:pt x="871" y="507"/>
                </a:lnTo>
                <a:lnTo>
                  <a:pt x="871" y="513"/>
                </a:lnTo>
                <a:lnTo>
                  <a:pt x="868" y="519"/>
                </a:lnTo>
                <a:lnTo>
                  <a:pt x="864" y="521"/>
                </a:lnTo>
                <a:lnTo>
                  <a:pt x="863" y="523"/>
                </a:lnTo>
                <a:lnTo>
                  <a:pt x="860" y="526"/>
                </a:lnTo>
                <a:lnTo>
                  <a:pt x="860" y="526"/>
                </a:lnTo>
                <a:lnTo>
                  <a:pt x="846" y="547"/>
                </a:lnTo>
                <a:lnTo>
                  <a:pt x="832" y="566"/>
                </a:lnTo>
                <a:lnTo>
                  <a:pt x="816" y="586"/>
                </a:lnTo>
                <a:lnTo>
                  <a:pt x="804" y="606"/>
                </a:lnTo>
                <a:lnTo>
                  <a:pt x="804" y="606"/>
                </a:lnTo>
                <a:lnTo>
                  <a:pt x="801" y="606"/>
                </a:lnTo>
                <a:lnTo>
                  <a:pt x="798" y="607"/>
                </a:lnTo>
                <a:lnTo>
                  <a:pt x="787" y="606"/>
                </a:lnTo>
                <a:lnTo>
                  <a:pt x="769" y="604"/>
                </a:lnTo>
                <a:lnTo>
                  <a:pt x="769" y="604"/>
                </a:lnTo>
                <a:close/>
                <a:moveTo>
                  <a:pt x="850" y="557"/>
                </a:moveTo>
                <a:lnTo>
                  <a:pt x="850" y="557"/>
                </a:lnTo>
                <a:lnTo>
                  <a:pt x="849" y="561"/>
                </a:lnTo>
                <a:lnTo>
                  <a:pt x="847" y="565"/>
                </a:lnTo>
                <a:lnTo>
                  <a:pt x="845" y="568"/>
                </a:lnTo>
                <a:lnTo>
                  <a:pt x="840" y="569"/>
                </a:lnTo>
                <a:lnTo>
                  <a:pt x="840" y="569"/>
                </a:lnTo>
                <a:lnTo>
                  <a:pt x="842" y="566"/>
                </a:lnTo>
                <a:lnTo>
                  <a:pt x="845" y="564"/>
                </a:lnTo>
                <a:lnTo>
                  <a:pt x="850" y="557"/>
                </a:lnTo>
                <a:lnTo>
                  <a:pt x="850" y="557"/>
                </a:lnTo>
                <a:close/>
                <a:moveTo>
                  <a:pt x="819" y="606"/>
                </a:moveTo>
                <a:lnTo>
                  <a:pt x="819" y="606"/>
                </a:lnTo>
                <a:lnTo>
                  <a:pt x="825" y="597"/>
                </a:lnTo>
                <a:lnTo>
                  <a:pt x="828" y="589"/>
                </a:lnTo>
                <a:lnTo>
                  <a:pt x="832" y="581"/>
                </a:lnTo>
                <a:lnTo>
                  <a:pt x="835" y="576"/>
                </a:lnTo>
                <a:lnTo>
                  <a:pt x="839" y="573"/>
                </a:lnTo>
                <a:lnTo>
                  <a:pt x="837" y="582"/>
                </a:lnTo>
                <a:lnTo>
                  <a:pt x="837" y="582"/>
                </a:lnTo>
                <a:lnTo>
                  <a:pt x="874" y="540"/>
                </a:lnTo>
                <a:lnTo>
                  <a:pt x="892" y="520"/>
                </a:lnTo>
                <a:lnTo>
                  <a:pt x="913" y="500"/>
                </a:lnTo>
                <a:lnTo>
                  <a:pt x="913" y="500"/>
                </a:lnTo>
                <a:lnTo>
                  <a:pt x="912" y="506"/>
                </a:lnTo>
                <a:lnTo>
                  <a:pt x="911" y="510"/>
                </a:lnTo>
                <a:lnTo>
                  <a:pt x="906" y="517"/>
                </a:lnTo>
                <a:lnTo>
                  <a:pt x="899" y="523"/>
                </a:lnTo>
                <a:lnTo>
                  <a:pt x="892" y="533"/>
                </a:lnTo>
                <a:lnTo>
                  <a:pt x="894" y="537"/>
                </a:lnTo>
                <a:lnTo>
                  <a:pt x="894" y="537"/>
                </a:lnTo>
                <a:lnTo>
                  <a:pt x="868" y="571"/>
                </a:lnTo>
                <a:lnTo>
                  <a:pt x="857" y="589"/>
                </a:lnTo>
                <a:lnTo>
                  <a:pt x="846" y="606"/>
                </a:lnTo>
                <a:lnTo>
                  <a:pt x="819" y="606"/>
                </a:lnTo>
                <a:close/>
                <a:moveTo>
                  <a:pt x="894" y="604"/>
                </a:moveTo>
                <a:lnTo>
                  <a:pt x="894" y="604"/>
                </a:lnTo>
                <a:lnTo>
                  <a:pt x="916" y="572"/>
                </a:lnTo>
                <a:lnTo>
                  <a:pt x="926" y="555"/>
                </a:lnTo>
                <a:lnTo>
                  <a:pt x="936" y="537"/>
                </a:lnTo>
                <a:lnTo>
                  <a:pt x="936" y="537"/>
                </a:lnTo>
                <a:lnTo>
                  <a:pt x="922" y="552"/>
                </a:lnTo>
                <a:lnTo>
                  <a:pt x="906" y="569"/>
                </a:lnTo>
                <a:lnTo>
                  <a:pt x="892" y="588"/>
                </a:lnTo>
                <a:lnTo>
                  <a:pt x="881" y="607"/>
                </a:lnTo>
                <a:lnTo>
                  <a:pt x="860" y="607"/>
                </a:lnTo>
                <a:lnTo>
                  <a:pt x="891" y="555"/>
                </a:lnTo>
                <a:lnTo>
                  <a:pt x="891" y="555"/>
                </a:lnTo>
                <a:lnTo>
                  <a:pt x="892" y="558"/>
                </a:lnTo>
                <a:lnTo>
                  <a:pt x="891" y="561"/>
                </a:lnTo>
                <a:lnTo>
                  <a:pt x="889" y="564"/>
                </a:lnTo>
                <a:lnTo>
                  <a:pt x="889" y="568"/>
                </a:lnTo>
                <a:lnTo>
                  <a:pt x="889" y="568"/>
                </a:lnTo>
                <a:lnTo>
                  <a:pt x="904" y="551"/>
                </a:lnTo>
                <a:lnTo>
                  <a:pt x="919" y="534"/>
                </a:lnTo>
                <a:lnTo>
                  <a:pt x="951" y="502"/>
                </a:lnTo>
                <a:lnTo>
                  <a:pt x="951" y="502"/>
                </a:lnTo>
                <a:lnTo>
                  <a:pt x="948" y="507"/>
                </a:lnTo>
                <a:lnTo>
                  <a:pt x="944" y="513"/>
                </a:lnTo>
                <a:lnTo>
                  <a:pt x="939" y="520"/>
                </a:lnTo>
                <a:lnTo>
                  <a:pt x="937" y="523"/>
                </a:lnTo>
                <a:lnTo>
                  <a:pt x="936" y="527"/>
                </a:lnTo>
                <a:lnTo>
                  <a:pt x="936" y="527"/>
                </a:lnTo>
                <a:lnTo>
                  <a:pt x="939" y="526"/>
                </a:lnTo>
                <a:lnTo>
                  <a:pt x="946" y="523"/>
                </a:lnTo>
                <a:lnTo>
                  <a:pt x="948" y="521"/>
                </a:lnTo>
                <a:lnTo>
                  <a:pt x="953" y="520"/>
                </a:lnTo>
                <a:lnTo>
                  <a:pt x="954" y="516"/>
                </a:lnTo>
                <a:lnTo>
                  <a:pt x="956" y="512"/>
                </a:lnTo>
                <a:lnTo>
                  <a:pt x="956" y="512"/>
                </a:lnTo>
                <a:lnTo>
                  <a:pt x="956" y="509"/>
                </a:lnTo>
                <a:lnTo>
                  <a:pt x="957" y="506"/>
                </a:lnTo>
                <a:lnTo>
                  <a:pt x="957" y="506"/>
                </a:lnTo>
                <a:lnTo>
                  <a:pt x="954" y="505"/>
                </a:lnTo>
                <a:lnTo>
                  <a:pt x="953" y="502"/>
                </a:lnTo>
                <a:lnTo>
                  <a:pt x="954" y="499"/>
                </a:lnTo>
                <a:lnTo>
                  <a:pt x="957" y="498"/>
                </a:lnTo>
                <a:lnTo>
                  <a:pt x="957" y="498"/>
                </a:lnTo>
                <a:lnTo>
                  <a:pt x="960" y="498"/>
                </a:lnTo>
                <a:lnTo>
                  <a:pt x="958" y="499"/>
                </a:lnTo>
                <a:lnTo>
                  <a:pt x="957" y="502"/>
                </a:lnTo>
                <a:lnTo>
                  <a:pt x="957" y="505"/>
                </a:lnTo>
                <a:lnTo>
                  <a:pt x="957" y="506"/>
                </a:lnTo>
                <a:lnTo>
                  <a:pt x="957" y="506"/>
                </a:lnTo>
                <a:lnTo>
                  <a:pt x="961" y="500"/>
                </a:lnTo>
                <a:lnTo>
                  <a:pt x="967" y="493"/>
                </a:lnTo>
                <a:lnTo>
                  <a:pt x="970" y="492"/>
                </a:lnTo>
                <a:lnTo>
                  <a:pt x="974" y="489"/>
                </a:lnTo>
                <a:lnTo>
                  <a:pt x="978" y="489"/>
                </a:lnTo>
                <a:lnTo>
                  <a:pt x="984" y="491"/>
                </a:lnTo>
                <a:lnTo>
                  <a:pt x="984" y="491"/>
                </a:lnTo>
                <a:lnTo>
                  <a:pt x="946" y="550"/>
                </a:lnTo>
                <a:lnTo>
                  <a:pt x="908" y="610"/>
                </a:lnTo>
                <a:lnTo>
                  <a:pt x="908" y="610"/>
                </a:lnTo>
                <a:lnTo>
                  <a:pt x="902" y="604"/>
                </a:lnTo>
                <a:lnTo>
                  <a:pt x="898" y="603"/>
                </a:lnTo>
                <a:lnTo>
                  <a:pt x="894" y="604"/>
                </a:lnTo>
                <a:lnTo>
                  <a:pt x="894" y="604"/>
                </a:lnTo>
                <a:close/>
                <a:moveTo>
                  <a:pt x="920" y="607"/>
                </a:moveTo>
                <a:lnTo>
                  <a:pt x="920" y="607"/>
                </a:lnTo>
                <a:lnTo>
                  <a:pt x="930" y="590"/>
                </a:lnTo>
                <a:lnTo>
                  <a:pt x="940" y="578"/>
                </a:lnTo>
                <a:lnTo>
                  <a:pt x="951" y="565"/>
                </a:lnTo>
                <a:lnTo>
                  <a:pt x="964" y="552"/>
                </a:lnTo>
                <a:lnTo>
                  <a:pt x="964" y="552"/>
                </a:lnTo>
                <a:lnTo>
                  <a:pt x="992" y="526"/>
                </a:lnTo>
                <a:lnTo>
                  <a:pt x="1006" y="513"/>
                </a:lnTo>
                <a:lnTo>
                  <a:pt x="1022" y="502"/>
                </a:lnTo>
                <a:lnTo>
                  <a:pt x="1022" y="502"/>
                </a:lnTo>
                <a:lnTo>
                  <a:pt x="1013" y="516"/>
                </a:lnTo>
                <a:lnTo>
                  <a:pt x="1005" y="530"/>
                </a:lnTo>
                <a:lnTo>
                  <a:pt x="986" y="557"/>
                </a:lnTo>
                <a:lnTo>
                  <a:pt x="968" y="582"/>
                </a:lnTo>
                <a:lnTo>
                  <a:pt x="950" y="607"/>
                </a:lnTo>
                <a:lnTo>
                  <a:pt x="950" y="607"/>
                </a:lnTo>
                <a:lnTo>
                  <a:pt x="948" y="610"/>
                </a:lnTo>
                <a:lnTo>
                  <a:pt x="944" y="611"/>
                </a:lnTo>
                <a:lnTo>
                  <a:pt x="936" y="611"/>
                </a:lnTo>
                <a:lnTo>
                  <a:pt x="927" y="610"/>
                </a:lnTo>
                <a:lnTo>
                  <a:pt x="920" y="607"/>
                </a:lnTo>
                <a:lnTo>
                  <a:pt x="920" y="607"/>
                </a:lnTo>
                <a:close/>
                <a:moveTo>
                  <a:pt x="961" y="609"/>
                </a:moveTo>
                <a:lnTo>
                  <a:pt x="961" y="609"/>
                </a:lnTo>
                <a:lnTo>
                  <a:pt x="984" y="581"/>
                </a:lnTo>
                <a:lnTo>
                  <a:pt x="1008" y="554"/>
                </a:lnTo>
                <a:lnTo>
                  <a:pt x="1033" y="530"/>
                </a:lnTo>
                <a:lnTo>
                  <a:pt x="1060" y="506"/>
                </a:lnTo>
                <a:lnTo>
                  <a:pt x="1060" y="506"/>
                </a:lnTo>
                <a:lnTo>
                  <a:pt x="1060" y="513"/>
                </a:lnTo>
                <a:lnTo>
                  <a:pt x="1058" y="519"/>
                </a:lnTo>
                <a:lnTo>
                  <a:pt x="1058" y="519"/>
                </a:lnTo>
                <a:lnTo>
                  <a:pt x="1045" y="537"/>
                </a:lnTo>
                <a:lnTo>
                  <a:pt x="1031" y="555"/>
                </a:lnTo>
                <a:lnTo>
                  <a:pt x="1016" y="575"/>
                </a:lnTo>
                <a:lnTo>
                  <a:pt x="1009" y="583"/>
                </a:lnTo>
                <a:lnTo>
                  <a:pt x="999" y="592"/>
                </a:lnTo>
                <a:lnTo>
                  <a:pt x="999" y="592"/>
                </a:lnTo>
                <a:lnTo>
                  <a:pt x="995" y="597"/>
                </a:lnTo>
                <a:lnTo>
                  <a:pt x="985" y="606"/>
                </a:lnTo>
                <a:lnTo>
                  <a:pt x="981" y="610"/>
                </a:lnTo>
                <a:lnTo>
                  <a:pt x="974" y="611"/>
                </a:lnTo>
                <a:lnTo>
                  <a:pt x="968" y="611"/>
                </a:lnTo>
                <a:lnTo>
                  <a:pt x="961" y="609"/>
                </a:lnTo>
                <a:lnTo>
                  <a:pt x="961" y="609"/>
                </a:lnTo>
                <a:close/>
                <a:moveTo>
                  <a:pt x="1000" y="611"/>
                </a:moveTo>
                <a:lnTo>
                  <a:pt x="1000" y="611"/>
                </a:lnTo>
                <a:lnTo>
                  <a:pt x="1010" y="597"/>
                </a:lnTo>
                <a:lnTo>
                  <a:pt x="1013" y="593"/>
                </a:lnTo>
                <a:lnTo>
                  <a:pt x="1020" y="590"/>
                </a:lnTo>
                <a:lnTo>
                  <a:pt x="1020" y="590"/>
                </a:lnTo>
                <a:lnTo>
                  <a:pt x="1016" y="590"/>
                </a:lnTo>
                <a:lnTo>
                  <a:pt x="1015" y="590"/>
                </a:lnTo>
                <a:lnTo>
                  <a:pt x="1015" y="589"/>
                </a:lnTo>
                <a:lnTo>
                  <a:pt x="1015" y="588"/>
                </a:lnTo>
                <a:lnTo>
                  <a:pt x="1017" y="585"/>
                </a:lnTo>
                <a:lnTo>
                  <a:pt x="1020" y="583"/>
                </a:lnTo>
                <a:lnTo>
                  <a:pt x="1031" y="571"/>
                </a:lnTo>
                <a:lnTo>
                  <a:pt x="1022" y="586"/>
                </a:lnTo>
                <a:lnTo>
                  <a:pt x="1022" y="586"/>
                </a:lnTo>
                <a:lnTo>
                  <a:pt x="1071" y="540"/>
                </a:lnTo>
                <a:lnTo>
                  <a:pt x="1096" y="519"/>
                </a:lnTo>
                <a:lnTo>
                  <a:pt x="1121" y="498"/>
                </a:lnTo>
                <a:lnTo>
                  <a:pt x="1121" y="498"/>
                </a:lnTo>
                <a:lnTo>
                  <a:pt x="1126" y="493"/>
                </a:lnTo>
                <a:lnTo>
                  <a:pt x="1127" y="495"/>
                </a:lnTo>
                <a:lnTo>
                  <a:pt x="1126" y="496"/>
                </a:lnTo>
                <a:lnTo>
                  <a:pt x="1124" y="500"/>
                </a:lnTo>
                <a:lnTo>
                  <a:pt x="1123" y="505"/>
                </a:lnTo>
                <a:lnTo>
                  <a:pt x="1123" y="505"/>
                </a:lnTo>
                <a:lnTo>
                  <a:pt x="1120" y="506"/>
                </a:lnTo>
                <a:lnTo>
                  <a:pt x="1117" y="507"/>
                </a:lnTo>
                <a:lnTo>
                  <a:pt x="1114" y="509"/>
                </a:lnTo>
                <a:lnTo>
                  <a:pt x="1113" y="510"/>
                </a:lnTo>
                <a:lnTo>
                  <a:pt x="1113" y="510"/>
                </a:lnTo>
                <a:lnTo>
                  <a:pt x="1103" y="524"/>
                </a:lnTo>
                <a:lnTo>
                  <a:pt x="1093" y="537"/>
                </a:lnTo>
                <a:lnTo>
                  <a:pt x="1074" y="561"/>
                </a:lnTo>
                <a:lnTo>
                  <a:pt x="1052" y="585"/>
                </a:lnTo>
                <a:lnTo>
                  <a:pt x="1043" y="597"/>
                </a:lnTo>
                <a:lnTo>
                  <a:pt x="1034" y="611"/>
                </a:lnTo>
                <a:lnTo>
                  <a:pt x="1034" y="611"/>
                </a:lnTo>
                <a:lnTo>
                  <a:pt x="1031" y="613"/>
                </a:lnTo>
                <a:lnTo>
                  <a:pt x="1027" y="614"/>
                </a:lnTo>
                <a:lnTo>
                  <a:pt x="1017" y="616"/>
                </a:lnTo>
                <a:lnTo>
                  <a:pt x="1008" y="614"/>
                </a:lnTo>
                <a:lnTo>
                  <a:pt x="1000" y="611"/>
                </a:lnTo>
                <a:lnTo>
                  <a:pt x="1000" y="611"/>
                </a:lnTo>
                <a:close/>
                <a:moveTo>
                  <a:pt x="1078" y="602"/>
                </a:moveTo>
                <a:lnTo>
                  <a:pt x="1076" y="606"/>
                </a:lnTo>
                <a:lnTo>
                  <a:pt x="1075" y="607"/>
                </a:lnTo>
                <a:lnTo>
                  <a:pt x="1072" y="609"/>
                </a:lnTo>
                <a:lnTo>
                  <a:pt x="1072" y="609"/>
                </a:lnTo>
                <a:lnTo>
                  <a:pt x="1071" y="610"/>
                </a:lnTo>
                <a:lnTo>
                  <a:pt x="1071" y="610"/>
                </a:lnTo>
                <a:lnTo>
                  <a:pt x="1068" y="613"/>
                </a:lnTo>
                <a:lnTo>
                  <a:pt x="1065" y="616"/>
                </a:lnTo>
                <a:lnTo>
                  <a:pt x="1058" y="616"/>
                </a:lnTo>
                <a:lnTo>
                  <a:pt x="1051" y="616"/>
                </a:lnTo>
                <a:lnTo>
                  <a:pt x="1044" y="616"/>
                </a:lnTo>
                <a:lnTo>
                  <a:pt x="1044" y="616"/>
                </a:lnTo>
                <a:lnTo>
                  <a:pt x="1092" y="571"/>
                </a:lnTo>
                <a:lnTo>
                  <a:pt x="1116" y="548"/>
                </a:lnTo>
                <a:lnTo>
                  <a:pt x="1140" y="527"/>
                </a:lnTo>
                <a:lnTo>
                  <a:pt x="1099" y="581"/>
                </a:lnTo>
                <a:lnTo>
                  <a:pt x="1097" y="581"/>
                </a:lnTo>
                <a:lnTo>
                  <a:pt x="1096" y="583"/>
                </a:lnTo>
                <a:lnTo>
                  <a:pt x="1096" y="585"/>
                </a:lnTo>
                <a:lnTo>
                  <a:pt x="1096" y="585"/>
                </a:lnTo>
                <a:lnTo>
                  <a:pt x="1092" y="589"/>
                </a:lnTo>
                <a:lnTo>
                  <a:pt x="1089" y="593"/>
                </a:lnTo>
                <a:lnTo>
                  <a:pt x="1085" y="599"/>
                </a:lnTo>
                <a:lnTo>
                  <a:pt x="1081" y="602"/>
                </a:lnTo>
                <a:lnTo>
                  <a:pt x="1078" y="602"/>
                </a:lnTo>
                <a:close/>
                <a:moveTo>
                  <a:pt x="1171" y="610"/>
                </a:moveTo>
                <a:lnTo>
                  <a:pt x="1171" y="610"/>
                </a:lnTo>
                <a:lnTo>
                  <a:pt x="1180" y="600"/>
                </a:lnTo>
                <a:lnTo>
                  <a:pt x="1190" y="590"/>
                </a:lnTo>
                <a:lnTo>
                  <a:pt x="1200" y="579"/>
                </a:lnTo>
                <a:lnTo>
                  <a:pt x="1210" y="572"/>
                </a:lnTo>
                <a:lnTo>
                  <a:pt x="1210" y="572"/>
                </a:lnTo>
                <a:lnTo>
                  <a:pt x="1210" y="573"/>
                </a:lnTo>
                <a:lnTo>
                  <a:pt x="1210" y="573"/>
                </a:lnTo>
                <a:lnTo>
                  <a:pt x="1210" y="573"/>
                </a:lnTo>
                <a:lnTo>
                  <a:pt x="1210" y="573"/>
                </a:lnTo>
                <a:lnTo>
                  <a:pt x="1203" y="585"/>
                </a:lnTo>
                <a:lnTo>
                  <a:pt x="1193" y="596"/>
                </a:lnTo>
                <a:lnTo>
                  <a:pt x="1183" y="604"/>
                </a:lnTo>
                <a:lnTo>
                  <a:pt x="1178" y="607"/>
                </a:lnTo>
                <a:lnTo>
                  <a:pt x="1171" y="610"/>
                </a:lnTo>
                <a:lnTo>
                  <a:pt x="1171" y="610"/>
                </a:lnTo>
                <a:close/>
                <a:moveTo>
                  <a:pt x="1214" y="568"/>
                </a:moveTo>
                <a:lnTo>
                  <a:pt x="1214" y="568"/>
                </a:lnTo>
                <a:lnTo>
                  <a:pt x="1218" y="561"/>
                </a:lnTo>
                <a:lnTo>
                  <a:pt x="1223" y="554"/>
                </a:lnTo>
                <a:lnTo>
                  <a:pt x="1232" y="541"/>
                </a:lnTo>
                <a:lnTo>
                  <a:pt x="1253" y="520"/>
                </a:lnTo>
                <a:lnTo>
                  <a:pt x="1253" y="520"/>
                </a:lnTo>
                <a:lnTo>
                  <a:pt x="1258" y="513"/>
                </a:lnTo>
                <a:lnTo>
                  <a:pt x="1260" y="506"/>
                </a:lnTo>
                <a:lnTo>
                  <a:pt x="1256" y="507"/>
                </a:lnTo>
                <a:lnTo>
                  <a:pt x="1256" y="507"/>
                </a:lnTo>
                <a:lnTo>
                  <a:pt x="1255" y="512"/>
                </a:lnTo>
                <a:lnTo>
                  <a:pt x="1253" y="513"/>
                </a:lnTo>
                <a:lnTo>
                  <a:pt x="1251" y="514"/>
                </a:lnTo>
                <a:lnTo>
                  <a:pt x="1249" y="513"/>
                </a:lnTo>
                <a:lnTo>
                  <a:pt x="1246" y="513"/>
                </a:lnTo>
                <a:lnTo>
                  <a:pt x="1244" y="514"/>
                </a:lnTo>
                <a:lnTo>
                  <a:pt x="1242" y="516"/>
                </a:lnTo>
                <a:lnTo>
                  <a:pt x="1241" y="520"/>
                </a:lnTo>
                <a:lnTo>
                  <a:pt x="1246" y="517"/>
                </a:lnTo>
                <a:lnTo>
                  <a:pt x="1246" y="517"/>
                </a:lnTo>
                <a:lnTo>
                  <a:pt x="1246" y="521"/>
                </a:lnTo>
                <a:lnTo>
                  <a:pt x="1244" y="524"/>
                </a:lnTo>
                <a:lnTo>
                  <a:pt x="1241" y="527"/>
                </a:lnTo>
                <a:lnTo>
                  <a:pt x="1237" y="530"/>
                </a:lnTo>
                <a:lnTo>
                  <a:pt x="1237" y="530"/>
                </a:lnTo>
                <a:lnTo>
                  <a:pt x="1227" y="543"/>
                </a:lnTo>
                <a:lnTo>
                  <a:pt x="1214" y="555"/>
                </a:lnTo>
                <a:lnTo>
                  <a:pt x="1200" y="569"/>
                </a:lnTo>
                <a:lnTo>
                  <a:pt x="1187" y="583"/>
                </a:lnTo>
                <a:lnTo>
                  <a:pt x="1186" y="583"/>
                </a:lnTo>
                <a:lnTo>
                  <a:pt x="1186" y="585"/>
                </a:lnTo>
                <a:lnTo>
                  <a:pt x="1182" y="589"/>
                </a:lnTo>
                <a:lnTo>
                  <a:pt x="1180" y="589"/>
                </a:lnTo>
                <a:lnTo>
                  <a:pt x="1178" y="590"/>
                </a:lnTo>
                <a:lnTo>
                  <a:pt x="1173" y="595"/>
                </a:lnTo>
                <a:lnTo>
                  <a:pt x="1173" y="596"/>
                </a:lnTo>
                <a:lnTo>
                  <a:pt x="1173" y="596"/>
                </a:lnTo>
                <a:lnTo>
                  <a:pt x="1171" y="602"/>
                </a:lnTo>
                <a:lnTo>
                  <a:pt x="1166" y="607"/>
                </a:lnTo>
                <a:lnTo>
                  <a:pt x="1161" y="611"/>
                </a:lnTo>
                <a:lnTo>
                  <a:pt x="1158" y="614"/>
                </a:lnTo>
                <a:lnTo>
                  <a:pt x="1154" y="614"/>
                </a:lnTo>
                <a:lnTo>
                  <a:pt x="1154" y="614"/>
                </a:lnTo>
                <a:lnTo>
                  <a:pt x="1137" y="616"/>
                </a:lnTo>
                <a:lnTo>
                  <a:pt x="1119" y="616"/>
                </a:lnTo>
                <a:lnTo>
                  <a:pt x="1082" y="616"/>
                </a:lnTo>
                <a:lnTo>
                  <a:pt x="1082" y="616"/>
                </a:lnTo>
                <a:lnTo>
                  <a:pt x="1113" y="585"/>
                </a:lnTo>
                <a:lnTo>
                  <a:pt x="1145" y="557"/>
                </a:lnTo>
                <a:lnTo>
                  <a:pt x="1211" y="499"/>
                </a:lnTo>
                <a:lnTo>
                  <a:pt x="1211" y="499"/>
                </a:lnTo>
                <a:lnTo>
                  <a:pt x="1214" y="496"/>
                </a:lnTo>
                <a:lnTo>
                  <a:pt x="1218" y="493"/>
                </a:lnTo>
                <a:lnTo>
                  <a:pt x="1224" y="493"/>
                </a:lnTo>
                <a:lnTo>
                  <a:pt x="1225" y="493"/>
                </a:lnTo>
                <a:lnTo>
                  <a:pt x="1227" y="496"/>
                </a:lnTo>
                <a:lnTo>
                  <a:pt x="1227" y="496"/>
                </a:lnTo>
                <a:lnTo>
                  <a:pt x="1217" y="509"/>
                </a:lnTo>
                <a:lnTo>
                  <a:pt x="1207" y="521"/>
                </a:lnTo>
                <a:lnTo>
                  <a:pt x="1186" y="545"/>
                </a:lnTo>
                <a:lnTo>
                  <a:pt x="1141" y="593"/>
                </a:lnTo>
                <a:lnTo>
                  <a:pt x="1141" y="593"/>
                </a:lnTo>
                <a:lnTo>
                  <a:pt x="1138" y="596"/>
                </a:lnTo>
                <a:lnTo>
                  <a:pt x="1135" y="599"/>
                </a:lnTo>
                <a:lnTo>
                  <a:pt x="1134" y="603"/>
                </a:lnTo>
                <a:lnTo>
                  <a:pt x="1137" y="610"/>
                </a:lnTo>
                <a:lnTo>
                  <a:pt x="1137" y="610"/>
                </a:lnTo>
                <a:lnTo>
                  <a:pt x="1196" y="547"/>
                </a:lnTo>
                <a:lnTo>
                  <a:pt x="1227" y="517"/>
                </a:lnTo>
                <a:lnTo>
                  <a:pt x="1259" y="489"/>
                </a:lnTo>
                <a:lnTo>
                  <a:pt x="1259" y="489"/>
                </a:lnTo>
                <a:lnTo>
                  <a:pt x="1260" y="492"/>
                </a:lnTo>
                <a:lnTo>
                  <a:pt x="1262" y="493"/>
                </a:lnTo>
                <a:lnTo>
                  <a:pt x="1259" y="498"/>
                </a:lnTo>
                <a:lnTo>
                  <a:pt x="1258" y="502"/>
                </a:lnTo>
                <a:lnTo>
                  <a:pt x="1259" y="503"/>
                </a:lnTo>
                <a:lnTo>
                  <a:pt x="1260" y="506"/>
                </a:lnTo>
                <a:lnTo>
                  <a:pt x="1260" y="506"/>
                </a:lnTo>
                <a:lnTo>
                  <a:pt x="1263" y="503"/>
                </a:lnTo>
                <a:lnTo>
                  <a:pt x="1267" y="499"/>
                </a:lnTo>
                <a:lnTo>
                  <a:pt x="1269" y="495"/>
                </a:lnTo>
                <a:lnTo>
                  <a:pt x="1272" y="492"/>
                </a:lnTo>
                <a:lnTo>
                  <a:pt x="1272" y="492"/>
                </a:lnTo>
                <a:lnTo>
                  <a:pt x="1279" y="489"/>
                </a:lnTo>
                <a:lnTo>
                  <a:pt x="1280" y="489"/>
                </a:lnTo>
                <a:lnTo>
                  <a:pt x="1280" y="491"/>
                </a:lnTo>
                <a:lnTo>
                  <a:pt x="1279" y="495"/>
                </a:lnTo>
                <a:lnTo>
                  <a:pt x="1276" y="498"/>
                </a:lnTo>
                <a:lnTo>
                  <a:pt x="1276" y="498"/>
                </a:lnTo>
                <a:lnTo>
                  <a:pt x="1245" y="534"/>
                </a:lnTo>
                <a:lnTo>
                  <a:pt x="1231" y="552"/>
                </a:lnTo>
                <a:lnTo>
                  <a:pt x="1214" y="568"/>
                </a:lnTo>
                <a:lnTo>
                  <a:pt x="1214" y="568"/>
                </a:lnTo>
                <a:close/>
                <a:moveTo>
                  <a:pt x="1244" y="493"/>
                </a:moveTo>
                <a:lnTo>
                  <a:pt x="1232" y="502"/>
                </a:lnTo>
                <a:lnTo>
                  <a:pt x="1232" y="502"/>
                </a:lnTo>
                <a:lnTo>
                  <a:pt x="1232" y="498"/>
                </a:lnTo>
                <a:lnTo>
                  <a:pt x="1234" y="495"/>
                </a:lnTo>
                <a:lnTo>
                  <a:pt x="1234" y="495"/>
                </a:lnTo>
                <a:lnTo>
                  <a:pt x="1237" y="493"/>
                </a:lnTo>
                <a:lnTo>
                  <a:pt x="1239" y="492"/>
                </a:lnTo>
                <a:lnTo>
                  <a:pt x="1244" y="493"/>
                </a:lnTo>
                <a:lnTo>
                  <a:pt x="1244" y="493"/>
                </a:lnTo>
                <a:close/>
                <a:moveTo>
                  <a:pt x="1241" y="469"/>
                </a:moveTo>
                <a:lnTo>
                  <a:pt x="1283" y="472"/>
                </a:lnTo>
                <a:lnTo>
                  <a:pt x="1242" y="478"/>
                </a:lnTo>
                <a:lnTo>
                  <a:pt x="1242" y="478"/>
                </a:lnTo>
                <a:lnTo>
                  <a:pt x="1241" y="474"/>
                </a:lnTo>
                <a:lnTo>
                  <a:pt x="1241" y="472"/>
                </a:lnTo>
                <a:lnTo>
                  <a:pt x="1241" y="469"/>
                </a:lnTo>
                <a:lnTo>
                  <a:pt x="1241" y="469"/>
                </a:lnTo>
                <a:close/>
                <a:moveTo>
                  <a:pt x="1224" y="606"/>
                </a:moveTo>
                <a:lnTo>
                  <a:pt x="1224" y="606"/>
                </a:lnTo>
                <a:lnTo>
                  <a:pt x="1241" y="576"/>
                </a:lnTo>
                <a:lnTo>
                  <a:pt x="1260" y="548"/>
                </a:lnTo>
                <a:lnTo>
                  <a:pt x="1280" y="520"/>
                </a:lnTo>
                <a:lnTo>
                  <a:pt x="1301" y="493"/>
                </a:lnTo>
                <a:lnTo>
                  <a:pt x="1301" y="493"/>
                </a:lnTo>
                <a:lnTo>
                  <a:pt x="1301" y="492"/>
                </a:lnTo>
                <a:lnTo>
                  <a:pt x="1301" y="489"/>
                </a:lnTo>
                <a:lnTo>
                  <a:pt x="1301" y="489"/>
                </a:lnTo>
                <a:lnTo>
                  <a:pt x="1303" y="488"/>
                </a:lnTo>
                <a:lnTo>
                  <a:pt x="1305" y="488"/>
                </a:lnTo>
                <a:lnTo>
                  <a:pt x="1307" y="491"/>
                </a:lnTo>
                <a:lnTo>
                  <a:pt x="1307" y="493"/>
                </a:lnTo>
                <a:lnTo>
                  <a:pt x="1308" y="500"/>
                </a:lnTo>
                <a:lnTo>
                  <a:pt x="1307" y="505"/>
                </a:lnTo>
                <a:lnTo>
                  <a:pt x="1307" y="505"/>
                </a:lnTo>
                <a:lnTo>
                  <a:pt x="1286" y="529"/>
                </a:lnTo>
                <a:lnTo>
                  <a:pt x="1265" y="554"/>
                </a:lnTo>
                <a:lnTo>
                  <a:pt x="1244" y="579"/>
                </a:lnTo>
                <a:lnTo>
                  <a:pt x="1224" y="606"/>
                </a:lnTo>
                <a:lnTo>
                  <a:pt x="1224" y="606"/>
                </a:lnTo>
                <a:close/>
                <a:moveTo>
                  <a:pt x="1283" y="602"/>
                </a:moveTo>
                <a:lnTo>
                  <a:pt x="1239" y="651"/>
                </a:lnTo>
                <a:lnTo>
                  <a:pt x="1307" y="551"/>
                </a:lnTo>
                <a:lnTo>
                  <a:pt x="1307" y="551"/>
                </a:lnTo>
                <a:lnTo>
                  <a:pt x="1307" y="550"/>
                </a:lnTo>
                <a:lnTo>
                  <a:pt x="1305" y="548"/>
                </a:lnTo>
                <a:lnTo>
                  <a:pt x="1300" y="552"/>
                </a:lnTo>
                <a:lnTo>
                  <a:pt x="1290" y="559"/>
                </a:lnTo>
                <a:lnTo>
                  <a:pt x="1283" y="566"/>
                </a:lnTo>
                <a:lnTo>
                  <a:pt x="1283" y="566"/>
                </a:lnTo>
                <a:lnTo>
                  <a:pt x="1286" y="558"/>
                </a:lnTo>
                <a:lnTo>
                  <a:pt x="1290" y="551"/>
                </a:lnTo>
                <a:lnTo>
                  <a:pt x="1293" y="545"/>
                </a:lnTo>
                <a:lnTo>
                  <a:pt x="1296" y="540"/>
                </a:lnTo>
                <a:lnTo>
                  <a:pt x="1296" y="540"/>
                </a:lnTo>
                <a:lnTo>
                  <a:pt x="1298" y="537"/>
                </a:lnTo>
                <a:lnTo>
                  <a:pt x="1303" y="533"/>
                </a:lnTo>
                <a:lnTo>
                  <a:pt x="1304" y="527"/>
                </a:lnTo>
                <a:lnTo>
                  <a:pt x="1307" y="521"/>
                </a:lnTo>
                <a:lnTo>
                  <a:pt x="1307" y="521"/>
                </a:lnTo>
                <a:lnTo>
                  <a:pt x="1311" y="534"/>
                </a:lnTo>
                <a:lnTo>
                  <a:pt x="1312" y="547"/>
                </a:lnTo>
                <a:lnTo>
                  <a:pt x="1311" y="558"/>
                </a:lnTo>
                <a:lnTo>
                  <a:pt x="1308" y="569"/>
                </a:lnTo>
                <a:lnTo>
                  <a:pt x="1304" y="581"/>
                </a:lnTo>
                <a:lnTo>
                  <a:pt x="1297" y="589"/>
                </a:lnTo>
                <a:lnTo>
                  <a:pt x="1291" y="596"/>
                </a:lnTo>
                <a:lnTo>
                  <a:pt x="1283" y="602"/>
                </a:lnTo>
                <a:lnTo>
                  <a:pt x="1283" y="602"/>
                </a:lnTo>
                <a:close/>
                <a:moveTo>
                  <a:pt x="1308" y="606"/>
                </a:moveTo>
                <a:lnTo>
                  <a:pt x="1308" y="606"/>
                </a:lnTo>
                <a:lnTo>
                  <a:pt x="1304" y="611"/>
                </a:lnTo>
                <a:lnTo>
                  <a:pt x="1298" y="617"/>
                </a:lnTo>
                <a:lnTo>
                  <a:pt x="1286" y="630"/>
                </a:lnTo>
                <a:lnTo>
                  <a:pt x="1286" y="630"/>
                </a:lnTo>
                <a:lnTo>
                  <a:pt x="1287" y="625"/>
                </a:lnTo>
                <a:lnTo>
                  <a:pt x="1289" y="623"/>
                </a:lnTo>
                <a:lnTo>
                  <a:pt x="1293" y="617"/>
                </a:lnTo>
                <a:lnTo>
                  <a:pt x="1298" y="611"/>
                </a:lnTo>
                <a:lnTo>
                  <a:pt x="1303" y="607"/>
                </a:lnTo>
                <a:lnTo>
                  <a:pt x="1303" y="607"/>
                </a:lnTo>
                <a:lnTo>
                  <a:pt x="1304" y="604"/>
                </a:lnTo>
                <a:lnTo>
                  <a:pt x="1305" y="603"/>
                </a:lnTo>
                <a:lnTo>
                  <a:pt x="1307" y="604"/>
                </a:lnTo>
                <a:lnTo>
                  <a:pt x="1308" y="606"/>
                </a:lnTo>
                <a:lnTo>
                  <a:pt x="1308" y="606"/>
                </a:lnTo>
                <a:close/>
                <a:moveTo>
                  <a:pt x="1279" y="625"/>
                </a:moveTo>
                <a:lnTo>
                  <a:pt x="1208" y="720"/>
                </a:lnTo>
                <a:lnTo>
                  <a:pt x="1208" y="720"/>
                </a:lnTo>
                <a:lnTo>
                  <a:pt x="1206" y="714"/>
                </a:lnTo>
                <a:lnTo>
                  <a:pt x="1204" y="708"/>
                </a:lnTo>
                <a:lnTo>
                  <a:pt x="1206" y="703"/>
                </a:lnTo>
                <a:lnTo>
                  <a:pt x="1208" y="697"/>
                </a:lnTo>
                <a:lnTo>
                  <a:pt x="1277" y="621"/>
                </a:lnTo>
                <a:lnTo>
                  <a:pt x="1277" y="621"/>
                </a:lnTo>
                <a:lnTo>
                  <a:pt x="1279" y="625"/>
                </a:lnTo>
                <a:lnTo>
                  <a:pt x="1279" y="625"/>
                </a:lnTo>
                <a:close/>
                <a:moveTo>
                  <a:pt x="1262" y="573"/>
                </a:moveTo>
                <a:lnTo>
                  <a:pt x="1262" y="573"/>
                </a:lnTo>
                <a:lnTo>
                  <a:pt x="1270" y="562"/>
                </a:lnTo>
                <a:lnTo>
                  <a:pt x="1275" y="557"/>
                </a:lnTo>
                <a:lnTo>
                  <a:pt x="1280" y="551"/>
                </a:lnTo>
                <a:lnTo>
                  <a:pt x="1280" y="551"/>
                </a:lnTo>
                <a:lnTo>
                  <a:pt x="1279" y="554"/>
                </a:lnTo>
                <a:lnTo>
                  <a:pt x="1279" y="554"/>
                </a:lnTo>
                <a:lnTo>
                  <a:pt x="1276" y="561"/>
                </a:lnTo>
                <a:lnTo>
                  <a:pt x="1273" y="565"/>
                </a:lnTo>
                <a:lnTo>
                  <a:pt x="1269" y="569"/>
                </a:lnTo>
                <a:lnTo>
                  <a:pt x="1262" y="573"/>
                </a:lnTo>
                <a:lnTo>
                  <a:pt x="1262" y="573"/>
                </a:lnTo>
                <a:close/>
                <a:moveTo>
                  <a:pt x="1214" y="655"/>
                </a:moveTo>
                <a:lnTo>
                  <a:pt x="1260" y="599"/>
                </a:lnTo>
                <a:lnTo>
                  <a:pt x="1204" y="686"/>
                </a:lnTo>
                <a:lnTo>
                  <a:pt x="1204" y="686"/>
                </a:lnTo>
                <a:lnTo>
                  <a:pt x="1201" y="682"/>
                </a:lnTo>
                <a:lnTo>
                  <a:pt x="1201" y="677"/>
                </a:lnTo>
                <a:lnTo>
                  <a:pt x="1203" y="673"/>
                </a:lnTo>
                <a:lnTo>
                  <a:pt x="1204" y="669"/>
                </a:lnTo>
                <a:lnTo>
                  <a:pt x="1208" y="661"/>
                </a:lnTo>
                <a:lnTo>
                  <a:pt x="1214" y="655"/>
                </a:lnTo>
                <a:lnTo>
                  <a:pt x="1214" y="655"/>
                </a:lnTo>
                <a:close/>
                <a:moveTo>
                  <a:pt x="1187" y="690"/>
                </a:moveTo>
                <a:lnTo>
                  <a:pt x="1187" y="690"/>
                </a:lnTo>
                <a:lnTo>
                  <a:pt x="1189" y="687"/>
                </a:lnTo>
                <a:lnTo>
                  <a:pt x="1190" y="686"/>
                </a:lnTo>
                <a:lnTo>
                  <a:pt x="1192" y="692"/>
                </a:lnTo>
                <a:lnTo>
                  <a:pt x="1192" y="701"/>
                </a:lnTo>
                <a:lnTo>
                  <a:pt x="1192" y="706"/>
                </a:lnTo>
                <a:lnTo>
                  <a:pt x="1189" y="708"/>
                </a:lnTo>
                <a:lnTo>
                  <a:pt x="1189" y="708"/>
                </a:lnTo>
                <a:lnTo>
                  <a:pt x="1187" y="704"/>
                </a:lnTo>
                <a:lnTo>
                  <a:pt x="1187" y="699"/>
                </a:lnTo>
                <a:lnTo>
                  <a:pt x="1187" y="690"/>
                </a:lnTo>
                <a:lnTo>
                  <a:pt x="1187" y="690"/>
                </a:lnTo>
                <a:close/>
                <a:moveTo>
                  <a:pt x="1190" y="725"/>
                </a:moveTo>
                <a:lnTo>
                  <a:pt x="1190" y="725"/>
                </a:lnTo>
                <a:lnTo>
                  <a:pt x="1193" y="722"/>
                </a:lnTo>
                <a:lnTo>
                  <a:pt x="1194" y="721"/>
                </a:lnTo>
                <a:lnTo>
                  <a:pt x="1194" y="721"/>
                </a:lnTo>
                <a:lnTo>
                  <a:pt x="1197" y="732"/>
                </a:lnTo>
                <a:lnTo>
                  <a:pt x="1196" y="738"/>
                </a:lnTo>
                <a:lnTo>
                  <a:pt x="1194" y="741"/>
                </a:lnTo>
                <a:lnTo>
                  <a:pt x="1192" y="744"/>
                </a:lnTo>
                <a:lnTo>
                  <a:pt x="1192" y="744"/>
                </a:lnTo>
                <a:lnTo>
                  <a:pt x="1190" y="739"/>
                </a:lnTo>
                <a:lnTo>
                  <a:pt x="1189" y="734"/>
                </a:lnTo>
                <a:lnTo>
                  <a:pt x="1190" y="729"/>
                </a:lnTo>
                <a:lnTo>
                  <a:pt x="1190" y="725"/>
                </a:lnTo>
                <a:lnTo>
                  <a:pt x="1190" y="725"/>
                </a:lnTo>
                <a:close/>
                <a:moveTo>
                  <a:pt x="1208" y="812"/>
                </a:moveTo>
                <a:lnTo>
                  <a:pt x="1208" y="812"/>
                </a:lnTo>
                <a:lnTo>
                  <a:pt x="1207" y="815"/>
                </a:lnTo>
                <a:lnTo>
                  <a:pt x="1207" y="815"/>
                </a:lnTo>
                <a:lnTo>
                  <a:pt x="1206" y="815"/>
                </a:lnTo>
                <a:lnTo>
                  <a:pt x="1204" y="814"/>
                </a:lnTo>
                <a:lnTo>
                  <a:pt x="1201" y="810"/>
                </a:lnTo>
                <a:lnTo>
                  <a:pt x="1201" y="805"/>
                </a:lnTo>
                <a:lnTo>
                  <a:pt x="1201" y="805"/>
                </a:lnTo>
                <a:lnTo>
                  <a:pt x="1201" y="800"/>
                </a:lnTo>
                <a:lnTo>
                  <a:pt x="1200" y="794"/>
                </a:lnTo>
                <a:lnTo>
                  <a:pt x="1196" y="784"/>
                </a:lnTo>
                <a:lnTo>
                  <a:pt x="1192" y="774"/>
                </a:lnTo>
                <a:lnTo>
                  <a:pt x="1192" y="769"/>
                </a:lnTo>
                <a:lnTo>
                  <a:pt x="1192" y="762"/>
                </a:lnTo>
                <a:lnTo>
                  <a:pt x="1192" y="762"/>
                </a:lnTo>
                <a:lnTo>
                  <a:pt x="1192" y="758"/>
                </a:lnTo>
                <a:lnTo>
                  <a:pt x="1193" y="755"/>
                </a:lnTo>
                <a:lnTo>
                  <a:pt x="1196" y="755"/>
                </a:lnTo>
                <a:lnTo>
                  <a:pt x="1197" y="756"/>
                </a:lnTo>
                <a:lnTo>
                  <a:pt x="1199" y="762"/>
                </a:lnTo>
                <a:lnTo>
                  <a:pt x="1200" y="765"/>
                </a:lnTo>
                <a:lnTo>
                  <a:pt x="1200" y="765"/>
                </a:lnTo>
                <a:lnTo>
                  <a:pt x="1199" y="772"/>
                </a:lnTo>
                <a:lnTo>
                  <a:pt x="1199" y="779"/>
                </a:lnTo>
                <a:lnTo>
                  <a:pt x="1200" y="784"/>
                </a:lnTo>
                <a:lnTo>
                  <a:pt x="1203" y="790"/>
                </a:lnTo>
                <a:lnTo>
                  <a:pt x="1208" y="801"/>
                </a:lnTo>
                <a:lnTo>
                  <a:pt x="1210" y="807"/>
                </a:lnTo>
                <a:lnTo>
                  <a:pt x="1208" y="812"/>
                </a:lnTo>
                <a:lnTo>
                  <a:pt x="1208" y="812"/>
                </a:lnTo>
                <a:close/>
                <a:moveTo>
                  <a:pt x="1208" y="741"/>
                </a:moveTo>
                <a:lnTo>
                  <a:pt x="1208" y="741"/>
                </a:lnTo>
                <a:lnTo>
                  <a:pt x="1231" y="710"/>
                </a:lnTo>
                <a:lnTo>
                  <a:pt x="1253" y="679"/>
                </a:lnTo>
                <a:lnTo>
                  <a:pt x="1266" y="663"/>
                </a:lnTo>
                <a:lnTo>
                  <a:pt x="1279" y="648"/>
                </a:lnTo>
                <a:lnTo>
                  <a:pt x="1293" y="634"/>
                </a:lnTo>
                <a:lnTo>
                  <a:pt x="1308" y="621"/>
                </a:lnTo>
                <a:lnTo>
                  <a:pt x="1308" y="621"/>
                </a:lnTo>
                <a:lnTo>
                  <a:pt x="1310" y="623"/>
                </a:lnTo>
                <a:lnTo>
                  <a:pt x="1310" y="625"/>
                </a:lnTo>
                <a:lnTo>
                  <a:pt x="1308" y="630"/>
                </a:lnTo>
                <a:lnTo>
                  <a:pt x="1307" y="631"/>
                </a:lnTo>
                <a:lnTo>
                  <a:pt x="1305" y="631"/>
                </a:lnTo>
                <a:lnTo>
                  <a:pt x="1304" y="631"/>
                </a:lnTo>
                <a:lnTo>
                  <a:pt x="1303" y="628"/>
                </a:lnTo>
                <a:lnTo>
                  <a:pt x="1303" y="628"/>
                </a:lnTo>
                <a:lnTo>
                  <a:pt x="1280" y="662"/>
                </a:lnTo>
                <a:lnTo>
                  <a:pt x="1258" y="693"/>
                </a:lnTo>
                <a:lnTo>
                  <a:pt x="1234" y="725"/>
                </a:lnTo>
                <a:lnTo>
                  <a:pt x="1211" y="759"/>
                </a:lnTo>
                <a:lnTo>
                  <a:pt x="1211" y="759"/>
                </a:lnTo>
                <a:lnTo>
                  <a:pt x="1208" y="756"/>
                </a:lnTo>
                <a:lnTo>
                  <a:pt x="1207" y="751"/>
                </a:lnTo>
                <a:lnTo>
                  <a:pt x="1207" y="746"/>
                </a:lnTo>
                <a:lnTo>
                  <a:pt x="1208" y="741"/>
                </a:lnTo>
                <a:lnTo>
                  <a:pt x="1208" y="741"/>
                </a:lnTo>
                <a:close/>
                <a:moveTo>
                  <a:pt x="1223" y="758"/>
                </a:moveTo>
                <a:lnTo>
                  <a:pt x="1223" y="758"/>
                </a:lnTo>
                <a:lnTo>
                  <a:pt x="1245" y="725"/>
                </a:lnTo>
                <a:lnTo>
                  <a:pt x="1267" y="692"/>
                </a:lnTo>
                <a:lnTo>
                  <a:pt x="1291" y="658"/>
                </a:lnTo>
                <a:lnTo>
                  <a:pt x="1304" y="642"/>
                </a:lnTo>
                <a:lnTo>
                  <a:pt x="1318" y="627"/>
                </a:lnTo>
                <a:lnTo>
                  <a:pt x="1318" y="627"/>
                </a:lnTo>
                <a:lnTo>
                  <a:pt x="1319" y="625"/>
                </a:lnTo>
                <a:lnTo>
                  <a:pt x="1321" y="627"/>
                </a:lnTo>
                <a:lnTo>
                  <a:pt x="1322" y="631"/>
                </a:lnTo>
                <a:lnTo>
                  <a:pt x="1322" y="637"/>
                </a:lnTo>
                <a:lnTo>
                  <a:pt x="1321" y="641"/>
                </a:lnTo>
                <a:lnTo>
                  <a:pt x="1321" y="641"/>
                </a:lnTo>
                <a:lnTo>
                  <a:pt x="1272" y="720"/>
                </a:lnTo>
                <a:lnTo>
                  <a:pt x="1246" y="759"/>
                </a:lnTo>
                <a:lnTo>
                  <a:pt x="1220" y="796"/>
                </a:lnTo>
                <a:lnTo>
                  <a:pt x="1220" y="796"/>
                </a:lnTo>
                <a:lnTo>
                  <a:pt x="1215" y="787"/>
                </a:lnTo>
                <a:lnTo>
                  <a:pt x="1215" y="777"/>
                </a:lnTo>
                <a:lnTo>
                  <a:pt x="1217" y="767"/>
                </a:lnTo>
                <a:lnTo>
                  <a:pt x="1223" y="758"/>
                </a:lnTo>
                <a:lnTo>
                  <a:pt x="1223" y="758"/>
                </a:lnTo>
                <a:close/>
                <a:moveTo>
                  <a:pt x="1329" y="648"/>
                </a:moveTo>
                <a:lnTo>
                  <a:pt x="1329" y="648"/>
                </a:lnTo>
                <a:lnTo>
                  <a:pt x="1334" y="649"/>
                </a:lnTo>
                <a:lnTo>
                  <a:pt x="1339" y="648"/>
                </a:lnTo>
                <a:lnTo>
                  <a:pt x="1348" y="644"/>
                </a:lnTo>
                <a:lnTo>
                  <a:pt x="1366" y="632"/>
                </a:lnTo>
                <a:lnTo>
                  <a:pt x="1366" y="632"/>
                </a:lnTo>
                <a:lnTo>
                  <a:pt x="1343" y="662"/>
                </a:lnTo>
                <a:lnTo>
                  <a:pt x="1321" y="694"/>
                </a:lnTo>
                <a:lnTo>
                  <a:pt x="1300" y="727"/>
                </a:lnTo>
                <a:lnTo>
                  <a:pt x="1282" y="759"/>
                </a:lnTo>
                <a:lnTo>
                  <a:pt x="1282" y="759"/>
                </a:lnTo>
                <a:lnTo>
                  <a:pt x="1304" y="701"/>
                </a:lnTo>
                <a:lnTo>
                  <a:pt x="1317" y="673"/>
                </a:lnTo>
                <a:lnTo>
                  <a:pt x="1329" y="648"/>
                </a:lnTo>
                <a:lnTo>
                  <a:pt x="1329" y="648"/>
                </a:lnTo>
                <a:close/>
                <a:moveTo>
                  <a:pt x="1234" y="803"/>
                </a:moveTo>
                <a:lnTo>
                  <a:pt x="1234" y="803"/>
                </a:lnTo>
                <a:lnTo>
                  <a:pt x="1258" y="766"/>
                </a:lnTo>
                <a:lnTo>
                  <a:pt x="1269" y="748"/>
                </a:lnTo>
                <a:lnTo>
                  <a:pt x="1280" y="729"/>
                </a:lnTo>
                <a:lnTo>
                  <a:pt x="1280" y="729"/>
                </a:lnTo>
                <a:lnTo>
                  <a:pt x="1282" y="731"/>
                </a:lnTo>
                <a:lnTo>
                  <a:pt x="1282" y="732"/>
                </a:lnTo>
                <a:lnTo>
                  <a:pt x="1282" y="732"/>
                </a:lnTo>
                <a:lnTo>
                  <a:pt x="1282" y="732"/>
                </a:lnTo>
                <a:lnTo>
                  <a:pt x="1272" y="752"/>
                </a:lnTo>
                <a:lnTo>
                  <a:pt x="1260" y="772"/>
                </a:lnTo>
                <a:lnTo>
                  <a:pt x="1255" y="780"/>
                </a:lnTo>
                <a:lnTo>
                  <a:pt x="1248" y="790"/>
                </a:lnTo>
                <a:lnTo>
                  <a:pt x="1241" y="797"/>
                </a:lnTo>
                <a:lnTo>
                  <a:pt x="1234" y="803"/>
                </a:lnTo>
                <a:lnTo>
                  <a:pt x="1234" y="803"/>
                </a:lnTo>
                <a:close/>
                <a:moveTo>
                  <a:pt x="1279" y="772"/>
                </a:moveTo>
                <a:lnTo>
                  <a:pt x="1279" y="772"/>
                </a:lnTo>
                <a:lnTo>
                  <a:pt x="1321" y="708"/>
                </a:lnTo>
                <a:lnTo>
                  <a:pt x="1342" y="676"/>
                </a:lnTo>
                <a:lnTo>
                  <a:pt x="1366" y="647"/>
                </a:lnTo>
                <a:lnTo>
                  <a:pt x="1366" y="647"/>
                </a:lnTo>
                <a:lnTo>
                  <a:pt x="1367" y="652"/>
                </a:lnTo>
                <a:lnTo>
                  <a:pt x="1367" y="655"/>
                </a:lnTo>
                <a:lnTo>
                  <a:pt x="1367" y="656"/>
                </a:lnTo>
                <a:lnTo>
                  <a:pt x="1367" y="656"/>
                </a:lnTo>
                <a:lnTo>
                  <a:pt x="1353" y="675"/>
                </a:lnTo>
                <a:lnTo>
                  <a:pt x="1339" y="696"/>
                </a:lnTo>
                <a:lnTo>
                  <a:pt x="1312" y="742"/>
                </a:lnTo>
                <a:lnTo>
                  <a:pt x="1312" y="742"/>
                </a:lnTo>
                <a:lnTo>
                  <a:pt x="1308" y="752"/>
                </a:lnTo>
                <a:lnTo>
                  <a:pt x="1305" y="756"/>
                </a:lnTo>
                <a:lnTo>
                  <a:pt x="1301" y="762"/>
                </a:lnTo>
                <a:lnTo>
                  <a:pt x="1297" y="766"/>
                </a:lnTo>
                <a:lnTo>
                  <a:pt x="1291" y="769"/>
                </a:lnTo>
                <a:lnTo>
                  <a:pt x="1286" y="772"/>
                </a:lnTo>
                <a:lnTo>
                  <a:pt x="1279" y="772"/>
                </a:lnTo>
                <a:lnTo>
                  <a:pt x="1279" y="772"/>
                </a:lnTo>
                <a:close/>
                <a:moveTo>
                  <a:pt x="1353" y="687"/>
                </a:moveTo>
                <a:lnTo>
                  <a:pt x="1353" y="687"/>
                </a:lnTo>
                <a:lnTo>
                  <a:pt x="1352" y="696"/>
                </a:lnTo>
                <a:lnTo>
                  <a:pt x="1349" y="703"/>
                </a:lnTo>
                <a:lnTo>
                  <a:pt x="1341" y="715"/>
                </a:lnTo>
                <a:lnTo>
                  <a:pt x="1341" y="715"/>
                </a:lnTo>
                <a:lnTo>
                  <a:pt x="1341" y="708"/>
                </a:lnTo>
                <a:lnTo>
                  <a:pt x="1345" y="700"/>
                </a:lnTo>
                <a:lnTo>
                  <a:pt x="1349" y="694"/>
                </a:lnTo>
                <a:lnTo>
                  <a:pt x="1353" y="687"/>
                </a:lnTo>
                <a:lnTo>
                  <a:pt x="1353" y="687"/>
                </a:lnTo>
                <a:close/>
                <a:moveTo>
                  <a:pt x="1332" y="744"/>
                </a:moveTo>
                <a:lnTo>
                  <a:pt x="1332" y="744"/>
                </a:lnTo>
                <a:lnTo>
                  <a:pt x="1353" y="707"/>
                </a:lnTo>
                <a:lnTo>
                  <a:pt x="1376" y="670"/>
                </a:lnTo>
                <a:lnTo>
                  <a:pt x="1423" y="599"/>
                </a:lnTo>
                <a:lnTo>
                  <a:pt x="1423" y="599"/>
                </a:lnTo>
                <a:lnTo>
                  <a:pt x="1425" y="603"/>
                </a:lnTo>
                <a:lnTo>
                  <a:pt x="1423" y="609"/>
                </a:lnTo>
                <a:lnTo>
                  <a:pt x="1422" y="611"/>
                </a:lnTo>
                <a:lnTo>
                  <a:pt x="1419" y="616"/>
                </a:lnTo>
                <a:lnTo>
                  <a:pt x="1415" y="623"/>
                </a:lnTo>
                <a:lnTo>
                  <a:pt x="1412" y="627"/>
                </a:lnTo>
                <a:lnTo>
                  <a:pt x="1411" y="631"/>
                </a:lnTo>
                <a:lnTo>
                  <a:pt x="1412" y="634"/>
                </a:lnTo>
                <a:lnTo>
                  <a:pt x="1412" y="634"/>
                </a:lnTo>
                <a:lnTo>
                  <a:pt x="1409" y="638"/>
                </a:lnTo>
                <a:lnTo>
                  <a:pt x="1408" y="642"/>
                </a:lnTo>
                <a:lnTo>
                  <a:pt x="1407" y="647"/>
                </a:lnTo>
                <a:lnTo>
                  <a:pt x="1405" y="651"/>
                </a:lnTo>
                <a:lnTo>
                  <a:pt x="1405" y="651"/>
                </a:lnTo>
                <a:lnTo>
                  <a:pt x="1405" y="652"/>
                </a:lnTo>
                <a:lnTo>
                  <a:pt x="1405" y="652"/>
                </a:lnTo>
                <a:lnTo>
                  <a:pt x="1405" y="652"/>
                </a:lnTo>
                <a:lnTo>
                  <a:pt x="1397" y="663"/>
                </a:lnTo>
                <a:lnTo>
                  <a:pt x="1388" y="676"/>
                </a:lnTo>
                <a:lnTo>
                  <a:pt x="1373" y="701"/>
                </a:lnTo>
                <a:lnTo>
                  <a:pt x="1364" y="714"/>
                </a:lnTo>
                <a:lnTo>
                  <a:pt x="1355" y="725"/>
                </a:lnTo>
                <a:lnTo>
                  <a:pt x="1345" y="735"/>
                </a:lnTo>
                <a:lnTo>
                  <a:pt x="1332" y="744"/>
                </a:lnTo>
                <a:lnTo>
                  <a:pt x="1332" y="744"/>
                </a:lnTo>
                <a:close/>
                <a:moveTo>
                  <a:pt x="1369" y="666"/>
                </a:moveTo>
                <a:lnTo>
                  <a:pt x="1369" y="666"/>
                </a:lnTo>
                <a:lnTo>
                  <a:pt x="1370" y="663"/>
                </a:lnTo>
                <a:lnTo>
                  <a:pt x="1371" y="659"/>
                </a:lnTo>
                <a:lnTo>
                  <a:pt x="1374" y="655"/>
                </a:lnTo>
                <a:lnTo>
                  <a:pt x="1376" y="651"/>
                </a:lnTo>
                <a:lnTo>
                  <a:pt x="1376" y="651"/>
                </a:lnTo>
                <a:lnTo>
                  <a:pt x="1378" y="637"/>
                </a:lnTo>
                <a:lnTo>
                  <a:pt x="1380" y="630"/>
                </a:lnTo>
                <a:lnTo>
                  <a:pt x="1384" y="624"/>
                </a:lnTo>
                <a:lnTo>
                  <a:pt x="1387" y="618"/>
                </a:lnTo>
                <a:lnTo>
                  <a:pt x="1393" y="614"/>
                </a:lnTo>
                <a:lnTo>
                  <a:pt x="1400" y="611"/>
                </a:lnTo>
                <a:lnTo>
                  <a:pt x="1407" y="610"/>
                </a:lnTo>
                <a:lnTo>
                  <a:pt x="1369" y="666"/>
                </a:lnTo>
                <a:close/>
                <a:moveTo>
                  <a:pt x="1460" y="571"/>
                </a:moveTo>
                <a:lnTo>
                  <a:pt x="1460" y="571"/>
                </a:lnTo>
                <a:lnTo>
                  <a:pt x="1461" y="569"/>
                </a:lnTo>
                <a:lnTo>
                  <a:pt x="1464" y="569"/>
                </a:lnTo>
                <a:lnTo>
                  <a:pt x="1464" y="569"/>
                </a:lnTo>
                <a:lnTo>
                  <a:pt x="1454" y="586"/>
                </a:lnTo>
                <a:lnTo>
                  <a:pt x="1443" y="603"/>
                </a:lnTo>
                <a:lnTo>
                  <a:pt x="1421" y="634"/>
                </a:lnTo>
                <a:lnTo>
                  <a:pt x="1421" y="634"/>
                </a:lnTo>
                <a:lnTo>
                  <a:pt x="1426" y="614"/>
                </a:lnTo>
                <a:lnTo>
                  <a:pt x="1429" y="604"/>
                </a:lnTo>
                <a:lnTo>
                  <a:pt x="1433" y="596"/>
                </a:lnTo>
                <a:lnTo>
                  <a:pt x="1439" y="588"/>
                </a:lnTo>
                <a:lnTo>
                  <a:pt x="1445" y="581"/>
                </a:lnTo>
                <a:lnTo>
                  <a:pt x="1452" y="575"/>
                </a:lnTo>
                <a:lnTo>
                  <a:pt x="1460" y="571"/>
                </a:lnTo>
                <a:lnTo>
                  <a:pt x="1460" y="571"/>
                </a:lnTo>
                <a:close/>
                <a:moveTo>
                  <a:pt x="1383" y="707"/>
                </a:moveTo>
                <a:lnTo>
                  <a:pt x="1463" y="586"/>
                </a:lnTo>
                <a:lnTo>
                  <a:pt x="1467" y="593"/>
                </a:lnTo>
                <a:lnTo>
                  <a:pt x="1467" y="593"/>
                </a:lnTo>
                <a:lnTo>
                  <a:pt x="1440" y="637"/>
                </a:lnTo>
                <a:lnTo>
                  <a:pt x="1428" y="659"/>
                </a:lnTo>
                <a:lnTo>
                  <a:pt x="1416" y="683"/>
                </a:lnTo>
                <a:lnTo>
                  <a:pt x="1416" y="683"/>
                </a:lnTo>
                <a:lnTo>
                  <a:pt x="1411" y="689"/>
                </a:lnTo>
                <a:lnTo>
                  <a:pt x="1401" y="697"/>
                </a:lnTo>
                <a:lnTo>
                  <a:pt x="1390" y="704"/>
                </a:lnTo>
                <a:lnTo>
                  <a:pt x="1386" y="707"/>
                </a:lnTo>
                <a:lnTo>
                  <a:pt x="1383" y="707"/>
                </a:lnTo>
                <a:lnTo>
                  <a:pt x="1383" y="707"/>
                </a:lnTo>
                <a:close/>
                <a:moveTo>
                  <a:pt x="1539" y="523"/>
                </a:moveTo>
                <a:lnTo>
                  <a:pt x="1539" y="523"/>
                </a:lnTo>
                <a:lnTo>
                  <a:pt x="1529" y="541"/>
                </a:lnTo>
                <a:lnTo>
                  <a:pt x="1519" y="559"/>
                </a:lnTo>
                <a:lnTo>
                  <a:pt x="1519" y="559"/>
                </a:lnTo>
                <a:lnTo>
                  <a:pt x="1501" y="595"/>
                </a:lnTo>
                <a:lnTo>
                  <a:pt x="1491" y="613"/>
                </a:lnTo>
                <a:lnTo>
                  <a:pt x="1481" y="630"/>
                </a:lnTo>
                <a:lnTo>
                  <a:pt x="1470" y="647"/>
                </a:lnTo>
                <a:lnTo>
                  <a:pt x="1457" y="662"/>
                </a:lnTo>
                <a:lnTo>
                  <a:pt x="1449" y="668"/>
                </a:lnTo>
                <a:lnTo>
                  <a:pt x="1442" y="673"/>
                </a:lnTo>
                <a:lnTo>
                  <a:pt x="1433" y="679"/>
                </a:lnTo>
                <a:lnTo>
                  <a:pt x="1423" y="683"/>
                </a:lnTo>
                <a:lnTo>
                  <a:pt x="1423" y="683"/>
                </a:lnTo>
                <a:lnTo>
                  <a:pt x="1436" y="661"/>
                </a:lnTo>
                <a:lnTo>
                  <a:pt x="1450" y="640"/>
                </a:lnTo>
                <a:lnTo>
                  <a:pt x="1480" y="599"/>
                </a:lnTo>
                <a:lnTo>
                  <a:pt x="1509" y="561"/>
                </a:lnTo>
                <a:lnTo>
                  <a:pt x="1539" y="523"/>
                </a:lnTo>
                <a:lnTo>
                  <a:pt x="1539" y="523"/>
                </a:lnTo>
                <a:close/>
                <a:moveTo>
                  <a:pt x="1473" y="569"/>
                </a:moveTo>
                <a:lnTo>
                  <a:pt x="1473" y="569"/>
                </a:lnTo>
                <a:lnTo>
                  <a:pt x="1477" y="566"/>
                </a:lnTo>
                <a:lnTo>
                  <a:pt x="1480" y="562"/>
                </a:lnTo>
                <a:lnTo>
                  <a:pt x="1482" y="558"/>
                </a:lnTo>
                <a:lnTo>
                  <a:pt x="1484" y="558"/>
                </a:lnTo>
                <a:lnTo>
                  <a:pt x="1487" y="558"/>
                </a:lnTo>
                <a:lnTo>
                  <a:pt x="1487" y="558"/>
                </a:lnTo>
                <a:lnTo>
                  <a:pt x="1482" y="564"/>
                </a:lnTo>
                <a:lnTo>
                  <a:pt x="1481" y="566"/>
                </a:lnTo>
                <a:lnTo>
                  <a:pt x="1482" y="571"/>
                </a:lnTo>
                <a:lnTo>
                  <a:pt x="1482" y="571"/>
                </a:lnTo>
                <a:lnTo>
                  <a:pt x="1484" y="565"/>
                </a:lnTo>
                <a:lnTo>
                  <a:pt x="1487" y="559"/>
                </a:lnTo>
                <a:lnTo>
                  <a:pt x="1494" y="550"/>
                </a:lnTo>
                <a:lnTo>
                  <a:pt x="1504" y="543"/>
                </a:lnTo>
                <a:lnTo>
                  <a:pt x="1515" y="538"/>
                </a:lnTo>
                <a:lnTo>
                  <a:pt x="1515" y="538"/>
                </a:lnTo>
                <a:lnTo>
                  <a:pt x="1506" y="551"/>
                </a:lnTo>
                <a:lnTo>
                  <a:pt x="1497" y="566"/>
                </a:lnTo>
                <a:lnTo>
                  <a:pt x="1484" y="582"/>
                </a:lnTo>
                <a:lnTo>
                  <a:pt x="1473" y="595"/>
                </a:lnTo>
                <a:lnTo>
                  <a:pt x="1473" y="595"/>
                </a:lnTo>
                <a:lnTo>
                  <a:pt x="1473" y="593"/>
                </a:lnTo>
                <a:lnTo>
                  <a:pt x="1471" y="593"/>
                </a:lnTo>
                <a:lnTo>
                  <a:pt x="1471" y="593"/>
                </a:lnTo>
                <a:lnTo>
                  <a:pt x="1474" y="586"/>
                </a:lnTo>
                <a:lnTo>
                  <a:pt x="1480" y="578"/>
                </a:lnTo>
                <a:lnTo>
                  <a:pt x="1481" y="573"/>
                </a:lnTo>
                <a:lnTo>
                  <a:pt x="1480" y="571"/>
                </a:lnTo>
                <a:lnTo>
                  <a:pt x="1478" y="569"/>
                </a:lnTo>
                <a:lnTo>
                  <a:pt x="1473" y="569"/>
                </a:lnTo>
                <a:lnTo>
                  <a:pt x="1473" y="569"/>
                </a:lnTo>
                <a:close/>
                <a:moveTo>
                  <a:pt x="1578" y="492"/>
                </a:moveTo>
                <a:lnTo>
                  <a:pt x="1522" y="569"/>
                </a:lnTo>
                <a:lnTo>
                  <a:pt x="1522" y="569"/>
                </a:lnTo>
                <a:lnTo>
                  <a:pt x="1527" y="558"/>
                </a:lnTo>
                <a:lnTo>
                  <a:pt x="1533" y="547"/>
                </a:lnTo>
                <a:lnTo>
                  <a:pt x="1546" y="526"/>
                </a:lnTo>
                <a:lnTo>
                  <a:pt x="1551" y="514"/>
                </a:lnTo>
                <a:lnTo>
                  <a:pt x="1560" y="506"/>
                </a:lnTo>
                <a:lnTo>
                  <a:pt x="1568" y="498"/>
                </a:lnTo>
                <a:lnTo>
                  <a:pt x="1578" y="492"/>
                </a:lnTo>
                <a:lnTo>
                  <a:pt x="1578" y="492"/>
                </a:lnTo>
                <a:close/>
                <a:moveTo>
                  <a:pt x="1438" y="690"/>
                </a:moveTo>
                <a:lnTo>
                  <a:pt x="1532" y="628"/>
                </a:lnTo>
                <a:lnTo>
                  <a:pt x="1532" y="628"/>
                </a:lnTo>
                <a:lnTo>
                  <a:pt x="1509" y="644"/>
                </a:lnTo>
                <a:lnTo>
                  <a:pt x="1485" y="661"/>
                </a:lnTo>
                <a:lnTo>
                  <a:pt x="1438" y="690"/>
                </a:lnTo>
                <a:lnTo>
                  <a:pt x="1438" y="690"/>
                </a:lnTo>
                <a:close/>
                <a:moveTo>
                  <a:pt x="1487" y="641"/>
                </a:moveTo>
                <a:lnTo>
                  <a:pt x="1487" y="641"/>
                </a:lnTo>
                <a:lnTo>
                  <a:pt x="1495" y="630"/>
                </a:lnTo>
                <a:lnTo>
                  <a:pt x="1502" y="617"/>
                </a:lnTo>
                <a:lnTo>
                  <a:pt x="1508" y="603"/>
                </a:lnTo>
                <a:lnTo>
                  <a:pt x="1512" y="588"/>
                </a:lnTo>
                <a:lnTo>
                  <a:pt x="1515" y="600"/>
                </a:lnTo>
                <a:lnTo>
                  <a:pt x="1515" y="600"/>
                </a:lnTo>
                <a:lnTo>
                  <a:pt x="1523" y="583"/>
                </a:lnTo>
                <a:lnTo>
                  <a:pt x="1533" y="566"/>
                </a:lnTo>
                <a:lnTo>
                  <a:pt x="1554" y="534"/>
                </a:lnTo>
                <a:lnTo>
                  <a:pt x="1577" y="503"/>
                </a:lnTo>
                <a:lnTo>
                  <a:pt x="1602" y="472"/>
                </a:lnTo>
                <a:lnTo>
                  <a:pt x="1602" y="472"/>
                </a:lnTo>
                <a:lnTo>
                  <a:pt x="1602" y="481"/>
                </a:lnTo>
                <a:lnTo>
                  <a:pt x="1599" y="486"/>
                </a:lnTo>
                <a:lnTo>
                  <a:pt x="1593" y="496"/>
                </a:lnTo>
                <a:lnTo>
                  <a:pt x="1591" y="502"/>
                </a:lnTo>
                <a:lnTo>
                  <a:pt x="1589" y="506"/>
                </a:lnTo>
                <a:lnTo>
                  <a:pt x="1591" y="512"/>
                </a:lnTo>
                <a:lnTo>
                  <a:pt x="1593" y="519"/>
                </a:lnTo>
                <a:lnTo>
                  <a:pt x="1593" y="519"/>
                </a:lnTo>
                <a:lnTo>
                  <a:pt x="1601" y="496"/>
                </a:lnTo>
                <a:lnTo>
                  <a:pt x="1605" y="485"/>
                </a:lnTo>
                <a:lnTo>
                  <a:pt x="1609" y="477"/>
                </a:lnTo>
                <a:lnTo>
                  <a:pt x="1616" y="468"/>
                </a:lnTo>
                <a:lnTo>
                  <a:pt x="1623" y="461"/>
                </a:lnTo>
                <a:lnTo>
                  <a:pt x="1631" y="455"/>
                </a:lnTo>
                <a:lnTo>
                  <a:pt x="1641" y="453"/>
                </a:lnTo>
                <a:lnTo>
                  <a:pt x="1641" y="453"/>
                </a:lnTo>
                <a:lnTo>
                  <a:pt x="1644" y="451"/>
                </a:lnTo>
                <a:lnTo>
                  <a:pt x="1645" y="450"/>
                </a:lnTo>
                <a:lnTo>
                  <a:pt x="1647" y="448"/>
                </a:lnTo>
                <a:lnTo>
                  <a:pt x="1650" y="448"/>
                </a:lnTo>
                <a:lnTo>
                  <a:pt x="1585" y="533"/>
                </a:lnTo>
                <a:lnTo>
                  <a:pt x="1582" y="530"/>
                </a:lnTo>
                <a:lnTo>
                  <a:pt x="1582" y="530"/>
                </a:lnTo>
                <a:lnTo>
                  <a:pt x="1568" y="547"/>
                </a:lnTo>
                <a:lnTo>
                  <a:pt x="1554" y="568"/>
                </a:lnTo>
                <a:lnTo>
                  <a:pt x="1542" y="590"/>
                </a:lnTo>
                <a:lnTo>
                  <a:pt x="1533" y="611"/>
                </a:lnTo>
                <a:lnTo>
                  <a:pt x="1533" y="611"/>
                </a:lnTo>
                <a:lnTo>
                  <a:pt x="1530" y="616"/>
                </a:lnTo>
                <a:lnTo>
                  <a:pt x="1526" y="620"/>
                </a:lnTo>
                <a:lnTo>
                  <a:pt x="1515" y="628"/>
                </a:lnTo>
                <a:lnTo>
                  <a:pt x="1487" y="641"/>
                </a:lnTo>
                <a:lnTo>
                  <a:pt x="1487" y="641"/>
                </a:lnTo>
                <a:close/>
                <a:moveTo>
                  <a:pt x="1557" y="597"/>
                </a:moveTo>
                <a:lnTo>
                  <a:pt x="1577" y="555"/>
                </a:lnTo>
                <a:lnTo>
                  <a:pt x="1577" y="555"/>
                </a:lnTo>
                <a:lnTo>
                  <a:pt x="1577" y="551"/>
                </a:lnTo>
                <a:lnTo>
                  <a:pt x="1578" y="547"/>
                </a:lnTo>
                <a:lnTo>
                  <a:pt x="1582" y="538"/>
                </a:lnTo>
                <a:lnTo>
                  <a:pt x="1582" y="538"/>
                </a:lnTo>
                <a:lnTo>
                  <a:pt x="1582" y="544"/>
                </a:lnTo>
                <a:lnTo>
                  <a:pt x="1581" y="548"/>
                </a:lnTo>
                <a:lnTo>
                  <a:pt x="1577" y="555"/>
                </a:lnTo>
                <a:lnTo>
                  <a:pt x="1648" y="461"/>
                </a:lnTo>
                <a:lnTo>
                  <a:pt x="1648" y="461"/>
                </a:lnTo>
                <a:lnTo>
                  <a:pt x="1641" y="477"/>
                </a:lnTo>
                <a:lnTo>
                  <a:pt x="1633" y="491"/>
                </a:lnTo>
                <a:lnTo>
                  <a:pt x="1616" y="520"/>
                </a:lnTo>
                <a:lnTo>
                  <a:pt x="1599" y="548"/>
                </a:lnTo>
                <a:lnTo>
                  <a:pt x="1591" y="564"/>
                </a:lnTo>
                <a:lnTo>
                  <a:pt x="1584" y="579"/>
                </a:lnTo>
                <a:lnTo>
                  <a:pt x="1584" y="579"/>
                </a:lnTo>
                <a:lnTo>
                  <a:pt x="1579" y="583"/>
                </a:lnTo>
                <a:lnTo>
                  <a:pt x="1572" y="589"/>
                </a:lnTo>
                <a:lnTo>
                  <a:pt x="1557" y="597"/>
                </a:lnTo>
                <a:lnTo>
                  <a:pt x="1557" y="597"/>
                </a:lnTo>
                <a:close/>
                <a:moveTo>
                  <a:pt x="1606" y="562"/>
                </a:moveTo>
                <a:lnTo>
                  <a:pt x="1606" y="562"/>
                </a:lnTo>
                <a:lnTo>
                  <a:pt x="1610" y="550"/>
                </a:lnTo>
                <a:lnTo>
                  <a:pt x="1616" y="538"/>
                </a:lnTo>
                <a:lnTo>
                  <a:pt x="1622" y="527"/>
                </a:lnTo>
                <a:lnTo>
                  <a:pt x="1629" y="516"/>
                </a:lnTo>
                <a:lnTo>
                  <a:pt x="1629" y="524"/>
                </a:lnTo>
                <a:lnTo>
                  <a:pt x="1629" y="524"/>
                </a:lnTo>
                <a:lnTo>
                  <a:pt x="1650" y="491"/>
                </a:lnTo>
                <a:lnTo>
                  <a:pt x="1672" y="458"/>
                </a:lnTo>
                <a:lnTo>
                  <a:pt x="1695" y="429"/>
                </a:lnTo>
                <a:lnTo>
                  <a:pt x="1719" y="401"/>
                </a:lnTo>
                <a:lnTo>
                  <a:pt x="1719" y="401"/>
                </a:lnTo>
                <a:lnTo>
                  <a:pt x="1717" y="405"/>
                </a:lnTo>
                <a:lnTo>
                  <a:pt x="1716" y="409"/>
                </a:lnTo>
                <a:lnTo>
                  <a:pt x="1712" y="419"/>
                </a:lnTo>
                <a:lnTo>
                  <a:pt x="1712" y="419"/>
                </a:lnTo>
                <a:lnTo>
                  <a:pt x="1692" y="461"/>
                </a:lnTo>
                <a:lnTo>
                  <a:pt x="1671" y="505"/>
                </a:lnTo>
                <a:lnTo>
                  <a:pt x="1671" y="505"/>
                </a:lnTo>
                <a:lnTo>
                  <a:pt x="1665" y="514"/>
                </a:lnTo>
                <a:lnTo>
                  <a:pt x="1660" y="524"/>
                </a:lnTo>
                <a:lnTo>
                  <a:pt x="1653" y="533"/>
                </a:lnTo>
                <a:lnTo>
                  <a:pt x="1644" y="541"/>
                </a:lnTo>
                <a:lnTo>
                  <a:pt x="1636" y="548"/>
                </a:lnTo>
                <a:lnTo>
                  <a:pt x="1627" y="554"/>
                </a:lnTo>
                <a:lnTo>
                  <a:pt x="1617" y="558"/>
                </a:lnTo>
                <a:lnTo>
                  <a:pt x="1606" y="562"/>
                </a:lnTo>
                <a:lnTo>
                  <a:pt x="1606" y="562"/>
                </a:lnTo>
                <a:close/>
                <a:moveTo>
                  <a:pt x="1667" y="439"/>
                </a:moveTo>
                <a:lnTo>
                  <a:pt x="1667" y="439"/>
                </a:lnTo>
                <a:lnTo>
                  <a:pt x="1672" y="434"/>
                </a:lnTo>
                <a:lnTo>
                  <a:pt x="1678" y="430"/>
                </a:lnTo>
                <a:lnTo>
                  <a:pt x="1683" y="425"/>
                </a:lnTo>
                <a:lnTo>
                  <a:pt x="1690" y="422"/>
                </a:lnTo>
                <a:lnTo>
                  <a:pt x="1661" y="461"/>
                </a:lnTo>
                <a:lnTo>
                  <a:pt x="1661" y="461"/>
                </a:lnTo>
                <a:lnTo>
                  <a:pt x="1662" y="458"/>
                </a:lnTo>
                <a:lnTo>
                  <a:pt x="1662" y="455"/>
                </a:lnTo>
                <a:lnTo>
                  <a:pt x="1661" y="450"/>
                </a:lnTo>
                <a:lnTo>
                  <a:pt x="1661" y="447"/>
                </a:lnTo>
                <a:lnTo>
                  <a:pt x="1661" y="444"/>
                </a:lnTo>
                <a:lnTo>
                  <a:pt x="1662" y="441"/>
                </a:lnTo>
                <a:lnTo>
                  <a:pt x="1667" y="439"/>
                </a:lnTo>
                <a:lnTo>
                  <a:pt x="1667" y="439"/>
                </a:lnTo>
                <a:close/>
                <a:moveTo>
                  <a:pt x="1765" y="370"/>
                </a:moveTo>
                <a:lnTo>
                  <a:pt x="1706" y="444"/>
                </a:lnTo>
                <a:lnTo>
                  <a:pt x="1706" y="444"/>
                </a:lnTo>
                <a:lnTo>
                  <a:pt x="1706" y="443"/>
                </a:lnTo>
                <a:lnTo>
                  <a:pt x="1707" y="440"/>
                </a:lnTo>
                <a:lnTo>
                  <a:pt x="1709" y="437"/>
                </a:lnTo>
                <a:lnTo>
                  <a:pt x="1709" y="437"/>
                </a:lnTo>
                <a:lnTo>
                  <a:pt x="1719" y="416"/>
                </a:lnTo>
                <a:lnTo>
                  <a:pt x="1724" y="405"/>
                </a:lnTo>
                <a:lnTo>
                  <a:pt x="1730" y="395"/>
                </a:lnTo>
                <a:lnTo>
                  <a:pt x="1738" y="387"/>
                </a:lnTo>
                <a:lnTo>
                  <a:pt x="1745" y="378"/>
                </a:lnTo>
                <a:lnTo>
                  <a:pt x="1755" y="373"/>
                </a:lnTo>
                <a:lnTo>
                  <a:pt x="1766" y="368"/>
                </a:lnTo>
                <a:lnTo>
                  <a:pt x="1766" y="368"/>
                </a:lnTo>
                <a:lnTo>
                  <a:pt x="1765" y="370"/>
                </a:lnTo>
                <a:lnTo>
                  <a:pt x="1765" y="370"/>
                </a:lnTo>
                <a:close/>
                <a:moveTo>
                  <a:pt x="1668" y="526"/>
                </a:moveTo>
                <a:lnTo>
                  <a:pt x="1668" y="526"/>
                </a:lnTo>
                <a:lnTo>
                  <a:pt x="1679" y="503"/>
                </a:lnTo>
                <a:lnTo>
                  <a:pt x="1692" y="482"/>
                </a:lnTo>
                <a:lnTo>
                  <a:pt x="1705" y="462"/>
                </a:lnTo>
                <a:lnTo>
                  <a:pt x="1717" y="443"/>
                </a:lnTo>
                <a:lnTo>
                  <a:pt x="1745" y="406"/>
                </a:lnTo>
                <a:lnTo>
                  <a:pt x="1775" y="373"/>
                </a:lnTo>
                <a:lnTo>
                  <a:pt x="1775" y="373"/>
                </a:lnTo>
                <a:lnTo>
                  <a:pt x="1779" y="370"/>
                </a:lnTo>
                <a:lnTo>
                  <a:pt x="1709" y="500"/>
                </a:lnTo>
                <a:lnTo>
                  <a:pt x="1709" y="500"/>
                </a:lnTo>
                <a:lnTo>
                  <a:pt x="1706" y="503"/>
                </a:lnTo>
                <a:lnTo>
                  <a:pt x="1703" y="507"/>
                </a:lnTo>
                <a:lnTo>
                  <a:pt x="1692" y="513"/>
                </a:lnTo>
                <a:lnTo>
                  <a:pt x="1681" y="519"/>
                </a:lnTo>
                <a:lnTo>
                  <a:pt x="1668" y="526"/>
                </a:lnTo>
                <a:lnTo>
                  <a:pt x="1668" y="526"/>
                </a:lnTo>
                <a:close/>
                <a:moveTo>
                  <a:pt x="1761" y="465"/>
                </a:moveTo>
                <a:lnTo>
                  <a:pt x="1761" y="465"/>
                </a:lnTo>
                <a:lnTo>
                  <a:pt x="1758" y="469"/>
                </a:lnTo>
                <a:lnTo>
                  <a:pt x="1755" y="472"/>
                </a:lnTo>
                <a:lnTo>
                  <a:pt x="1745" y="478"/>
                </a:lnTo>
                <a:lnTo>
                  <a:pt x="1735" y="484"/>
                </a:lnTo>
                <a:lnTo>
                  <a:pt x="1726" y="491"/>
                </a:lnTo>
                <a:lnTo>
                  <a:pt x="1726" y="491"/>
                </a:lnTo>
                <a:lnTo>
                  <a:pt x="1747" y="451"/>
                </a:lnTo>
                <a:lnTo>
                  <a:pt x="1768" y="413"/>
                </a:lnTo>
                <a:lnTo>
                  <a:pt x="1792" y="378"/>
                </a:lnTo>
                <a:lnTo>
                  <a:pt x="1816" y="344"/>
                </a:lnTo>
                <a:lnTo>
                  <a:pt x="1816" y="344"/>
                </a:lnTo>
                <a:lnTo>
                  <a:pt x="1821" y="337"/>
                </a:lnTo>
                <a:lnTo>
                  <a:pt x="1821" y="337"/>
                </a:lnTo>
                <a:lnTo>
                  <a:pt x="1792" y="405"/>
                </a:lnTo>
                <a:lnTo>
                  <a:pt x="1776" y="437"/>
                </a:lnTo>
                <a:lnTo>
                  <a:pt x="1761" y="465"/>
                </a:lnTo>
                <a:lnTo>
                  <a:pt x="1761" y="465"/>
                </a:lnTo>
                <a:close/>
                <a:moveTo>
                  <a:pt x="1785" y="377"/>
                </a:moveTo>
                <a:lnTo>
                  <a:pt x="1785" y="377"/>
                </a:lnTo>
                <a:lnTo>
                  <a:pt x="1787" y="371"/>
                </a:lnTo>
                <a:lnTo>
                  <a:pt x="1790" y="366"/>
                </a:lnTo>
                <a:lnTo>
                  <a:pt x="1794" y="356"/>
                </a:lnTo>
                <a:lnTo>
                  <a:pt x="1796" y="350"/>
                </a:lnTo>
                <a:lnTo>
                  <a:pt x="1800" y="346"/>
                </a:lnTo>
                <a:lnTo>
                  <a:pt x="1804" y="342"/>
                </a:lnTo>
                <a:lnTo>
                  <a:pt x="1810" y="339"/>
                </a:lnTo>
                <a:lnTo>
                  <a:pt x="1810" y="339"/>
                </a:lnTo>
                <a:lnTo>
                  <a:pt x="1803" y="349"/>
                </a:lnTo>
                <a:lnTo>
                  <a:pt x="1797" y="358"/>
                </a:lnTo>
                <a:lnTo>
                  <a:pt x="1792" y="368"/>
                </a:lnTo>
                <a:lnTo>
                  <a:pt x="1785" y="377"/>
                </a:lnTo>
                <a:lnTo>
                  <a:pt x="1785" y="377"/>
                </a:lnTo>
                <a:close/>
                <a:moveTo>
                  <a:pt x="1771" y="475"/>
                </a:moveTo>
                <a:lnTo>
                  <a:pt x="1771" y="475"/>
                </a:lnTo>
                <a:lnTo>
                  <a:pt x="1773" y="471"/>
                </a:lnTo>
                <a:lnTo>
                  <a:pt x="1778" y="468"/>
                </a:lnTo>
                <a:lnTo>
                  <a:pt x="1783" y="467"/>
                </a:lnTo>
                <a:lnTo>
                  <a:pt x="1787" y="462"/>
                </a:lnTo>
                <a:lnTo>
                  <a:pt x="1787" y="462"/>
                </a:lnTo>
                <a:lnTo>
                  <a:pt x="1789" y="465"/>
                </a:lnTo>
                <a:lnTo>
                  <a:pt x="1789" y="467"/>
                </a:lnTo>
                <a:lnTo>
                  <a:pt x="1787" y="468"/>
                </a:lnTo>
                <a:lnTo>
                  <a:pt x="1783" y="471"/>
                </a:lnTo>
                <a:lnTo>
                  <a:pt x="1776" y="474"/>
                </a:lnTo>
                <a:lnTo>
                  <a:pt x="1771" y="475"/>
                </a:lnTo>
                <a:lnTo>
                  <a:pt x="1771" y="475"/>
                </a:lnTo>
                <a:close/>
                <a:moveTo>
                  <a:pt x="1799" y="444"/>
                </a:moveTo>
                <a:lnTo>
                  <a:pt x="1799" y="444"/>
                </a:lnTo>
                <a:lnTo>
                  <a:pt x="1796" y="447"/>
                </a:lnTo>
                <a:lnTo>
                  <a:pt x="1790" y="451"/>
                </a:lnTo>
                <a:lnTo>
                  <a:pt x="1778" y="458"/>
                </a:lnTo>
                <a:lnTo>
                  <a:pt x="1778" y="458"/>
                </a:lnTo>
                <a:lnTo>
                  <a:pt x="1789" y="433"/>
                </a:lnTo>
                <a:lnTo>
                  <a:pt x="1801" y="408"/>
                </a:lnTo>
                <a:lnTo>
                  <a:pt x="1807" y="395"/>
                </a:lnTo>
                <a:lnTo>
                  <a:pt x="1811" y="381"/>
                </a:lnTo>
                <a:lnTo>
                  <a:pt x="1816" y="367"/>
                </a:lnTo>
                <a:lnTo>
                  <a:pt x="1817" y="353"/>
                </a:lnTo>
                <a:lnTo>
                  <a:pt x="1817" y="353"/>
                </a:lnTo>
                <a:lnTo>
                  <a:pt x="1818" y="357"/>
                </a:lnTo>
                <a:lnTo>
                  <a:pt x="1821" y="358"/>
                </a:lnTo>
                <a:lnTo>
                  <a:pt x="1824" y="358"/>
                </a:lnTo>
                <a:lnTo>
                  <a:pt x="1799" y="444"/>
                </a:lnTo>
                <a:close/>
                <a:moveTo>
                  <a:pt x="1289" y="104"/>
                </a:moveTo>
                <a:lnTo>
                  <a:pt x="1289" y="104"/>
                </a:lnTo>
                <a:lnTo>
                  <a:pt x="1289" y="115"/>
                </a:lnTo>
                <a:lnTo>
                  <a:pt x="1290" y="125"/>
                </a:lnTo>
                <a:lnTo>
                  <a:pt x="1290" y="125"/>
                </a:lnTo>
                <a:lnTo>
                  <a:pt x="1289" y="132"/>
                </a:lnTo>
                <a:lnTo>
                  <a:pt x="1287" y="139"/>
                </a:lnTo>
                <a:lnTo>
                  <a:pt x="1279" y="153"/>
                </a:lnTo>
                <a:lnTo>
                  <a:pt x="1270" y="167"/>
                </a:lnTo>
                <a:lnTo>
                  <a:pt x="1267" y="174"/>
                </a:lnTo>
                <a:lnTo>
                  <a:pt x="1266" y="183"/>
                </a:lnTo>
                <a:lnTo>
                  <a:pt x="1266" y="183"/>
                </a:lnTo>
                <a:lnTo>
                  <a:pt x="1267" y="181"/>
                </a:lnTo>
                <a:lnTo>
                  <a:pt x="1270" y="180"/>
                </a:lnTo>
                <a:lnTo>
                  <a:pt x="1270" y="180"/>
                </a:lnTo>
                <a:lnTo>
                  <a:pt x="1276" y="173"/>
                </a:lnTo>
                <a:lnTo>
                  <a:pt x="1280" y="163"/>
                </a:lnTo>
                <a:lnTo>
                  <a:pt x="1291" y="142"/>
                </a:lnTo>
                <a:lnTo>
                  <a:pt x="1291" y="142"/>
                </a:lnTo>
                <a:lnTo>
                  <a:pt x="1293" y="149"/>
                </a:lnTo>
                <a:lnTo>
                  <a:pt x="1294" y="156"/>
                </a:lnTo>
                <a:lnTo>
                  <a:pt x="1293" y="163"/>
                </a:lnTo>
                <a:lnTo>
                  <a:pt x="1291" y="170"/>
                </a:lnTo>
                <a:lnTo>
                  <a:pt x="1291" y="170"/>
                </a:lnTo>
                <a:lnTo>
                  <a:pt x="1289" y="173"/>
                </a:lnTo>
                <a:lnTo>
                  <a:pt x="1284" y="176"/>
                </a:lnTo>
                <a:lnTo>
                  <a:pt x="1279" y="179"/>
                </a:lnTo>
                <a:lnTo>
                  <a:pt x="1273" y="183"/>
                </a:lnTo>
                <a:lnTo>
                  <a:pt x="1273" y="183"/>
                </a:lnTo>
                <a:lnTo>
                  <a:pt x="1270" y="184"/>
                </a:lnTo>
                <a:lnTo>
                  <a:pt x="1267" y="187"/>
                </a:lnTo>
                <a:lnTo>
                  <a:pt x="1266" y="187"/>
                </a:lnTo>
                <a:lnTo>
                  <a:pt x="1266" y="187"/>
                </a:lnTo>
                <a:lnTo>
                  <a:pt x="1266" y="183"/>
                </a:lnTo>
                <a:lnTo>
                  <a:pt x="1266" y="183"/>
                </a:lnTo>
                <a:lnTo>
                  <a:pt x="1263" y="186"/>
                </a:lnTo>
                <a:lnTo>
                  <a:pt x="1260" y="187"/>
                </a:lnTo>
                <a:lnTo>
                  <a:pt x="1258" y="187"/>
                </a:lnTo>
                <a:lnTo>
                  <a:pt x="1253" y="187"/>
                </a:lnTo>
                <a:lnTo>
                  <a:pt x="1239" y="184"/>
                </a:lnTo>
                <a:lnTo>
                  <a:pt x="1239" y="184"/>
                </a:lnTo>
                <a:lnTo>
                  <a:pt x="1246" y="176"/>
                </a:lnTo>
                <a:lnTo>
                  <a:pt x="1253" y="167"/>
                </a:lnTo>
                <a:lnTo>
                  <a:pt x="1262" y="160"/>
                </a:lnTo>
                <a:lnTo>
                  <a:pt x="1269" y="152"/>
                </a:lnTo>
                <a:lnTo>
                  <a:pt x="1269" y="152"/>
                </a:lnTo>
                <a:lnTo>
                  <a:pt x="1265" y="151"/>
                </a:lnTo>
                <a:lnTo>
                  <a:pt x="1260" y="152"/>
                </a:lnTo>
                <a:lnTo>
                  <a:pt x="1258" y="155"/>
                </a:lnTo>
                <a:lnTo>
                  <a:pt x="1253" y="158"/>
                </a:lnTo>
                <a:lnTo>
                  <a:pt x="1246" y="167"/>
                </a:lnTo>
                <a:lnTo>
                  <a:pt x="1239" y="174"/>
                </a:lnTo>
                <a:lnTo>
                  <a:pt x="1239" y="174"/>
                </a:lnTo>
                <a:lnTo>
                  <a:pt x="1241" y="177"/>
                </a:lnTo>
                <a:lnTo>
                  <a:pt x="1238" y="177"/>
                </a:lnTo>
                <a:lnTo>
                  <a:pt x="1235" y="177"/>
                </a:lnTo>
                <a:lnTo>
                  <a:pt x="1234" y="176"/>
                </a:lnTo>
                <a:lnTo>
                  <a:pt x="1234" y="176"/>
                </a:lnTo>
                <a:lnTo>
                  <a:pt x="1258" y="139"/>
                </a:lnTo>
                <a:lnTo>
                  <a:pt x="1270" y="120"/>
                </a:lnTo>
                <a:lnTo>
                  <a:pt x="1280" y="100"/>
                </a:lnTo>
                <a:lnTo>
                  <a:pt x="1280" y="100"/>
                </a:lnTo>
                <a:lnTo>
                  <a:pt x="1283" y="96"/>
                </a:lnTo>
                <a:lnTo>
                  <a:pt x="1284" y="94"/>
                </a:lnTo>
                <a:lnTo>
                  <a:pt x="1286" y="94"/>
                </a:lnTo>
                <a:lnTo>
                  <a:pt x="1287" y="96"/>
                </a:lnTo>
                <a:lnTo>
                  <a:pt x="1289" y="101"/>
                </a:lnTo>
                <a:lnTo>
                  <a:pt x="1289" y="104"/>
                </a:lnTo>
                <a:lnTo>
                  <a:pt x="1289" y="104"/>
                </a:lnTo>
                <a:close/>
                <a:moveTo>
                  <a:pt x="1293" y="190"/>
                </a:moveTo>
                <a:lnTo>
                  <a:pt x="1273" y="188"/>
                </a:lnTo>
                <a:lnTo>
                  <a:pt x="1273" y="188"/>
                </a:lnTo>
                <a:lnTo>
                  <a:pt x="1279" y="187"/>
                </a:lnTo>
                <a:lnTo>
                  <a:pt x="1284" y="183"/>
                </a:lnTo>
                <a:lnTo>
                  <a:pt x="1293" y="174"/>
                </a:lnTo>
                <a:lnTo>
                  <a:pt x="1293" y="174"/>
                </a:lnTo>
                <a:lnTo>
                  <a:pt x="1293" y="183"/>
                </a:lnTo>
                <a:lnTo>
                  <a:pt x="1294" y="186"/>
                </a:lnTo>
                <a:lnTo>
                  <a:pt x="1293" y="190"/>
                </a:lnTo>
                <a:lnTo>
                  <a:pt x="1293" y="190"/>
                </a:lnTo>
                <a:close/>
                <a:moveTo>
                  <a:pt x="1211" y="181"/>
                </a:moveTo>
                <a:lnTo>
                  <a:pt x="1217" y="170"/>
                </a:lnTo>
                <a:lnTo>
                  <a:pt x="1221" y="166"/>
                </a:lnTo>
                <a:lnTo>
                  <a:pt x="1223" y="165"/>
                </a:lnTo>
                <a:lnTo>
                  <a:pt x="1223" y="165"/>
                </a:lnTo>
                <a:lnTo>
                  <a:pt x="1231" y="156"/>
                </a:lnTo>
                <a:lnTo>
                  <a:pt x="1239" y="146"/>
                </a:lnTo>
                <a:lnTo>
                  <a:pt x="1246" y="136"/>
                </a:lnTo>
                <a:lnTo>
                  <a:pt x="1249" y="135"/>
                </a:lnTo>
                <a:lnTo>
                  <a:pt x="1253" y="134"/>
                </a:lnTo>
                <a:lnTo>
                  <a:pt x="1253" y="134"/>
                </a:lnTo>
                <a:lnTo>
                  <a:pt x="1245" y="142"/>
                </a:lnTo>
                <a:lnTo>
                  <a:pt x="1238" y="153"/>
                </a:lnTo>
                <a:lnTo>
                  <a:pt x="1231" y="165"/>
                </a:lnTo>
                <a:lnTo>
                  <a:pt x="1225" y="176"/>
                </a:lnTo>
                <a:lnTo>
                  <a:pt x="1225" y="176"/>
                </a:lnTo>
                <a:lnTo>
                  <a:pt x="1224" y="179"/>
                </a:lnTo>
                <a:lnTo>
                  <a:pt x="1220" y="181"/>
                </a:lnTo>
                <a:lnTo>
                  <a:pt x="1215" y="183"/>
                </a:lnTo>
                <a:lnTo>
                  <a:pt x="1214" y="183"/>
                </a:lnTo>
                <a:lnTo>
                  <a:pt x="1211" y="181"/>
                </a:lnTo>
                <a:lnTo>
                  <a:pt x="1211" y="181"/>
                </a:lnTo>
                <a:close/>
                <a:moveTo>
                  <a:pt x="1220" y="194"/>
                </a:moveTo>
                <a:lnTo>
                  <a:pt x="1220" y="194"/>
                </a:lnTo>
                <a:lnTo>
                  <a:pt x="1214" y="195"/>
                </a:lnTo>
                <a:lnTo>
                  <a:pt x="1208" y="197"/>
                </a:lnTo>
                <a:lnTo>
                  <a:pt x="1197" y="195"/>
                </a:lnTo>
                <a:lnTo>
                  <a:pt x="1197" y="195"/>
                </a:lnTo>
                <a:lnTo>
                  <a:pt x="1199" y="193"/>
                </a:lnTo>
                <a:lnTo>
                  <a:pt x="1201" y="193"/>
                </a:lnTo>
                <a:lnTo>
                  <a:pt x="1201" y="193"/>
                </a:lnTo>
                <a:lnTo>
                  <a:pt x="1210" y="193"/>
                </a:lnTo>
                <a:lnTo>
                  <a:pt x="1220" y="194"/>
                </a:lnTo>
                <a:lnTo>
                  <a:pt x="1220" y="194"/>
                </a:lnTo>
                <a:close/>
                <a:moveTo>
                  <a:pt x="1259" y="108"/>
                </a:moveTo>
                <a:lnTo>
                  <a:pt x="1259" y="108"/>
                </a:lnTo>
                <a:lnTo>
                  <a:pt x="1242" y="134"/>
                </a:lnTo>
                <a:lnTo>
                  <a:pt x="1234" y="145"/>
                </a:lnTo>
                <a:lnTo>
                  <a:pt x="1230" y="149"/>
                </a:lnTo>
                <a:lnTo>
                  <a:pt x="1224" y="152"/>
                </a:lnTo>
                <a:lnTo>
                  <a:pt x="1223" y="153"/>
                </a:lnTo>
                <a:lnTo>
                  <a:pt x="1201" y="180"/>
                </a:lnTo>
                <a:lnTo>
                  <a:pt x="1201" y="180"/>
                </a:lnTo>
                <a:lnTo>
                  <a:pt x="1241" y="108"/>
                </a:lnTo>
                <a:lnTo>
                  <a:pt x="1262" y="75"/>
                </a:lnTo>
                <a:lnTo>
                  <a:pt x="1282" y="41"/>
                </a:lnTo>
                <a:lnTo>
                  <a:pt x="1282" y="41"/>
                </a:lnTo>
                <a:lnTo>
                  <a:pt x="1286" y="52"/>
                </a:lnTo>
                <a:lnTo>
                  <a:pt x="1287" y="63"/>
                </a:lnTo>
                <a:lnTo>
                  <a:pt x="1286" y="73"/>
                </a:lnTo>
                <a:lnTo>
                  <a:pt x="1282" y="82"/>
                </a:lnTo>
                <a:lnTo>
                  <a:pt x="1277" y="90"/>
                </a:lnTo>
                <a:lnTo>
                  <a:pt x="1272" y="97"/>
                </a:lnTo>
                <a:lnTo>
                  <a:pt x="1265" y="104"/>
                </a:lnTo>
                <a:lnTo>
                  <a:pt x="1259" y="108"/>
                </a:lnTo>
                <a:lnTo>
                  <a:pt x="1259" y="108"/>
                </a:lnTo>
                <a:close/>
                <a:moveTo>
                  <a:pt x="1221" y="117"/>
                </a:moveTo>
                <a:lnTo>
                  <a:pt x="1221" y="117"/>
                </a:lnTo>
                <a:lnTo>
                  <a:pt x="1223" y="113"/>
                </a:lnTo>
                <a:lnTo>
                  <a:pt x="1224" y="108"/>
                </a:lnTo>
                <a:lnTo>
                  <a:pt x="1230" y="101"/>
                </a:lnTo>
                <a:lnTo>
                  <a:pt x="1230" y="101"/>
                </a:lnTo>
                <a:lnTo>
                  <a:pt x="1228" y="110"/>
                </a:lnTo>
                <a:lnTo>
                  <a:pt x="1225" y="114"/>
                </a:lnTo>
                <a:lnTo>
                  <a:pt x="1221" y="117"/>
                </a:lnTo>
                <a:lnTo>
                  <a:pt x="1221" y="117"/>
                </a:lnTo>
                <a:close/>
                <a:moveTo>
                  <a:pt x="1282" y="21"/>
                </a:moveTo>
                <a:lnTo>
                  <a:pt x="1282" y="21"/>
                </a:lnTo>
                <a:lnTo>
                  <a:pt x="1283" y="20"/>
                </a:lnTo>
                <a:lnTo>
                  <a:pt x="1284" y="21"/>
                </a:lnTo>
                <a:lnTo>
                  <a:pt x="1284" y="25"/>
                </a:lnTo>
                <a:lnTo>
                  <a:pt x="1284" y="37"/>
                </a:lnTo>
                <a:lnTo>
                  <a:pt x="1284" y="37"/>
                </a:lnTo>
                <a:lnTo>
                  <a:pt x="1282" y="35"/>
                </a:lnTo>
                <a:lnTo>
                  <a:pt x="1280" y="35"/>
                </a:lnTo>
                <a:lnTo>
                  <a:pt x="1276" y="37"/>
                </a:lnTo>
                <a:lnTo>
                  <a:pt x="1272" y="42"/>
                </a:lnTo>
                <a:lnTo>
                  <a:pt x="1272" y="42"/>
                </a:lnTo>
                <a:lnTo>
                  <a:pt x="1262" y="56"/>
                </a:lnTo>
                <a:lnTo>
                  <a:pt x="1258" y="63"/>
                </a:lnTo>
                <a:lnTo>
                  <a:pt x="1251" y="69"/>
                </a:lnTo>
                <a:lnTo>
                  <a:pt x="1251" y="69"/>
                </a:lnTo>
                <a:lnTo>
                  <a:pt x="1265" y="44"/>
                </a:lnTo>
                <a:lnTo>
                  <a:pt x="1272" y="31"/>
                </a:lnTo>
                <a:lnTo>
                  <a:pt x="1282" y="21"/>
                </a:lnTo>
                <a:lnTo>
                  <a:pt x="1282" y="21"/>
                </a:lnTo>
                <a:close/>
                <a:moveTo>
                  <a:pt x="1251" y="48"/>
                </a:moveTo>
                <a:lnTo>
                  <a:pt x="1251" y="48"/>
                </a:lnTo>
                <a:lnTo>
                  <a:pt x="1241" y="58"/>
                </a:lnTo>
                <a:lnTo>
                  <a:pt x="1231" y="70"/>
                </a:lnTo>
                <a:lnTo>
                  <a:pt x="1213" y="94"/>
                </a:lnTo>
                <a:lnTo>
                  <a:pt x="1213" y="94"/>
                </a:lnTo>
                <a:lnTo>
                  <a:pt x="1210" y="96"/>
                </a:lnTo>
                <a:lnTo>
                  <a:pt x="1208" y="97"/>
                </a:lnTo>
                <a:lnTo>
                  <a:pt x="1208" y="97"/>
                </a:lnTo>
                <a:lnTo>
                  <a:pt x="1210" y="89"/>
                </a:lnTo>
                <a:lnTo>
                  <a:pt x="1213" y="80"/>
                </a:lnTo>
                <a:lnTo>
                  <a:pt x="1217" y="72"/>
                </a:lnTo>
                <a:lnTo>
                  <a:pt x="1223" y="65"/>
                </a:lnTo>
                <a:lnTo>
                  <a:pt x="1228" y="59"/>
                </a:lnTo>
                <a:lnTo>
                  <a:pt x="1235" y="55"/>
                </a:lnTo>
                <a:lnTo>
                  <a:pt x="1244" y="51"/>
                </a:lnTo>
                <a:lnTo>
                  <a:pt x="1251" y="48"/>
                </a:lnTo>
                <a:lnTo>
                  <a:pt x="1251" y="48"/>
                </a:lnTo>
                <a:close/>
                <a:moveTo>
                  <a:pt x="1197" y="82"/>
                </a:moveTo>
                <a:lnTo>
                  <a:pt x="1197" y="82"/>
                </a:lnTo>
                <a:lnTo>
                  <a:pt x="1200" y="79"/>
                </a:lnTo>
                <a:lnTo>
                  <a:pt x="1203" y="77"/>
                </a:lnTo>
                <a:lnTo>
                  <a:pt x="1203" y="77"/>
                </a:lnTo>
                <a:lnTo>
                  <a:pt x="1206" y="76"/>
                </a:lnTo>
                <a:lnTo>
                  <a:pt x="1207" y="76"/>
                </a:lnTo>
                <a:lnTo>
                  <a:pt x="1207" y="77"/>
                </a:lnTo>
                <a:lnTo>
                  <a:pt x="1207" y="79"/>
                </a:lnTo>
                <a:lnTo>
                  <a:pt x="1201" y="86"/>
                </a:lnTo>
                <a:lnTo>
                  <a:pt x="1201" y="86"/>
                </a:lnTo>
                <a:lnTo>
                  <a:pt x="1200" y="93"/>
                </a:lnTo>
                <a:lnTo>
                  <a:pt x="1196" y="99"/>
                </a:lnTo>
                <a:lnTo>
                  <a:pt x="1193" y="104"/>
                </a:lnTo>
                <a:lnTo>
                  <a:pt x="1190" y="111"/>
                </a:lnTo>
                <a:lnTo>
                  <a:pt x="1190" y="111"/>
                </a:lnTo>
                <a:lnTo>
                  <a:pt x="1189" y="106"/>
                </a:lnTo>
                <a:lnTo>
                  <a:pt x="1190" y="96"/>
                </a:lnTo>
                <a:lnTo>
                  <a:pt x="1192" y="87"/>
                </a:lnTo>
                <a:lnTo>
                  <a:pt x="1194" y="83"/>
                </a:lnTo>
                <a:lnTo>
                  <a:pt x="1197" y="82"/>
                </a:lnTo>
                <a:lnTo>
                  <a:pt x="1197" y="82"/>
                </a:lnTo>
                <a:close/>
                <a:moveTo>
                  <a:pt x="1187" y="131"/>
                </a:moveTo>
                <a:lnTo>
                  <a:pt x="1187" y="131"/>
                </a:lnTo>
                <a:lnTo>
                  <a:pt x="1192" y="124"/>
                </a:lnTo>
                <a:lnTo>
                  <a:pt x="1199" y="115"/>
                </a:lnTo>
                <a:lnTo>
                  <a:pt x="1214" y="101"/>
                </a:lnTo>
                <a:lnTo>
                  <a:pt x="1214" y="101"/>
                </a:lnTo>
                <a:lnTo>
                  <a:pt x="1208" y="113"/>
                </a:lnTo>
                <a:lnTo>
                  <a:pt x="1201" y="124"/>
                </a:lnTo>
                <a:lnTo>
                  <a:pt x="1194" y="138"/>
                </a:lnTo>
                <a:lnTo>
                  <a:pt x="1193" y="143"/>
                </a:lnTo>
                <a:lnTo>
                  <a:pt x="1193" y="151"/>
                </a:lnTo>
                <a:lnTo>
                  <a:pt x="1193" y="151"/>
                </a:lnTo>
                <a:lnTo>
                  <a:pt x="1197" y="149"/>
                </a:lnTo>
                <a:lnTo>
                  <a:pt x="1200" y="146"/>
                </a:lnTo>
                <a:lnTo>
                  <a:pt x="1206" y="139"/>
                </a:lnTo>
                <a:lnTo>
                  <a:pt x="1211" y="132"/>
                </a:lnTo>
                <a:lnTo>
                  <a:pt x="1217" y="127"/>
                </a:lnTo>
                <a:lnTo>
                  <a:pt x="1217" y="127"/>
                </a:lnTo>
                <a:lnTo>
                  <a:pt x="1214" y="122"/>
                </a:lnTo>
                <a:lnTo>
                  <a:pt x="1214" y="121"/>
                </a:lnTo>
                <a:lnTo>
                  <a:pt x="1215" y="121"/>
                </a:lnTo>
                <a:lnTo>
                  <a:pt x="1218" y="121"/>
                </a:lnTo>
                <a:lnTo>
                  <a:pt x="1221" y="124"/>
                </a:lnTo>
                <a:lnTo>
                  <a:pt x="1190" y="180"/>
                </a:lnTo>
                <a:lnTo>
                  <a:pt x="1190" y="180"/>
                </a:lnTo>
                <a:lnTo>
                  <a:pt x="1187" y="169"/>
                </a:lnTo>
                <a:lnTo>
                  <a:pt x="1185" y="156"/>
                </a:lnTo>
                <a:lnTo>
                  <a:pt x="1185" y="143"/>
                </a:lnTo>
                <a:lnTo>
                  <a:pt x="1187" y="131"/>
                </a:lnTo>
                <a:lnTo>
                  <a:pt x="1187" y="131"/>
                </a:lnTo>
                <a:close/>
                <a:moveTo>
                  <a:pt x="1106" y="190"/>
                </a:moveTo>
                <a:lnTo>
                  <a:pt x="1175" y="191"/>
                </a:lnTo>
                <a:lnTo>
                  <a:pt x="1175" y="191"/>
                </a:lnTo>
                <a:lnTo>
                  <a:pt x="1168" y="194"/>
                </a:lnTo>
                <a:lnTo>
                  <a:pt x="1161" y="194"/>
                </a:lnTo>
                <a:lnTo>
                  <a:pt x="1142" y="194"/>
                </a:lnTo>
                <a:lnTo>
                  <a:pt x="1124" y="193"/>
                </a:lnTo>
                <a:lnTo>
                  <a:pt x="1109" y="191"/>
                </a:lnTo>
                <a:lnTo>
                  <a:pt x="1109" y="191"/>
                </a:lnTo>
                <a:lnTo>
                  <a:pt x="1106" y="190"/>
                </a:lnTo>
                <a:lnTo>
                  <a:pt x="1106" y="190"/>
                </a:lnTo>
                <a:lnTo>
                  <a:pt x="1102" y="191"/>
                </a:lnTo>
                <a:lnTo>
                  <a:pt x="1097" y="193"/>
                </a:lnTo>
                <a:lnTo>
                  <a:pt x="1097" y="193"/>
                </a:lnTo>
                <a:lnTo>
                  <a:pt x="1075" y="191"/>
                </a:lnTo>
                <a:lnTo>
                  <a:pt x="1064" y="191"/>
                </a:lnTo>
                <a:lnTo>
                  <a:pt x="1054" y="190"/>
                </a:lnTo>
                <a:lnTo>
                  <a:pt x="1106" y="190"/>
                </a:lnTo>
                <a:close/>
                <a:moveTo>
                  <a:pt x="836" y="193"/>
                </a:moveTo>
                <a:lnTo>
                  <a:pt x="836" y="193"/>
                </a:lnTo>
                <a:lnTo>
                  <a:pt x="1072" y="202"/>
                </a:lnTo>
                <a:lnTo>
                  <a:pt x="1308" y="215"/>
                </a:lnTo>
                <a:lnTo>
                  <a:pt x="1308" y="215"/>
                </a:lnTo>
                <a:lnTo>
                  <a:pt x="1303" y="135"/>
                </a:lnTo>
                <a:lnTo>
                  <a:pt x="1296" y="54"/>
                </a:lnTo>
                <a:lnTo>
                  <a:pt x="1296" y="54"/>
                </a:lnTo>
                <a:lnTo>
                  <a:pt x="1296" y="45"/>
                </a:lnTo>
                <a:lnTo>
                  <a:pt x="1297" y="37"/>
                </a:lnTo>
                <a:lnTo>
                  <a:pt x="1297" y="37"/>
                </a:lnTo>
                <a:lnTo>
                  <a:pt x="1301" y="55"/>
                </a:lnTo>
                <a:lnTo>
                  <a:pt x="1304" y="73"/>
                </a:lnTo>
                <a:lnTo>
                  <a:pt x="1308" y="114"/>
                </a:lnTo>
                <a:lnTo>
                  <a:pt x="1310" y="153"/>
                </a:lnTo>
                <a:lnTo>
                  <a:pt x="1312" y="194"/>
                </a:lnTo>
                <a:lnTo>
                  <a:pt x="1312" y="194"/>
                </a:lnTo>
                <a:lnTo>
                  <a:pt x="1311" y="194"/>
                </a:lnTo>
                <a:lnTo>
                  <a:pt x="1310" y="194"/>
                </a:lnTo>
                <a:lnTo>
                  <a:pt x="1310" y="200"/>
                </a:lnTo>
                <a:lnTo>
                  <a:pt x="1312" y="207"/>
                </a:lnTo>
                <a:lnTo>
                  <a:pt x="1315" y="208"/>
                </a:lnTo>
                <a:lnTo>
                  <a:pt x="1318" y="210"/>
                </a:lnTo>
                <a:lnTo>
                  <a:pt x="1318" y="210"/>
                </a:lnTo>
                <a:lnTo>
                  <a:pt x="1322" y="210"/>
                </a:lnTo>
                <a:lnTo>
                  <a:pt x="1325" y="208"/>
                </a:lnTo>
                <a:lnTo>
                  <a:pt x="1326" y="205"/>
                </a:lnTo>
                <a:lnTo>
                  <a:pt x="1328" y="202"/>
                </a:lnTo>
                <a:lnTo>
                  <a:pt x="1328" y="202"/>
                </a:lnTo>
                <a:lnTo>
                  <a:pt x="1324" y="155"/>
                </a:lnTo>
                <a:lnTo>
                  <a:pt x="1319" y="107"/>
                </a:lnTo>
                <a:lnTo>
                  <a:pt x="1317" y="83"/>
                </a:lnTo>
                <a:lnTo>
                  <a:pt x="1314" y="61"/>
                </a:lnTo>
                <a:lnTo>
                  <a:pt x="1310" y="38"/>
                </a:lnTo>
                <a:lnTo>
                  <a:pt x="1304" y="18"/>
                </a:lnTo>
                <a:lnTo>
                  <a:pt x="1304" y="18"/>
                </a:lnTo>
                <a:lnTo>
                  <a:pt x="1350" y="48"/>
                </a:lnTo>
                <a:lnTo>
                  <a:pt x="1400" y="76"/>
                </a:lnTo>
                <a:lnTo>
                  <a:pt x="1450" y="103"/>
                </a:lnTo>
                <a:lnTo>
                  <a:pt x="1501" y="128"/>
                </a:lnTo>
                <a:lnTo>
                  <a:pt x="1602" y="177"/>
                </a:lnTo>
                <a:lnTo>
                  <a:pt x="1653" y="204"/>
                </a:lnTo>
                <a:lnTo>
                  <a:pt x="1702" y="232"/>
                </a:lnTo>
                <a:lnTo>
                  <a:pt x="1702" y="232"/>
                </a:lnTo>
                <a:lnTo>
                  <a:pt x="1734" y="249"/>
                </a:lnTo>
                <a:lnTo>
                  <a:pt x="1769" y="266"/>
                </a:lnTo>
                <a:lnTo>
                  <a:pt x="1806" y="283"/>
                </a:lnTo>
                <a:lnTo>
                  <a:pt x="1841" y="301"/>
                </a:lnTo>
                <a:lnTo>
                  <a:pt x="1841" y="301"/>
                </a:lnTo>
                <a:lnTo>
                  <a:pt x="1779" y="340"/>
                </a:lnTo>
                <a:lnTo>
                  <a:pt x="1717" y="381"/>
                </a:lnTo>
                <a:lnTo>
                  <a:pt x="1596" y="464"/>
                </a:lnTo>
                <a:lnTo>
                  <a:pt x="1475" y="545"/>
                </a:lnTo>
                <a:lnTo>
                  <a:pt x="1414" y="586"/>
                </a:lnTo>
                <a:lnTo>
                  <a:pt x="1350" y="624"/>
                </a:lnTo>
                <a:lnTo>
                  <a:pt x="1350" y="624"/>
                </a:lnTo>
                <a:lnTo>
                  <a:pt x="1346" y="625"/>
                </a:lnTo>
                <a:lnTo>
                  <a:pt x="1342" y="625"/>
                </a:lnTo>
                <a:lnTo>
                  <a:pt x="1339" y="623"/>
                </a:lnTo>
                <a:lnTo>
                  <a:pt x="1338" y="618"/>
                </a:lnTo>
                <a:lnTo>
                  <a:pt x="1338" y="618"/>
                </a:lnTo>
                <a:lnTo>
                  <a:pt x="1334" y="583"/>
                </a:lnTo>
                <a:lnTo>
                  <a:pt x="1326" y="550"/>
                </a:lnTo>
                <a:lnTo>
                  <a:pt x="1321" y="514"/>
                </a:lnTo>
                <a:lnTo>
                  <a:pt x="1319" y="496"/>
                </a:lnTo>
                <a:lnTo>
                  <a:pt x="1318" y="478"/>
                </a:lnTo>
                <a:lnTo>
                  <a:pt x="1318" y="478"/>
                </a:lnTo>
                <a:lnTo>
                  <a:pt x="1317" y="472"/>
                </a:lnTo>
                <a:lnTo>
                  <a:pt x="1312" y="468"/>
                </a:lnTo>
                <a:lnTo>
                  <a:pt x="1308" y="465"/>
                </a:lnTo>
                <a:lnTo>
                  <a:pt x="1300" y="464"/>
                </a:lnTo>
                <a:lnTo>
                  <a:pt x="1300" y="464"/>
                </a:lnTo>
                <a:lnTo>
                  <a:pt x="1182" y="460"/>
                </a:lnTo>
                <a:lnTo>
                  <a:pt x="1062" y="455"/>
                </a:lnTo>
                <a:lnTo>
                  <a:pt x="943" y="454"/>
                </a:lnTo>
                <a:lnTo>
                  <a:pt x="885" y="454"/>
                </a:lnTo>
                <a:lnTo>
                  <a:pt x="826" y="455"/>
                </a:lnTo>
                <a:lnTo>
                  <a:pt x="826" y="455"/>
                </a:lnTo>
                <a:lnTo>
                  <a:pt x="798" y="460"/>
                </a:lnTo>
                <a:lnTo>
                  <a:pt x="770" y="462"/>
                </a:lnTo>
                <a:lnTo>
                  <a:pt x="742" y="464"/>
                </a:lnTo>
                <a:lnTo>
                  <a:pt x="714" y="464"/>
                </a:lnTo>
                <a:lnTo>
                  <a:pt x="656" y="462"/>
                </a:lnTo>
                <a:lnTo>
                  <a:pt x="599" y="458"/>
                </a:lnTo>
                <a:lnTo>
                  <a:pt x="483" y="448"/>
                </a:lnTo>
                <a:lnTo>
                  <a:pt x="426" y="443"/>
                </a:lnTo>
                <a:lnTo>
                  <a:pt x="368" y="440"/>
                </a:lnTo>
                <a:lnTo>
                  <a:pt x="181" y="439"/>
                </a:lnTo>
                <a:lnTo>
                  <a:pt x="181" y="439"/>
                </a:lnTo>
                <a:lnTo>
                  <a:pt x="178" y="440"/>
                </a:lnTo>
                <a:lnTo>
                  <a:pt x="177" y="441"/>
                </a:lnTo>
                <a:lnTo>
                  <a:pt x="176" y="446"/>
                </a:lnTo>
                <a:lnTo>
                  <a:pt x="176" y="450"/>
                </a:lnTo>
                <a:lnTo>
                  <a:pt x="176" y="450"/>
                </a:lnTo>
                <a:lnTo>
                  <a:pt x="163" y="392"/>
                </a:lnTo>
                <a:lnTo>
                  <a:pt x="150" y="333"/>
                </a:lnTo>
                <a:lnTo>
                  <a:pt x="139" y="274"/>
                </a:lnTo>
                <a:lnTo>
                  <a:pt x="129" y="214"/>
                </a:lnTo>
                <a:lnTo>
                  <a:pt x="129" y="214"/>
                </a:lnTo>
                <a:lnTo>
                  <a:pt x="131" y="218"/>
                </a:lnTo>
                <a:lnTo>
                  <a:pt x="132" y="219"/>
                </a:lnTo>
                <a:lnTo>
                  <a:pt x="133" y="219"/>
                </a:lnTo>
                <a:lnTo>
                  <a:pt x="133" y="218"/>
                </a:lnTo>
                <a:lnTo>
                  <a:pt x="133" y="212"/>
                </a:lnTo>
                <a:lnTo>
                  <a:pt x="132" y="210"/>
                </a:lnTo>
                <a:lnTo>
                  <a:pt x="131" y="208"/>
                </a:lnTo>
                <a:lnTo>
                  <a:pt x="131" y="208"/>
                </a:lnTo>
                <a:lnTo>
                  <a:pt x="219" y="205"/>
                </a:lnTo>
                <a:lnTo>
                  <a:pt x="306" y="202"/>
                </a:lnTo>
                <a:lnTo>
                  <a:pt x="481" y="194"/>
                </a:lnTo>
                <a:lnTo>
                  <a:pt x="569" y="191"/>
                </a:lnTo>
                <a:lnTo>
                  <a:pt x="656" y="190"/>
                </a:lnTo>
                <a:lnTo>
                  <a:pt x="746" y="190"/>
                </a:lnTo>
                <a:lnTo>
                  <a:pt x="836" y="193"/>
                </a:lnTo>
                <a:lnTo>
                  <a:pt x="836" y="193"/>
                </a:lnTo>
                <a:close/>
                <a:moveTo>
                  <a:pt x="126" y="201"/>
                </a:moveTo>
                <a:lnTo>
                  <a:pt x="126" y="201"/>
                </a:lnTo>
                <a:lnTo>
                  <a:pt x="129" y="200"/>
                </a:lnTo>
                <a:lnTo>
                  <a:pt x="133" y="200"/>
                </a:lnTo>
                <a:lnTo>
                  <a:pt x="135" y="201"/>
                </a:lnTo>
                <a:lnTo>
                  <a:pt x="135" y="202"/>
                </a:lnTo>
                <a:lnTo>
                  <a:pt x="133" y="204"/>
                </a:lnTo>
                <a:lnTo>
                  <a:pt x="133" y="204"/>
                </a:lnTo>
                <a:lnTo>
                  <a:pt x="129" y="205"/>
                </a:lnTo>
                <a:lnTo>
                  <a:pt x="126" y="204"/>
                </a:lnTo>
                <a:lnTo>
                  <a:pt x="125" y="204"/>
                </a:lnTo>
                <a:lnTo>
                  <a:pt x="125" y="204"/>
                </a:lnTo>
                <a:lnTo>
                  <a:pt x="126" y="201"/>
                </a:lnTo>
                <a:lnTo>
                  <a:pt x="126" y="201"/>
                </a:lnTo>
                <a:close/>
                <a:moveTo>
                  <a:pt x="108" y="308"/>
                </a:moveTo>
                <a:lnTo>
                  <a:pt x="108" y="308"/>
                </a:lnTo>
                <a:lnTo>
                  <a:pt x="91" y="330"/>
                </a:lnTo>
                <a:lnTo>
                  <a:pt x="74" y="353"/>
                </a:lnTo>
                <a:lnTo>
                  <a:pt x="59" y="377"/>
                </a:lnTo>
                <a:lnTo>
                  <a:pt x="45" y="401"/>
                </a:lnTo>
                <a:lnTo>
                  <a:pt x="45" y="401"/>
                </a:lnTo>
                <a:lnTo>
                  <a:pt x="44" y="403"/>
                </a:lnTo>
                <a:lnTo>
                  <a:pt x="44" y="405"/>
                </a:lnTo>
                <a:lnTo>
                  <a:pt x="73" y="371"/>
                </a:lnTo>
                <a:lnTo>
                  <a:pt x="73" y="371"/>
                </a:lnTo>
                <a:lnTo>
                  <a:pt x="63" y="387"/>
                </a:lnTo>
                <a:lnTo>
                  <a:pt x="55" y="403"/>
                </a:lnTo>
                <a:lnTo>
                  <a:pt x="35" y="437"/>
                </a:lnTo>
                <a:lnTo>
                  <a:pt x="35" y="437"/>
                </a:lnTo>
                <a:lnTo>
                  <a:pt x="34" y="440"/>
                </a:lnTo>
                <a:lnTo>
                  <a:pt x="31" y="443"/>
                </a:lnTo>
                <a:lnTo>
                  <a:pt x="29" y="443"/>
                </a:lnTo>
                <a:lnTo>
                  <a:pt x="28" y="441"/>
                </a:lnTo>
                <a:lnTo>
                  <a:pt x="28" y="437"/>
                </a:lnTo>
                <a:lnTo>
                  <a:pt x="28" y="437"/>
                </a:lnTo>
                <a:lnTo>
                  <a:pt x="29" y="430"/>
                </a:lnTo>
                <a:lnTo>
                  <a:pt x="31" y="422"/>
                </a:lnTo>
                <a:lnTo>
                  <a:pt x="34" y="416"/>
                </a:lnTo>
                <a:lnTo>
                  <a:pt x="39" y="410"/>
                </a:lnTo>
                <a:lnTo>
                  <a:pt x="39" y="410"/>
                </a:lnTo>
                <a:lnTo>
                  <a:pt x="38" y="408"/>
                </a:lnTo>
                <a:lnTo>
                  <a:pt x="38" y="403"/>
                </a:lnTo>
                <a:lnTo>
                  <a:pt x="36" y="402"/>
                </a:lnTo>
                <a:lnTo>
                  <a:pt x="35" y="406"/>
                </a:lnTo>
                <a:lnTo>
                  <a:pt x="35" y="406"/>
                </a:lnTo>
                <a:lnTo>
                  <a:pt x="29" y="415"/>
                </a:lnTo>
                <a:lnTo>
                  <a:pt x="25" y="423"/>
                </a:lnTo>
                <a:lnTo>
                  <a:pt x="25" y="423"/>
                </a:lnTo>
                <a:lnTo>
                  <a:pt x="32" y="405"/>
                </a:lnTo>
                <a:lnTo>
                  <a:pt x="41" y="388"/>
                </a:lnTo>
                <a:lnTo>
                  <a:pt x="59" y="354"/>
                </a:lnTo>
                <a:lnTo>
                  <a:pt x="79" y="322"/>
                </a:lnTo>
                <a:lnTo>
                  <a:pt x="100" y="291"/>
                </a:lnTo>
                <a:lnTo>
                  <a:pt x="100" y="291"/>
                </a:lnTo>
                <a:lnTo>
                  <a:pt x="105" y="284"/>
                </a:lnTo>
                <a:lnTo>
                  <a:pt x="111" y="276"/>
                </a:lnTo>
                <a:lnTo>
                  <a:pt x="115" y="269"/>
                </a:lnTo>
                <a:lnTo>
                  <a:pt x="118" y="260"/>
                </a:lnTo>
                <a:lnTo>
                  <a:pt x="118" y="260"/>
                </a:lnTo>
                <a:lnTo>
                  <a:pt x="122" y="267"/>
                </a:lnTo>
                <a:lnTo>
                  <a:pt x="124" y="274"/>
                </a:lnTo>
                <a:lnTo>
                  <a:pt x="125" y="281"/>
                </a:lnTo>
                <a:lnTo>
                  <a:pt x="124" y="288"/>
                </a:lnTo>
                <a:lnTo>
                  <a:pt x="121" y="294"/>
                </a:lnTo>
                <a:lnTo>
                  <a:pt x="118" y="299"/>
                </a:lnTo>
                <a:lnTo>
                  <a:pt x="114" y="305"/>
                </a:lnTo>
                <a:lnTo>
                  <a:pt x="108" y="308"/>
                </a:lnTo>
                <a:lnTo>
                  <a:pt x="108" y="308"/>
                </a:lnTo>
                <a:close/>
                <a:moveTo>
                  <a:pt x="111" y="211"/>
                </a:moveTo>
                <a:lnTo>
                  <a:pt x="111" y="211"/>
                </a:lnTo>
                <a:lnTo>
                  <a:pt x="112" y="208"/>
                </a:lnTo>
                <a:lnTo>
                  <a:pt x="114" y="208"/>
                </a:lnTo>
                <a:lnTo>
                  <a:pt x="115" y="208"/>
                </a:lnTo>
                <a:lnTo>
                  <a:pt x="115" y="210"/>
                </a:lnTo>
                <a:lnTo>
                  <a:pt x="115" y="212"/>
                </a:lnTo>
                <a:lnTo>
                  <a:pt x="114" y="214"/>
                </a:lnTo>
                <a:lnTo>
                  <a:pt x="111" y="214"/>
                </a:lnTo>
                <a:lnTo>
                  <a:pt x="111" y="214"/>
                </a:lnTo>
                <a:lnTo>
                  <a:pt x="117" y="229"/>
                </a:lnTo>
                <a:lnTo>
                  <a:pt x="118" y="236"/>
                </a:lnTo>
                <a:lnTo>
                  <a:pt x="117" y="243"/>
                </a:lnTo>
                <a:lnTo>
                  <a:pt x="117" y="243"/>
                </a:lnTo>
                <a:lnTo>
                  <a:pt x="114" y="247"/>
                </a:lnTo>
                <a:lnTo>
                  <a:pt x="110" y="252"/>
                </a:lnTo>
                <a:lnTo>
                  <a:pt x="100" y="259"/>
                </a:lnTo>
                <a:lnTo>
                  <a:pt x="100" y="259"/>
                </a:lnTo>
                <a:lnTo>
                  <a:pt x="103" y="252"/>
                </a:lnTo>
                <a:lnTo>
                  <a:pt x="104" y="246"/>
                </a:lnTo>
                <a:lnTo>
                  <a:pt x="105" y="238"/>
                </a:lnTo>
                <a:lnTo>
                  <a:pt x="105" y="238"/>
                </a:lnTo>
                <a:lnTo>
                  <a:pt x="56" y="305"/>
                </a:lnTo>
                <a:lnTo>
                  <a:pt x="34" y="337"/>
                </a:lnTo>
                <a:lnTo>
                  <a:pt x="13" y="371"/>
                </a:lnTo>
                <a:lnTo>
                  <a:pt x="13" y="371"/>
                </a:lnTo>
                <a:lnTo>
                  <a:pt x="24" y="350"/>
                </a:lnTo>
                <a:lnTo>
                  <a:pt x="35" y="329"/>
                </a:lnTo>
                <a:lnTo>
                  <a:pt x="59" y="290"/>
                </a:lnTo>
                <a:lnTo>
                  <a:pt x="111" y="211"/>
                </a:lnTo>
                <a:lnTo>
                  <a:pt x="111" y="21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62510" tIns="81255" rIns="162510" bIns="81255" numCol="1" anchor="t" anchorCtr="0" compatLnSpc="1">
            <a:prstTxWarp prst="textNoShape">
              <a:avLst/>
            </a:prstTxWarp>
          </a:bodyPr>
          <a:lstStyle/>
          <a:p>
            <a:endParaRPr lang="zh-CN" altLang="en-US" sz="3199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364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9">
            <a:extLst>
              <a:ext uri="{FF2B5EF4-FFF2-40B4-BE49-F238E27FC236}">
                <a16:creationId xmlns:a16="http://schemas.microsoft.com/office/drawing/2014/main" id="{34E02782-208F-4CD6-A109-BB79FA446E42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866D98-9A32-4730-A5F8-831F51E01E97}"/>
              </a:ext>
            </a:extLst>
          </p:cNvPr>
          <p:cNvSpPr txBox="1"/>
          <p:nvPr/>
        </p:nvSpPr>
        <p:spPr>
          <a:xfrm>
            <a:off x="1866315" y="270357"/>
            <a:ext cx="3830341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模型检索部分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004A75A-BC9B-4334-A98C-A12E9B589563}"/>
              </a:ext>
            </a:extLst>
          </p:cNvPr>
          <p:cNvGrpSpPr/>
          <p:nvPr/>
        </p:nvGrpSpPr>
        <p:grpSpPr>
          <a:xfrm>
            <a:off x="1252166" y="1264950"/>
            <a:ext cx="10007237" cy="4561385"/>
            <a:chOff x="1866315" y="1469667"/>
            <a:chExt cx="9564103" cy="456138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A82063C-15A5-47E7-8087-0270BE197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6315" y="1469667"/>
              <a:ext cx="9564103" cy="4561385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D1BC301-7843-4BA7-BD2B-4511E497E764}"/>
                </a:ext>
              </a:extLst>
            </p:cNvPr>
            <p:cNvSpPr txBox="1"/>
            <p:nvPr/>
          </p:nvSpPr>
          <p:spPr>
            <a:xfrm>
              <a:off x="2430356" y="2745180"/>
              <a:ext cx="14284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二维草图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8A30291-267B-4D99-8195-13FAE378917D}"/>
                </a:ext>
              </a:extLst>
            </p:cNvPr>
            <p:cNvSpPr txBox="1"/>
            <p:nvPr/>
          </p:nvSpPr>
          <p:spPr>
            <a:xfrm>
              <a:off x="6604114" y="2860387"/>
              <a:ext cx="22631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模型检索模块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08571BB-4BB3-4847-B99C-8DF0A14F2ABE}"/>
                </a:ext>
              </a:extLst>
            </p:cNvPr>
            <p:cNvSpPr txBox="1"/>
            <p:nvPr/>
          </p:nvSpPr>
          <p:spPr>
            <a:xfrm>
              <a:off x="2657815" y="4926668"/>
              <a:ext cx="1620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VR</a:t>
              </a:r>
              <a:r>
                <a:rPr lang="zh-CN" altLang="en-US" sz="2400" b="1" dirty="0">
                  <a:solidFill>
                    <a:schemeClr val="tx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展示端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55F4749-F384-425F-B639-DA489B0D93F4}"/>
                </a:ext>
              </a:extLst>
            </p:cNvPr>
            <p:cNvSpPr txBox="1"/>
            <p:nvPr/>
          </p:nvSpPr>
          <p:spPr>
            <a:xfrm>
              <a:off x="6749825" y="4794659"/>
              <a:ext cx="1993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tx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defRPr>
              </a:lvl1pPr>
            </a:lstStyle>
            <a:p>
              <a:pPr algn="ctr"/>
              <a:r>
                <a:rPr lang="zh-CN" altLang="en-US" dirty="0"/>
                <a:t>匹配模型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3568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​">
  <a:themeElements>
    <a:clrScheme name="自定义 1090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F4D102"/>
      </a:accent1>
      <a:accent2>
        <a:srgbClr val="2F2F2F"/>
      </a:accent2>
      <a:accent3>
        <a:srgbClr val="F4D102"/>
      </a:accent3>
      <a:accent4>
        <a:srgbClr val="2F2F2F"/>
      </a:accent4>
      <a:accent5>
        <a:srgbClr val="F4D102"/>
      </a:accent5>
      <a:accent6>
        <a:srgbClr val="2F2F2F"/>
      </a:accent6>
      <a:hlink>
        <a:srgbClr val="F4D102"/>
      </a:hlink>
      <a:folHlink>
        <a:srgbClr val="3F3F3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729</Words>
  <Application>Microsoft Office PowerPoint</Application>
  <PresentationFormat>宽屏</PresentationFormat>
  <Paragraphs>193</Paragraphs>
  <Slides>25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HappyZcool-2016</vt:lpstr>
      <vt:lpstr>等线</vt:lpstr>
      <vt:lpstr>等线 Light</vt:lpstr>
      <vt:lpstr>方正卡通简体</vt:lpstr>
      <vt:lpstr>方正喵呜体</vt:lpstr>
      <vt:lpstr>中国式手写风</vt:lpstr>
      <vt:lpstr>Arial</vt:lpstr>
      <vt:lpstr>Calibri</vt:lpstr>
      <vt:lpstr>Comic Sans MS</vt:lpstr>
      <vt:lpstr>Cooper Std Black</vt:lpstr>
      <vt:lpstr>Trebuchet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灯泡</dc:title>
  <dc:creator>第一PPT</dc:creator>
  <cp:keywords>www.1ppt.com</cp:keywords>
  <dc:description>www.1ppt.com</dc:description>
  <cp:lastModifiedBy>诺 陈</cp:lastModifiedBy>
  <cp:revision>60</cp:revision>
  <dcterms:created xsi:type="dcterms:W3CDTF">2018-05-16T07:05:28Z</dcterms:created>
  <dcterms:modified xsi:type="dcterms:W3CDTF">2019-03-31T13:45:39Z</dcterms:modified>
</cp:coreProperties>
</file>