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89696" autoAdjust="0"/>
  </p:normalViewPr>
  <p:slideViewPr>
    <p:cSldViewPr snapToGrid="0">
      <p:cViewPr varScale="1">
        <p:scale>
          <a:sx n="71" d="100"/>
          <a:sy n="71" d="100"/>
        </p:scale>
        <p:origin x="32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이정아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667372436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이정아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+mj-ea"/>
                <a:ea typeface="+mj-ea"/>
                <a:sym typeface="Calibri"/>
              </a:rPr>
              <a:t>01.  </a:t>
            </a:r>
            <a:r>
              <a:rPr lang="ko-KR" altLang="en-US" dirty="0">
                <a:latin typeface="+mj-ea"/>
                <a:ea typeface="+mj-ea"/>
              </a:rPr>
              <a:t>파일 문서구조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문서 제작 트리구조 제작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dirty="0"/>
              <a:t>Index</a:t>
            </a:r>
            <a:r>
              <a:rPr lang="ko-KR" altLang="en-US" dirty="0"/>
              <a:t> 문서기준 구조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870B8-5925-41A0-828F-30030F67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952750"/>
            <a:ext cx="307657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제작- </a:t>
            </a:r>
            <a:r>
              <a:rPr lang="en-US" altLang="ko-KR" dirty="0"/>
              <a:t>HTML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HTML </a:t>
            </a:r>
            <a:r>
              <a:rPr lang="ko-KR" altLang="en-US" dirty="0"/>
              <a:t>코드 주요 이미지 캡쳐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275065" y="1521485"/>
            <a:ext cx="6377357" cy="47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매거진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탭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리스트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좌우버튼과 자세히 보기 링크 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웹진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웹진소개</a:t>
            </a:r>
            <a:r>
              <a:rPr lang="en-US" altLang="ko-KR" dirty="0">
                <a:solidFill>
                  <a:schemeClr val="tx1"/>
                </a:solidFill>
              </a:rPr>
              <a:t>, 3</a:t>
            </a:r>
            <a:r>
              <a:rPr lang="ko-KR" altLang="en-US" dirty="0">
                <a:solidFill>
                  <a:schemeClr val="tx1"/>
                </a:solidFill>
              </a:rPr>
              <a:t>개의 영역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영역 내 제품 소개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Google Shape;62;p4">
            <a:extLst>
              <a:ext uri="{FF2B5EF4-FFF2-40B4-BE49-F238E27FC236}">
                <a16:creationId xmlns:a16="http://schemas.microsoft.com/office/drawing/2014/main" id="{C9EBDB1D-4649-4CDF-9E8D-019378A06C1A}"/>
              </a:ext>
            </a:extLst>
          </p:cNvPr>
          <p:cNvCxnSpPr/>
          <p:nvPr/>
        </p:nvCxnSpPr>
        <p:spPr>
          <a:xfrm>
            <a:off x="3431994" y="2448378"/>
            <a:ext cx="0" cy="64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5106C20-DFE4-4448-9138-234303035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57"/>
          <a:stretch/>
        </p:blipFill>
        <p:spPr>
          <a:xfrm>
            <a:off x="275065" y="2448378"/>
            <a:ext cx="3039633" cy="5936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A46577-1E47-4589-8B53-59B7E1B18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76"/>
          <a:stretch/>
        </p:blipFill>
        <p:spPr>
          <a:xfrm>
            <a:off x="3543302" y="2448378"/>
            <a:ext cx="3039633" cy="4578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</a:t>
            </a:r>
            <a:r>
              <a:rPr lang="en-US" altLang="ko-KR" dirty="0">
                <a:sym typeface="Calibri"/>
              </a:rPr>
              <a:t> - </a:t>
            </a:r>
            <a:r>
              <a:rPr lang="en-US" altLang="ko-KR" dirty="0"/>
              <a:t>CSS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CSS </a:t>
            </a:r>
            <a:r>
              <a:rPr lang="ko-KR" altLang="en-US" dirty="0"/>
              <a:t>코드 주요 이미지 캡쳐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6191114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웹진 영역의 소개로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큰 영역을 잡은 뒤 그 안의 작은 영역별로 </a:t>
            </a:r>
            <a:r>
              <a:rPr lang="en-US" altLang="ko-KR" dirty="0" err="1">
                <a:solidFill>
                  <a:srgbClr val="FF0000"/>
                </a:solidFill>
              </a:rPr>
              <a:t>css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코드를 작성했다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BBBD1A-FB4F-4864-BE9E-9E276C4C8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73"/>
          <a:stretch/>
        </p:blipFill>
        <p:spPr>
          <a:xfrm>
            <a:off x="275065" y="1833761"/>
            <a:ext cx="3062386" cy="7444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1F69B9-2B98-4704-9037-C9FC1F927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74"/>
          <a:stretch/>
        </p:blipFill>
        <p:spPr>
          <a:xfrm>
            <a:off x="3520549" y="1833761"/>
            <a:ext cx="3062386" cy="7239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 </a:t>
            </a:r>
            <a:r>
              <a:rPr lang="en-US" altLang="ko-KR" dirty="0">
                <a:sym typeface="Calibri"/>
              </a:rPr>
              <a:t>– </a:t>
            </a:r>
            <a:r>
              <a:rPr lang="ko-KR" altLang="en-US" dirty="0">
                <a:sym typeface="Calibri"/>
              </a:rPr>
              <a:t>결과 이미지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제작에 따른 결과 이미지</a:t>
            </a:r>
            <a:endParaRPr dirty="0"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결과물 가로 기준 크기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1280px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0B67E-7582-4203-9BE9-627EFF1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36" y="1252330"/>
            <a:ext cx="1665154" cy="8007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</Words>
  <Application>Microsoft Office PowerPoint</Application>
  <PresentationFormat>A4 용지(210x297mm)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파일 문서구조</vt:lpstr>
      <vt:lpstr>01.  프로토타입 제작- HTML 코드 (주요 부분)</vt:lpstr>
      <vt:lpstr>01.  프로토타입 제작 - CSS 코드 (주요 부분)</vt:lpstr>
      <vt:lpstr>01.  프로토타입 제작 – 결과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9</cp:revision>
  <dcterms:created xsi:type="dcterms:W3CDTF">2021-08-19T04:35:51Z</dcterms:created>
  <dcterms:modified xsi:type="dcterms:W3CDTF">2021-10-07T06:51:07Z</dcterms:modified>
</cp:coreProperties>
</file>