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61" r:id="rId4"/>
    <p:sldId id="263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문항2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이정아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843072750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이정아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02. </a:t>
            </a:r>
            <a:r>
              <a:rPr lang="ko-KR" altLang="ko-KR" dirty="0">
                <a:sym typeface="Calibri"/>
              </a:rPr>
              <a:t>프로토타입 제작</a:t>
            </a:r>
            <a:r>
              <a:rPr lang="ko-KR" altLang="en-US" dirty="0">
                <a:sym typeface="Calibri"/>
              </a:rPr>
              <a:t>에 따른 결과물 유효성검사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유효성 체크</a:t>
            </a:r>
            <a:endParaRPr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HTML validator</a:t>
            </a:r>
            <a:endParaRPr dirty="0"/>
          </a:p>
        </p:txBody>
      </p:sp>
      <p:cxnSp>
        <p:nvCxnSpPr>
          <p:cNvPr id="5" name="Google Shape;62;p4">
            <a:extLst>
              <a:ext uri="{FF2B5EF4-FFF2-40B4-BE49-F238E27FC236}">
                <a16:creationId xmlns:a16="http://schemas.microsoft.com/office/drawing/2014/main" id="{166ACA06-BAF9-480D-BD29-826E833A352E}"/>
              </a:ext>
            </a:extLst>
          </p:cNvPr>
          <p:cNvCxnSpPr>
            <a:cxnSpLocks/>
          </p:cNvCxnSpPr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76;p6">
            <a:extLst>
              <a:ext uri="{FF2B5EF4-FFF2-40B4-BE49-F238E27FC236}">
                <a16:creationId xmlns:a16="http://schemas.microsoft.com/office/drawing/2014/main" id="{F6730F66-B31F-4893-9DEB-85AAC8F18706}"/>
              </a:ext>
            </a:extLst>
          </p:cNvPr>
          <p:cNvSpPr txBox="1">
            <a:spLocks/>
          </p:cNvSpPr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altLang="ko-KR" dirty="0"/>
              <a:t>CSS validator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8082E-150B-4912-AE8E-7B955985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2149729"/>
            <a:ext cx="5400000" cy="247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2C89D2-948C-47FE-A399-B08FACE4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00" y="6372225"/>
            <a:ext cx="5400000" cy="247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sym typeface="Calibri"/>
              </a:rPr>
              <a:t>02.  프로토타입 제작</a:t>
            </a:r>
            <a:r>
              <a:rPr lang="ko-KR" altLang="en-US" dirty="0">
                <a:sym typeface="Calibri"/>
              </a:rPr>
              <a:t>에 따른 </a:t>
            </a:r>
            <a:r>
              <a:rPr lang="en-US" altLang="ko-KR" dirty="0">
                <a:sym typeface="Calibri"/>
              </a:rPr>
              <a:t>heading outline </a:t>
            </a:r>
            <a:r>
              <a:rPr lang="ko-KR" altLang="en-US" dirty="0">
                <a:sym typeface="Calibri"/>
              </a:rPr>
              <a:t>구조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페이지 구조 체크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Heading outliner </a:t>
            </a:r>
            <a:r>
              <a:rPr lang="ko-KR" altLang="en-US" dirty="0"/>
              <a:t>구조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</a:pPr>
            <a:r>
              <a:rPr lang="ko-KR" altLang="en-US" dirty="0"/>
              <a:t>설계 구성 구조</a:t>
            </a:r>
            <a:endParaRPr lang="en-US" altLang="ko-KR"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DF6D70C-1379-449F-9461-2909DEB5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3" y="2282825"/>
            <a:ext cx="3171825" cy="5924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FEF06F-F816-4544-897C-66E4D29B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24" y="1459149"/>
            <a:ext cx="1495425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86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</Words>
  <Application>Microsoft Office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02. 프로토타입 제작에 따른 결과물 유효성검사</vt:lpstr>
      <vt:lpstr>02.  프로토타입 제작에 따른 heading outline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8</cp:revision>
  <dcterms:created xsi:type="dcterms:W3CDTF">2021-08-19T04:35:51Z</dcterms:created>
  <dcterms:modified xsi:type="dcterms:W3CDTF">2021-10-07T06:50:25Z</dcterms:modified>
</cp:coreProperties>
</file>