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4637" autoAdjust="0"/>
  </p:normalViewPr>
  <p:slideViewPr>
    <p:cSldViewPr snapToGrid="0" showGuides="1">
      <p:cViewPr varScale="1">
        <p:scale>
          <a:sx n="108" d="100"/>
          <a:sy n="108" d="100"/>
        </p:scale>
        <p:origin x="5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울림엔터테인먼트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http://www.woolliment.com/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음반 계획 및 제작 등 각종 콘텐츠 사업을 통한 글로벌 문화 콘텐츠 산업 및 글로벌 시장을 리드할 수 있는 아티스트 발굴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양성 사업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국내 및 해외 시장의 대중문화를 좋아하는 사람들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아티스트들의 글로벌 진출을 위한 다양한 언어 지원 및 세련된 홈페이지를 위한 리뉴얼 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한국에 국한된 홈페이지 이용자들의 글로벌 확장과 더불어 소속 아티스트들 및 기업의 홍보 효과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1280px~,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빨간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소속 아티스트들의 새로운 소식이나 정보가 한눈에 들어오는 깔끔한 디자인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글로벌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독창성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울림엔터테인먼트</a:t>
          </a: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http://www.woolliment.com/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음반 계획 및 제작 등 각종 콘텐츠 사업을 통한 글로벌 문화 콘텐츠 산업 및 글로벌 시장을 리드할 수 있는 아티스트 발굴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양성 사업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국내 및 해외 시장의 대중문화를 좋아하는 사람들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아티스트들의 글로벌 진출을 위한 다양한 언어 지원 및 세련된 홈페이지를 위한 리뉴얼 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한국에 국한된 홈페이지 이용자들의 글로벌 확장과 더불어 소속 아티스트들 및 기업의 홍보 효과</a:t>
          </a: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1280px~,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</a:t>
          </a: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빨간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소속 아티스트들의 새로운 소식이나 정보가 한눈에 들어오는 깔끔한 디자인</a:t>
          </a: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글로벌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독창성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울림 엔터테인먼트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ko-KR" altLang="en-US" dirty="0"/>
              <a:t>울림엔터테인먼트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울림엔터테인먼트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:http://www.woolliment.com/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21.09.05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이정아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 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++++++++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00432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다</a:t>
                      </a: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D8E89F-A11D-4A3B-B0D0-90C7CCA8F5A6}"/>
              </a:ext>
            </a:extLst>
          </p:cNvPr>
          <p:cNvSpPr txBox="1"/>
          <p:nvPr/>
        </p:nvSpPr>
        <p:spPr>
          <a:xfrm>
            <a:off x="1260095" y="257590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오디션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06476-908E-4A28-B3A2-8A248B480AC1}"/>
              </a:ext>
            </a:extLst>
          </p:cNvPr>
          <p:cNvSpPr txBox="1"/>
          <p:nvPr/>
        </p:nvSpPr>
        <p:spPr>
          <a:xfrm>
            <a:off x="1260095" y="287180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보민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F1300-71A6-47A6-B96B-607B6E22B04D}"/>
              </a:ext>
            </a:extLst>
          </p:cNvPr>
          <p:cNvSpPr txBox="1"/>
          <p:nvPr/>
        </p:nvSpPr>
        <p:spPr>
          <a:xfrm>
            <a:off x="1056833" y="3187480"/>
            <a:ext cx="888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인피니트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4DD96-5B57-4E03-93DA-63A901A4FAF5}"/>
              </a:ext>
            </a:extLst>
          </p:cNvPr>
          <p:cNvSpPr txBox="1"/>
          <p:nvPr/>
        </p:nvSpPr>
        <p:spPr>
          <a:xfrm>
            <a:off x="1260095" y="348337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권은비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9E54E9-AC84-4090-81F1-19B3876B8E70}"/>
              </a:ext>
            </a:extLst>
          </p:cNvPr>
          <p:cNvSpPr txBox="1"/>
          <p:nvPr/>
        </p:nvSpPr>
        <p:spPr>
          <a:xfrm>
            <a:off x="967666" y="3761919"/>
            <a:ext cx="9781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프듀</a:t>
            </a:r>
            <a:r>
              <a:rPr lang="ko-KR" altLang="en-US" sz="1200" dirty="0"/>
              <a:t> 논란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84FA1-524F-4F5E-9ED2-A4C130C487C1}"/>
              </a:ext>
            </a:extLst>
          </p:cNvPr>
          <p:cNvSpPr txBox="1"/>
          <p:nvPr/>
        </p:nvSpPr>
        <p:spPr>
          <a:xfrm>
            <a:off x="878889" y="4057818"/>
            <a:ext cx="1066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음반기획</a:t>
            </a: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3D018-683D-438A-9BAD-B7FDF5081607}"/>
              </a:ext>
            </a:extLst>
          </p:cNvPr>
          <p:cNvSpPr txBox="1"/>
          <p:nvPr/>
        </p:nvSpPr>
        <p:spPr>
          <a:xfrm>
            <a:off x="1260095" y="438700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이성종</a:t>
            </a:r>
            <a:endParaRPr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04EF4E-7207-4B26-A078-BD7BBADF7AFF}"/>
              </a:ext>
            </a:extLst>
          </p:cNvPr>
          <p:cNvSpPr txBox="1"/>
          <p:nvPr/>
        </p:nvSpPr>
        <p:spPr>
          <a:xfrm>
            <a:off x="1260095" y="466554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이미주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B67D7-787B-4DB9-8991-E3D9C38D618E}"/>
              </a:ext>
            </a:extLst>
          </p:cNvPr>
          <p:cNvSpPr txBox="1"/>
          <p:nvPr/>
        </p:nvSpPr>
        <p:spPr>
          <a:xfrm>
            <a:off x="1260095" y="496144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open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97EB83-1C75-4759-A0B0-FB37B03E90FB}"/>
              </a:ext>
            </a:extLst>
          </p:cNvPr>
          <p:cNvSpPr txBox="1"/>
          <p:nvPr/>
        </p:nvSpPr>
        <p:spPr>
          <a:xfrm>
            <a:off x="812338" y="5294676"/>
            <a:ext cx="1133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유니버스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3A2FDD-ACAB-496E-A291-67890C9672A0}"/>
              </a:ext>
            </a:extLst>
          </p:cNvPr>
          <p:cNvSpPr txBox="1"/>
          <p:nvPr/>
        </p:nvSpPr>
        <p:spPr>
          <a:xfrm>
            <a:off x="1260095" y="557321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오디션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535DEE-00FD-4872-9C20-68DDBB318FF6}"/>
              </a:ext>
            </a:extLst>
          </p:cNvPr>
          <p:cNvSpPr txBox="1"/>
          <p:nvPr/>
        </p:nvSpPr>
        <p:spPr>
          <a:xfrm>
            <a:off x="1855433" y="257590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NFT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C52103-D083-48B9-BF36-53AE8B206A99}"/>
              </a:ext>
            </a:extLst>
          </p:cNvPr>
          <p:cNvSpPr txBox="1"/>
          <p:nvPr/>
        </p:nvSpPr>
        <p:spPr>
          <a:xfrm>
            <a:off x="1855433" y="2871801"/>
            <a:ext cx="962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골든차일드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FB598-AB42-4198-AF18-E03E5993DF60}"/>
              </a:ext>
            </a:extLst>
          </p:cNvPr>
          <p:cNvSpPr txBox="1"/>
          <p:nvPr/>
        </p:nvSpPr>
        <p:spPr>
          <a:xfrm>
            <a:off x="2131825" y="318748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김성규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9540C-1406-43EE-BF6F-2579B2EC31FC}"/>
              </a:ext>
            </a:extLst>
          </p:cNvPr>
          <p:cNvSpPr txBox="1"/>
          <p:nvPr/>
        </p:nvSpPr>
        <p:spPr>
          <a:xfrm>
            <a:off x="2131825" y="348337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울림몰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15874-B93E-4BA9-9273-7E7C31E14746}"/>
              </a:ext>
            </a:extLst>
          </p:cNvPr>
          <p:cNvSpPr txBox="1"/>
          <p:nvPr/>
        </p:nvSpPr>
        <p:spPr>
          <a:xfrm>
            <a:off x="1828809" y="377927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주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849704-41CE-473E-8C7B-8784DB097F5D}"/>
              </a:ext>
            </a:extLst>
          </p:cNvPr>
          <p:cNvSpPr txBox="1"/>
          <p:nvPr/>
        </p:nvSpPr>
        <p:spPr>
          <a:xfrm>
            <a:off x="1945783" y="4057818"/>
            <a:ext cx="871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음반제작</a:t>
            </a:r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2E081-30A5-4960-96BA-3277E345E6DB}"/>
              </a:ext>
            </a:extLst>
          </p:cNvPr>
          <p:cNvSpPr txBox="1"/>
          <p:nvPr/>
        </p:nvSpPr>
        <p:spPr>
          <a:xfrm>
            <a:off x="2131825" y="438700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남우현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1719D0-DEAA-4512-9A5D-4101981333FA}"/>
              </a:ext>
            </a:extLst>
          </p:cNvPr>
          <p:cNvSpPr txBox="1"/>
          <p:nvPr/>
        </p:nvSpPr>
        <p:spPr>
          <a:xfrm>
            <a:off x="2131825" y="466554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군대</a:t>
            </a:r>
            <a:endParaRPr lang="en-US" altLang="ko-KR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66D62C-C269-422E-B566-FBBAA1311C66}"/>
              </a:ext>
            </a:extLst>
          </p:cNvPr>
          <p:cNvSpPr txBox="1"/>
          <p:nvPr/>
        </p:nvSpPr>
        <p:spPr>
          <a:xfrm>
            <a:off x="2131825" y="496144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I go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08D40-8EC4-4ED5-A20B-C03AE6D20221}"/>
              </a:ext>
            </a:extLst>
          </p:cNvPr>
          <p:cNvSpPr txBox="1"/>
          <p:nvPr/>
        </p:nvSpPr>
        <p:spPr>
          <a:xfrm>
            <a:off x="2131825" y="529467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코로나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B82159-734E-49D2-88BA-405A79A7A2EF}"/>
              </a:ext>
            </a:extLst>
          </p:cNvPr>
          <p:cNvSpPr txBox="1"/>
          <p:nvPr/>
        </p:nvSpPr>
        <p:spPr>
          <a:xfrm>
            <a:off x="2131825" y="557321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오디션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3018F0-AB7A-44E3-AB10-AD1F27CA2FDD}"/>
              </a:ext>
            </a:extLst>
          </p:cNvPr>
          <p:cNvSpPr txBox="1"/>
          <p:nvPr/>
        </p:nvSpPr>
        <p:spPr>
          <a:xfrm>
            <a:off x="2467992" y="2575902"/>
            <a:ext cx="1221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온라인 콘서트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5A4F5-4926-4A84-84CD-0E49EC49DEC1}"/>
              </a:ext>
            </a:extLst>
          </p:cNvPr>
          <p:cNvSpPr txBox="1"/>
          <p:nvPr/>
        </p:nvSpPr>
        <p:spPr>
          <a:xfrm>
            <a:off x="3003555" y="287180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드리핀</a:t>
            </a:r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8F36D-38D9-45CF-B39A-3197802FFA19}"/>
              </a:ext>
            </a:extLst>
          </p:cNvPr>
          <p:cNvSpPr txBox="1"/>
          <p:nvPr/>
        </p:nvSpPr>
        <p:spPr>
          <a:xfrm>
            <a:off x="2817513" y="3187480"/>
            <a:ext cx="871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아이즈원</a:t>
            </a:r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5D027-A7C0-4782-B7C0-22D80C25B3ED}"/>
              </a:ext>
            </a:extLst>
          </p:cNvPr>
          <p:cNvSpPr txBox="1"/>
          <p:nvPr/>
        </p:nvSpPr>
        <p:spPr>
          <a:xfrm>
            <a:off x="3003555" y="348337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류수정</a:t>
            </a:r>
            <a:endParaRPr lang="en-US" altLang="ko-K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8E085-9EC4-469D-A313-8115E56A722D}"/>
              </a:ext>
            </a:extLst>
          </p:cNvPr>
          <p:cNvSpPr txBox="1"/>
          <p:nvPr/>
        </p:nvSpPr>
        <p:spPr>
          <a:xfrm>
            <a:off x="2541121" y="3761919"/>
            <a:ext cx="1148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악플러 고소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1F2596-D084-44A5-84CE-FA05CED99943}"/>
              </a:ext>
            </a:extLst>
          </p:cNvPr>
          <p:cNvSpPr txBox="1"/>
          <p:nvPr/>
        </p:nvSpPr>
        <p:spPr>
          <a:xfrm>
            <a:off x="2744384" y="4057818"/>
            <a:ext cx="944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아티스트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ECDB2A-1964-4CD1-9392-7EA8A1325EB6}"/>
              </a:ext>
            </a:extLst>
          </p:cNvPr>
          <p:cNvSpPr txBox="1"/>
          <p:nvPr/>
        </p:nvSpPr>
        <p:spPr>
          <a:xfrm>
            <a:off x="3003555" y="438700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케이</a:t>
            </a:r>
            <a:endParaRPr lang="en-US" altLang="ko-K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63CB88-BCD8-4866-8AFE-F0881B76C82D}"/>
              </a:ext>
            </a:extLst>
          </p:cNvPr>
          <p:cNvSpPr txBox="1"/>
          <p:nvPr/>
        </p:nvSpPr>
        <p:spPr>
          <a:xfrm>
            <a:off x="3003555" y="4665541"/>
            <a:ext cx="18191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게임</a:t>
            </a:r>
            <a:r>
              <a:rPr lang="en-US" altLang="ko-KR" sz="1200" dirty="0"/>
              <a:t>,</a:t>
            </a:r>
            <a:r>
              <a:rPr lang="ko-KR" altLang="en-US" sz="1200" dirty="0"/>
              <a:t> 슈퍼스타 울림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A66AC-7D05-49E1-839A-16BE729D0A2F}"/>
              </a:ext>
            </a:extLst>
          </p:cNvPr>
          <p:cNvSpPr txBox="1"/>
          <p:nvPr/>
        </p:nvSpPr>
        <p:spPr>
          <a:xfrm>
            <a:off x="2841998" y="4961440"/>
            <a:ext cx="847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애플뮤직</a:t>
            </a:r>
            <a:endParaRPr lang="en-US" altLang="ko-KR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427F53-45E9-4AE0-AD94-15A13441EE4E}"/>
              </a:ext>
            </a:extLst>
          </p:cNvPr>
          <p:cNvSpPr txBox="1"/>
          <p:nvPr/>
        </p:nvSpPr>
        <p:spPr>
          <a:xfrm>
            <a:off x="3003555" y="529467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집착</a:t>
            </a:r>
            <a:endParaRPr lang="en-US" altLang="ko-KR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639059-D6D6-4D9F-A060-9CCFF3C7BA30}"/>
              </a:ext>
            </a:extLst>
          </p:cNvPr>
          <p:cNvSpPr txBox="1"/>
          <p:nvPr/>
        </p:nvSpPr>
        <p:spPr>
          <a:xfrm>
            <a:off x="3003555" y="557321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오디션</a:t>
            </a:r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A7C1DD-1C83-4D94-ABCF-C566AC4B3D40}"/>
              </a:ext>
            </a:extLst>
          </p:cNvPr>
          <p:cNvSpPr txBox="1"/>
          <p:nvPr/>
        </p:nvSpPr>
        <p:spPr>
          <a:xfrm>
            <a:off x="3616113" y="2575902"/>
            <a:ext cx="822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로켓펀치</a:t>
            </a:r>
            <a:endParaRPr lang="en-US" altLang="ko-K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6C1F70-111B-420B-9D3B-D69889773D1A}"/>
              </a:ext>
            </a:extLst>
          </p:cNvPr>
          <p:cNvSpPr txBox="1"/>
          <p:nvPr/>
        </p:nvSpPr>
        <p:spPr>
          <a:xfrm>
            <a:off x="3616114" y="2871801"/>
            <a:ext cx="962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러블리즈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2D27A7-F040-49D7-9DC6-C1C99DBE1C4F}"/>
              </a:ext>
            </a:extLst>
          </p:cNvPr>
          <p:cNvSpPr txBox="1"/>
          <p:nvPr/>
        </p:nvSpPr>
        <p:spPr>
          <a:xfrm>
            <a:off x="3616114" y="318748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김채원</a:t>
            </a:r>
            <a:endParaRPr lang="en-US" altLang="ko-K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9389F3-BF36-40C0-8F3C-2CEC108AA0BC}"/>
              </a:ext>
            </a:extLst>
          </p:cNvPr>
          <p:cNvSpPr txBox="1"/>
          <p:nvPr/>
        </p:nvSpPr>
        <p:spPr>
          <a:xfrm>
            <a:off x="3616113" y="3483379"/>
            <a:ext cx="1355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뮤직비디오</a:t>
            </a:r>
            <a:endParaRPr lang="en-US" altLang="ko-K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4B1BC0-BB9C-40AD-8DD7-03DBFA07979D}"/>
              </a:ext>
            </a:extLst>
          </p:cNvPr>
          <p:cNvSpPr txBox="1"/>
          <p:nvPr/>
        </p:nvSpPr>
        <p:spPr>
          <a:xfrm>
            <a:off x="3616113" y="3761919"/>
            <a:ext cx="1532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글로벌종합엔터</a:t>
            </a:r>
            <a:endParaRPr lang="en-US" altLang="ko-KR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01CB4A-7F9B-4408-A0BA-EC7A33DE5C11}"/>
              </a:ext>
            </a:extLst>
          </p:cNvPr>
          <p:cNvSpPr txBox="1"/>
          <p:nvPr/>
        </p:nvSpPr>
        <p:spPr>
          <a:xfrm>
            <a:off x="3616114" y="4057818"/>
            <a:ext cx="1557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크리스마스 콘서트</a:t>
            </a:r>
            <a:endParaRPr lang="en-US" altLang="ko-KR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3A17FA-4D03-4B9F-B304-8D01BB9A3C0B}"/>
              </a:ext>
            </a:extLst>
          </p:cNvPr>
          <p:cNvSpPr txBox="1"/>
          <p:nvPr/>
        </p:nvSpPr>
        <p:spPr>
          <a:xfrm>
            <a:off x="3616114" y="4387001"/>
            <a:ext cx="1630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울림더라이브</a:t>
            </a:r>
            <a:endParaRPr lang="en-US" altLang="ko-KR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AA47E2-8D48-4980-8A34-0E80CC1AEF45}"/>
              </a:ext>
            </a:extLst>
          </p:cNvPr>
          <p:cNvSpPr txBox="1"/>
          <p:nvPr/>
        </p:nvSpPr>
        <p:spPr>
          <a:xfrm>
            <a:off x="3950959" y="4952485"/>
            <a:ext cx="1036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카카오 산하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56234-7113-4A83-9D8A-983F2EA39480}"/>
              </a:ext>
            </a:extLst>
          </p:cNvPr>
          <p:cNvSpPr txBox="1"/>
          <p:nvPr/>
        </p:nvSpPr>
        <p:spPr>
          <a:xfrm>
            <a:off x="3616114" y="5294676"/>
            <a:ext cx="1140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대표 막말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38F770-0175-497E-8D32-193815FD8989}"/>
              </a:ext>
            </a:extLst>
          </p:cNvPr>
          <p:cNvSpPr txBox="1"/>
          <p:nvPr/>
        </p:nvSpPr>
        <p:spPr>
          <a:xfrm>
            <a:off x="3616114" y="557321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오디션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036413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579645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96125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실력있는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아티스트들의 꾸준한 활동으로 두터운 견고한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팬층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확보 및 대중적인 신뢰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아티스트들의 독보적인 컨셉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(ex: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인피니트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러블리즈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아이즈원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멤버였던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김채원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권은비의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해체 후 울림에서의 활발한 활동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차세대 그룹으로 넘어가지 못하고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기존 그룹들의 활동이 주 수입임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방탄소년단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슈퍼엠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등의 다양한 아티스트들의 성공적인 진출로 더욱 확대된 글로벌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케이팝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시장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직접적인 오프라인 활동 외 유튜브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브이라이브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등의 다양한 콘텐츠 시장의 확대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뛰어난 실력을 지닌 기존 및 새롭게 등장하는 신인 아티스트들로 인해 심화된 경쟁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중국의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한국 문화 규제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3" y="5869794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글로벌 유입을 돕기 위한 다양한 언어 지원 및 소속 아티스트 및 다양한 콘텐츠 홍보를 위한 리뉴얼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 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6179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시장의 규모는 큰 편이지만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한국 시장은 포화상태로 보인다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매우 높은 성장을 이뤄낸 시장이지만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앞으로의 성장 가능성 또한 높다고 판단된다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유튜브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틱톡과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같은 매체가 전세계적으로 활발히 사용되는 시대인만큼 다양한 문화권으로의 손쉬운 진출이 가능하다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문화시장이기 때문에 잠재수요는 매우 높은 편이며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많이 발달된 한국 및 주요 아시아 국가 외에 다양한 나라로의 진출이 가능하다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68006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공격적이고 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엔터관련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대기업인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SM, JYP, YG,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하이브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외에 다양한 엔터테인먼트의 아티스트들 또한 뛰어난 실력과 기획력으로 높은 퀄리티의 음반을 발표하며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팬층을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공고히 다지고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잠재력이 뛰어난 시장이기 때문에 새로운 경쟁사들의 진입 가능성이 높은 편이라 생각된다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95049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당사는 다양한 비즈니스를 통해 축적한 노하우와 커뮤니케이션 기법을 각 프로젝트에 체계적으로 적용하여 글로벌 시장을 리드할 수 있는 아티스트를 발굴하여 양성하는 것을 목표로 한 사업을 진행중이기 때문에 기업의 목표와 일치한다 볼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인적자원을 갖추고 있으나 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자원은 다소 미흡하다 보인다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경쟁사 들이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위버스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리슨 등 소통을 위한 자사 플랫폼을 갖추고 있으며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소속 그룹들이 활발히 활동하는 것에 비해 미흡하다고 볼 수 있으나 유니버스와의 계약을 통해 커뮤니티 플랫폼으로의 진출을 하는 모습이 보인다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그렇다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단체 콘서트 등 기존 아티스트들과 새로운 아티스트들의 화합으로 시너지 효과를 낼 수 있으리라 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6887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언어 지원 혹은 이미지가 아닌 텍스트로 된 정보 입력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모모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일본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아르바이트</a:t>
                      </a:r>
                      <a:endParaRPr 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SNS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일본 </a:t>
                      </a:r>
                      <a:r>
                        <a:rPr lang="ko-KR" altLang="en-US" sz="11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교토부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80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유튜브나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SNS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를 통해 소식을 접하며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것을 좋아한다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남는 여가시간에 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를 돌아다니던 중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아이즈원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해체 후 궁금해 하던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권은비의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솔로 데뷔 소식을 알게 되어 반가워 한다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 SNS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를 통해 더 상세한 검색을 하다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아이즈원이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아닌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권은비의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현재 소속사가 궁금해져 홈페이지를 들어가본 모모는 한국어만 지원되는 홈페이지에 당황해 하다 브라우저의 번역 기능을 이용하여 홈페이지 내 내용을 확인하다 텍스트가 아닌 이미지로 된 내용을 번역하지 못해 홈페이지를 나간다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  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+++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수정해야함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85413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아티스트 별 따로 분류되는 공지사항과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남우현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34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덕질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5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한국 경기도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4000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기분전환으로 좋아하는 아티스트의 콘서트나 뮤지컬 등을 보는 것을 좋아한다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좋아하는 아티스트의 앨범 고화질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컨셉포토를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저장하기 위해 해당 홈페이지를 이용했다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컴백을 할 때마다 사진을 저장하기 위해 홈페이지에 방문하지만 좋아하는 아티스트의 공식 스케쥴이나 공지들을 따로 확인할 수 있는 페이지가 없는 것은 불만족스러웠다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소속사들은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~~~ </a:t>
                      </a:r>
                      <a:r>
                        <a:rPr lang="ko-KR" altLang="en-US" sz="1100" b="0" kern="0" spc="-8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1185</Words>
  <Application>Microsoft Office PowerPoint</Application>
  <PresentationFormat>와이드스크린</PresentationFormat>
  <Paragraphs>265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울림 엔터테인먼트 사이트 제작</vt:lpstr>
      <vt:lpstr>1. 프로젝트 과제 선정</vt:lpstr>
      <vt:lpstr>1. 프로젝트 과제 선정</vt:lpstr>
      <vt:lpstr>2. 프로젝트 과제 분석</vt:lpstr>
      <vt:lpstr>2. 프로젝트 과제 분석 </vt:lpstr>
      <vt:lpstr>2. 프로젝트 과제 분석</vt:lpstr>
      <vt:lpstr>2. 프로젝트 과제 분석</vt:lpstr>
      <vt:lpstr>3. 프로젝트 분석 내용 방향성 선정</vt:lpstr>
      <vt:lpstr>3. 프로젝트 분석 내용 방향성 선정   +++수정해야함</vt:lpstr>
      <vt:lpstr>3. 프로젝트 분석 내용 방향성 선정  ( ++++++++ 수정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 </cp:lastModifiedBy>
  <cp:revision>122</cp:revision>
  <dcterms:created xsi:type="dcterms:W3CDTF">2021-04-03T06:27:39Z</dcterms:created>
  <dcterms:modified xsi:type="dcterms:W3CDTF">2021-09-06T08:57:27Z</dcterms:modified>
</cp:coreProperties>
</file>