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  <p:sldId id="261" r:id="rId7"/>
    <p:sldId id="266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CCC"/>
    <a:srgbClr val="D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DE62BE-6AD6-F95C-B977-C1D4A0E9D3F3}" v="8" dt="2020-11-18T14:55:42.8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Greenfield (Student)" userId="S::george3.greenfield@live.uwe.ac.uk::432edc51-a46f-4dde-ae7a-0bee13235254" providerId="AD" clId="Web-{5DDE62BE-6AD6-F95C-B977-C1D4A0E9D3F3}"/>
    <pc:docChg chg="modSld">
      <pc:chgData name="George Greenfield (Student)" userId="S::george3.greenfield@live.uwe.ac.uk::432edc51-a46f-4dde-ae7a-0bee13235254" providerId="AD" clId="Web-{5DDE62BE-6AD6-F95C-B977-C1D4A0E9D3F3}" dt="2020-11-18T14:55:40.131" v="4" actId="20577"/>
      <pc:docMkLst>
        <pc:docMk/>
      </pc:docMkLst>
      <pc:sldChg chg="modSp">
        <pc:chgData name="George Greenfield (Student)" userId="S::george3.greenfield@live.uwe.ac.uk::432edc51-a46f-4dde-ae7a-0bee13235254" providerId="AD" clId="Web-{5DDE62BE-6AD6-F95C-B977-C1D4A0E9D3F3}" dt="2020-11-18T14:55:39.412" v="2" actId="20577"/>
        <pc:sldMkLst>
          <pc:docMk/>
          <pc:sldMk cId="363742538" sldId="258"/>
        </pc:sldMkLst>
        <pc:spChg chg="mod">
          <ac:chgData name="George Greenfield (Student)" userId="S::george3.greenfield@live.uwe.ac.uk::432edc51-a46f-4dde-ae7a-0bee13235254" providerId="AD" clId="Web-{5DDE62BE-6AD6-F95C-B977-C1D4A0E9D3F3}" dt="2020-11-18T14:55:39.412" v="2" actId="20577"/>
          <ac:spMkLst>
            <pc:docMk/>
            <pc:sldMk cId="363742538" sldId="258"/>
            <ac:spMk id="4" creationId="{DEC38897-F874-4342-BDFD-95203D3C408C}"/>
          </ac:spMkLst>
        </pc:spChg>
      </pc:sldChg>
    </pc:docChg>
  </pc:docChgLst>
  <pc:docChgLst>
    <pc:chgData clId="Web-{5DDE62BE-6AD6-F95C-B977-C1D4A0E9D3F3}"/>
    <pc:docChg chg="modSld">
      <pc:chgData name="" userId="" providerId="" clId="Web-{5DDE62BE-6AD6-F95C-B977-C1D4A0E9D3F3}" dt="2020-11-18T14:55:33.553" v="1" actId="20577"/>
      <pc:docMkLst>
        <pc:docMk/>
      </pc:docMkLst>
      <pc:sldChg chg="modSp">
        <pc:chgData name="" userId="" providerId="" clId="Web-{5DDE62BE-6AD6-F95C-B977-C1D4A0E9D3F3}" dt="2020-11-18T14:55:33.553" v="0" actId="20577"/>
        <pc:sldMkLst>
          <pc:docMk/>
          <pc:sldMk cId="363742538" sldId="258"/>
        </pc:sldMkLst>
        <pc:spChg chg="mod">
          <ac:chgData name="" userId="" providerId="" clId="Web-{5DDE62BE-6AD6-F95C-B977-C1D4A0E9D3F3}" dt="2020-11-18T14:55:33.553" v="0" actId="20577"/>
          <ac:spMkLst>
            <pc:docMk/>
            <pc:sldMk cId="363742538" sldId="258"/>
            <ac:spMk id="4" creationId="{DEC38897-F874-4342-BDFD-95203D3C40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CB9C-4ABC-4FD0-A5C2-5B0D56CDF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2D097-D91C-432C-9BB2-86D54BB46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95035-5060-4C2F-BF35-C3883A626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D912-108C-43BD-BD45-A22ED67B0D14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3F5B5-2C6D-44DA-B787-6FD075EEE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79757-433C-4982-ADB2-10289F48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C9DE-CA80-4740-81D9-4F6BB36DD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7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CCBD2-7A9A-4514-986A-A4ECF619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6EFD0-FC59-475F-87F0-8156F2A51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E379F-F02B-4514-A8F6-0C8C5A27E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D912-108C-43BD-BD45-A22ED67B0D14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E66C8-DF59-4051-BD37-AAC42F4D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A53E-ED05-4B3F-A131-8D0DAA48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C9DE-CA80-4740-81D9-4F6BB36DD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70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30BF25-80B3-4988-9CE1-42A2D430E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E3837-E22E-4E8F-81FE-520B14F55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A4D96-2469-4FDF-B564-A4D52157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D912-108C-43BD-BD45-A22ED67B0D14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69106-1320-4CAE-9E25-9EC9876D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F3C2D-0C6E-47C4-8C1E-A65935E7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C9DE-CA80-4740-81D9-4F6BB36DD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49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E13A-CE72-46AF-B6D3-BB4439E2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5FB9-F423-4C28-ADBB-9EE162CBE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BBE46-7735-42AD-934C-BA692CAD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D912-108C-43BD-BD45-A22ED67B0D14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EA9AB-27E0-4946-B8F2-2414371C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A8806-48BE-4E85-9CB2-F7A792E1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C9DE-CA80-4740-81D9-4F6BB36DD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29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B981-1165-4EFA-AD32-5DF680E0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9F5E9-7259-4133-98A9-00A5B0646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4AC9E-92A5-402B-AE09-93FC4A5B3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D912-108C-43BD-BD45-A22ED67B0D14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E13E9-183D-4A40-9FE2-F91B75894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7F0C4-6A68-4B63-A5D9-784E83EB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C9DE-CA80-4740-81D9-4F6BB36DD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04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963E1-47EF-49DE-9E31-B6C13B12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ECF2C-4F1F-4D3D-AB33-2D2794E0E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E0470-9975-46FC-980D-23CCD9C70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A48FC-6275-4660-9987-52F062489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D912-108C-43BD-BD45-A22ED67B0D14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8C08F-34FE-4E29-9AB5-D71B3F5E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6E31A-67F2-421E-9399-4920BCE7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C9DE-CA80-4740-81D9-4F6BB36DD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81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3B4D-1D68-4887-A8E0-8B34BCFF9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9FFC6-BB49-4824-9E85-2F1B10FED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CCD38-45DF-4D30-B5F3-9E957AFBB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C3AABF-19AE-4879-BC74-4F62C2AD6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68B0A-B6A9-4461-9F4A-4471A5A1D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783D3D-4C42-480C-AF2B-8A8D49BB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D912-108C-43BD-BD45-A22ED67B0D14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F6B2B1-41C0-45B6-BD5C-60E015DE5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0FBEBD-DD5F-48F7-902E-4F1AC3EF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C9DE-CA80-4740-81D9-4F6BB36DD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3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8CB9-F3E2-4AEA-AAB1-B4684DA5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7E34DB-9A68-4BBB-860F-818EB215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D912-108C-43BD-BD45-A22ED67B0D14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69257-5AC8-4E9C-A193-3CAA6F20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35F83-A0E9-477B-9CE6-87BE71829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C9DE-CA80-4740-81D9-4F6BB36DD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76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53C58-41C0-476B-B9F3-0260787B6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D912-108C-43BD-BD45-A22ED67B0D14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3D485-371E-4A0C-9630-80101076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58721-C277-49CD-872A-D838590A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C9DE-CA80-4740-81D9-4F6BB36DD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66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4114-981B-4A19-A853-20FAEB4D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2C2C4-0758-4F0C-A297-0E307834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74E39-CFE1-4617-9D72-E6B060280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46323-254C-4183-885B-0CF0DEEC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D912-108C-43BD-BD45-A22ED67B0D14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8E882-1BF1-42BC-BB95-EE772D59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C4502-C328-47A1-884A-337C3E1E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C9DE-CA80-4740-81D9-4F6BB36DD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70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2A88-2C92-4E20-86CD-C1199711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A80B1C-C373-4885-BD33-5F2CA65C9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31341-0295-4F01-8FD9-8543CFF27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2FA97-7F7B-4600-AD42-D348F6B4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D912-108C-43BD-BD45-A22ED67B0D14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D442A-CFA5-4B08-8043-7CCC4A8B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9532B-389B-49CD-AC4E-ED27DADC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C9DE-CA80-4740-81D9-4F6BB36DD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6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6D2DE-764B-43AF-8A25-AEE71152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13BAD-8372-4632-BEC8-21B85CAA7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1406E-580D-4766-8AEB-0F26EEF45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ED912-108C-43BD-BD45-A22ED67B0D14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099A9-99E8-4219-9C2D-6F12294D6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52EC5-FB29-47D6-8610-1769093BD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4C9DE-CA80-4740-81D9-4F6BB36DD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24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1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7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E7222665-C4D5-4311-A42F-EE4B519156CF}"/>
              </a:ext>
            </a:extLst>
          </p:cNvPr>
          <p:cNvCxnSpPr>
            <a:cxnSpLocks/>
            <a:stCxn id="264" idx="9"/>
            <a:endCxn id="5" idx="3"/>
          </p:cNvCxnSpPr>
          <p:nvPr/>
        </p:nvCxnSpPr>
        <p:spPr>
          <a:xfrm rot="16200000" flipV="1">
            <a:off x="7906701" y="3698460"/>
            <a:ext cx="2096824" cy="227767"/>
          </a:xfrm>
          <a:prstGeom prst="curvedConnector3">
            <a:avLst>
              <a:gd name="adj1" fmla="val 51138"/>
            </a:avLst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ED0221-48C0-41B7-80C3-42D9D04309EE}"/>
              </a:ext>
            </a:extLst>
          </p:cNvPr>
          <p:cNvCxnSpPr>
            <a:cxnSpLocks/>
            <a:stCxn id="10" idx="8"/>
            <a:endCxn id="5" idx="3"/>
          </p:cNvCxnSpPr>
          <p:nvPr/>
        </p:nvCxnSpPr>
        <p:spPr>
          <a:xfrm flipH="1" flipV="1">
            <a:off x="8841229" y="2763932"/>
            <a:ext cx="1237203" cy="460847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E2389E-9760-460C-81B9-C4FBD316C0DC}"/>
              </a:ext>
            </a:extLst>
          </p:cNvPr>
          <p:cNvCxnSpPr>
            <a:cxnSpLocks/>
            <a:stCxn id="9" idx="0"/>
            <a:endCxn id="5" idx="5"/>
          </p:cNvCxnSpPr>
          <p:nvPr/>
        </p:nvCxnSpPr>
        <p:spPr>
          <a:xfrm flipV="1">
            <a:off x="7736219" y="2589298"/>
            <a:ext cx="251218" cy="810115"/>
          </a:xfrm>
          <a:prstGeom prst="curvedConnector5">
            <a:avLst>
              <a:gd name="adj1" fmla="val 90997"/>
              <a:gd name="adj2" fmla="val 50001"/>
              <a:gd name="adj3" fmla="val 9003"/>
            </a:avLst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080EE7-6046-43E9-BEE8-CF3E9FCF6AFC}"/>
              </a:ext>
            </a:extLst>
          </p:cNvPr>
          <p:cNvCxnSpPr>
            <a:cxnSpLocks/>
            <a:stCxn id="7" idx="4"/>
            <a:endCxn id="5" idx="9"/>
          </p:cNvCxnSpPr>
          <p:nvPr/>
        </p:nvCxnSpPr>
        <p:spPr>
          <a:xfrm rot="5400000">
            <a:off x="8435277" y="1431620"/>
            <a:ext cx="823867" cy="11961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263F654-B77F-4227-BF03-EB72A6E86011}"/>
              </a:ext>
            </a:extLst>
          </p:cNvPr>
          <p:cNvCxnSpPr>
            <a:cxnSpLocks/>
            <a:stCxn id="6" idx="2"/>
            <a:endCxn id="5" idx="7"/>
          </p:cNvCxnSpPr>
          <p:nvPr/>
        </p:nvCxnSpPr>
        <p:spPr>
          <a:xfrm>
            <a:off x="7629213" y="1202124"/>
            <a:ext cx="358224" cy="822044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3589C72-8397-47ED-8450-9E8D004B084B}"/>
              </a:ext>
            </a:extLst>
          </p:cNvPr>
          <p:cNvCxnSpPr>
            <a:cxnSpLocks/>
            <a:stCxn id="8" idx="5"/>
            <a:endCxn id="5" idx="1"/>
          </p:cNvCxnSpPr>
          <p:nvPr/>
        </p:nvCxnSpPr>
        <p:spPr>
          <a:xfrm rot="10800000" flipV="1">
            <a:off x="9368901" y="1202125"/>
            <a:ext cx="1009474" cy="1104608"/>
          </a:xfrm>
          <a:prstGeom prst="curvedConnector3">
            <a:avLst>
              <a:gd name="adj1" fmla="val 58664"/>
            </a:avLst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9AEA08D-312A-49B0-98B4-8111EFC1822F}"/>
              </a:ext>
            </a:extLst>
          </p:cNvPr>
          <p:cNvCxnSpPr>
            <a:cxnSpLocks/>
            <a:stCxn id="65" idx="0"/>
            <a:endCxn id="5" idx="6"/>
          </p:cNvCxnSpPr>
          <p:nvPr/>
        </p:nvCxnSpPr>
        <p:spPr>
          <a:xfrm flipV="1">
            <a:off x="5867433" y="2306733"/>
            <a:ext cx="1974159" cy="1090857"/>
          </a:xfrm>
          <a:prstGeom prst="curvedConnector3">
            <a:avLst>
              <a:gd name="adj1" fmla="val 43556"/>
            </a:avLst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8FD51854-EC07-4335-89B1-C105F258BB6A}"/>
              </a:ext>
            </a:extLst>
          </p:cNvPr>
          <p:cNvCxnSpPr>
            <a:cxnSpLocks/>
            <a:stCxn id="227" idx="0"/>
            <a:endCxn id="5" idx="4"/>
          </p:cNvCxnSpPr>
          <p:nvPr/>
        </p:nvCxnSpPr>
        <p:spPr>
          <a:xfrm flipV="1">
            <a:off x="7306846" y="2763932"/>
            <a:ext cx="1062418" cy="2271460"/>
          </a:xfrm>
          <a:prstGeom prst="curvedConnector2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EC38897-F874-4342-BDFD-95203D3C408C}"/>
              </a:ext>
            </a:extLst>
          </p:cNvPr>
          <p:cNvSpPr txBox="1"/>
          <p:nvPr/>
        </p:nvSpPr>
        <p:spPr>
          <a:xfrm>
            <a:off x="-3415" y="881945"/>
            <a:ext cx="2573312" cy="597099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 dirty="0"/>
              <a:t>Website pages:</a:t>
            </a:r>
            <a:endParaRPr lang="en-GB" sz="1401" dirty="0"/>
          </a:p>
          <a:p>
            <a:endParaRPr lang="en-GB" sz="1401" dirty="0"/>
          </a:p>
          <a:p>
            <a:pPr marL="171455" indent="-171455">
              <a:buFont typeface="Arial" panose="020B0604020202020204" pitchFamily="34" charset="0"/>
              <a:buChar char="•"/>
            </a:pPr>
            <a:r>
              <a:rPr lang="en-GB" sz="1200" dirty="0"/>
              <a:t>Homepage </a:t>
            </a:r>
            <a:r>
              <a:rPr lang="en-GB" sz="800" dirty="0"/>
              <a:t>(1)</a:t>
            </a:r>
            <a:r>
              <a:rPr lang="en-GB" sz="1200" dirty="0"/>
              <a:t> – </a:t>
            </a: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GB" sz="1200" dirty="0"/>
              <a:t>Link to:</a:t>
            </a:r>
            <a:br>
              <a:rPr lang="en-GB" sz="1200" dirty="0"/>
            </a:br>
            <a:r>
              <a:rPr lang="en-GB" sz="1200" dirty="0"/>
              <a:t>	@Login page</a:t>
            </a:r>
            <a:endParaRPr lang="en-GB" sz="1200" dirty="0">
              <a:cs typeface="Calibri"/>
            </a:endParaRPr>
          </a:p>
          <a:p>
            <a:endParaRPr lang="en-GB" sz="1200" dirty="0"/>
          </a:p>
          <a:p>
            <a:pPr marL="171455" indent="-171455">
              <a:buFont typeface="Arial" panose="020B0604020202020204" pitchFamily="34" charset="0"/>
              <a:buChar char="•"/>
            </a:pPr>
            <a:r>
              <a:rPr lang="en-GB" sz="1200" dirty="0"/>
              <a:t>Login page </a:t>
            </a:r>
            <a:r>
              <a:rPr lang="en-GB" sz="800" dirty="0"/>
              <a:t>(2)</a:t>
            </a:r>
            <a:r>
              <a:rPr lang="en-GB" sz="1200" dirty="0"/>
              <a:t> –</a:t>
            </a:r>
          </a:p>
          <a:p>
            <a:pPr marL="628666" lvl="1" indent="-171455">
              <a:buFont typeface="Wingdings" panose="05000000000000000000" pitchFamily="2" charset="2"/>
              <a:buChar char="v"/>
            </a:pPr>
            <a:r>
              <a:rPr lang="en-GB" sz="1200" dirty="0"/>
              <a:t>Link to:</a:t>
            </a:r>
            <a:br>
              <a:rPr lang="en-GB" sz="1200" dirty="0"/>
            </a:br>
            <a:r>
              <a:rPr lang="en-GB" sz="1200" dirty="0"/>
              <a:t>	@Homepage</a:t>
            </a:r>
          </a:p>
          <a:p>
            <a:r>
              <a:rPr lang="en-GB" sz="1200" dirty="0"/>
              <a:t>	@Register page</a:t>
            </a:r>
          </a:p>
          <a:p>
            <a:endParaRPr lang="en-GB" sz="1200" dirty="0"/>
          </a:p>
          <a:p>
            <a:pPr marL="171455" indent="-171455">
              <a:buFont typeface="Arial" panose="020B0604020202020204" pitchFamily="34" charset="0"/>
              <a:buChar char="•"/>
            </a:pPr>
            <a:r>
              <a:rPr lang="en-GB" sz="1200" dirty="0"/>
              <a:t>Registration page </a:t>
            </a:r>
            <a:r>
              <a:rPr lang="en-GB" sz="800" dirty="0"/>
              <a:t>(3)</a:t>
            </a:r>
            <a:r>
              <a:rPr lang="en-GB" sz="1200" dirty="0"/>
              <a:t> –</a:t>
            </a:r>
          </a:p>
          <a:p>
            <a:pPr marL="628666" lvl="1" indent="-171455">
              <a:buFont typeface="Wingdings" panose="05000000000000000000" pitchFamily="2" charset="2"/>
              <a:buChar char="v"/>
            </a:pPr>
            <a:r>
              <a:rPr lang="en-GB" sz="1200" dirty="0"/>
              <a:t>Links to:</a:t>
            </a:r>
          </a:p>
          <a:p>
            <a:r>
              <a:rPr lang="en-GB" sz="1200" dirty="0"/>
              <a:t>	@Homepage</a:t>
            </a:r>
          </a:p>
          <a:p>
            <a:endParaRPr lang="en-GB" sz="1200" dirty="0"/>
          </a:p>
          <a:p>
            <a:pPr marL="171455" indent="-171455">
              <a:buFont typeface="Arial" panose="020B0604020202020204" pitchFamily="34" charset="0"/>
              <a:buChar char="•"/>
            </a:pPr>
            <a:r>
              <a:rPr lang="en-GB" sz="1200" dirty="0"/>
              <a:t>Signed out page </a:t>
            </a:r>
            <a:r>
              <a:rPr lang="en-GB" sz="800" dirty="0"/>
              <a:t>(4)</a:t>
            </a:r>
            <a:r>
              <a:rPr lang="en-GB" sz="1200" dirty="0"/>
              <a:t> –</a:t>
            </a:r>
          </a:p>
          <a:p>
            <a:pPr marL="628666" lvl="1" indent="-171455">
              <a:buFont typeface="Wingdings" panose="05000000000000000000" pitchFamily="2" charset="2"/>
              <a:buChar char="v"/>
            </a:pPr>
            <a:r>
              <a:rPr lang="en-GB" sz="1200" dirty="0"/>
              <a:t>Links to:</a:t>
            </a:r>
          </a:p>
          <a:p>
            <a:r>
              <a:rPr lang="en-GB" sz="1200" dirty="0"/>
              <a:t>	@Homepage</a:t>
            </a:r>
          </a:p>
          <a:p>
            <a:r>
              <a:rPr lang="en-GB" sz="1200" dirty="0"/>
              <a:t>	@Login page</a:t>
            </a:r>
          </a:p>
          <a:p>
            <a:endParaRPr lang="en-GB" sz="1200" dirty="0"/>
          </a:p>
          <a:p>
            <a:pPr marL="171455" indent="-171455">
              <a:buFont typeface="Arial" panose="020B0604020202020204" pitchFamily="34" charset="0"/>
              <a:buChar char="•"/>
            </a:pPr>
            <a:r>
              <a:rPr lang="en-GB" sz="1200" dirty="0"/>
              <a:t>Dashboard </a:t>
            </a:r>
            <a:r>
              <a:rPr lang="en-GB" sz="800" dirty="0"/>
              <a:t>(5)</a:t>
            </a:r>
            <a:br>
              <a:rPr lang="en-GB" sz="1200" dirty="0"/>
            </a:br>
            <a:r>
              <a:rPr lang="en-GB" sz="1200" dirty="0"/>
              <a:t>(Patient, Nurse, Doctor &amp; Admin) –</a:t>
            </a:r>
          </a:p>
          <a:p>
            <a:pPr marL="628666" lvl="1" indent="-171455">
              <a:buFont typeface="Wingdings" panose="05000000000000000000" pitchFamily="2" charset="2"/>
              <a:buChar char="v"/>
            </a:pPr>
            <a:r>
              <a:rPr lang="en-GB" sz="1200" dirty="0"/>
              <a:t>Links to:</a:t>
            </a:r>
          </a:p>
          <a:p>
            <a:r>
              <a:rPr lang="en-GB" sz="1200" dirty="0"/>
              <a:t>	@Homepage</a:t>
            </a:r>
            <a:br>
              <a:rPr lang="en-GB" sz="1200" dirty="0"/>
            </a:br>
            <a:r>
              <a:rPr lang="en-GB" sz="1200" dirty="0"/>
              <a:t>	@Signed out page</a:t>
            </a:r>
          </a:p>
          <a:p>
            <a:r>
              <a:rPr lang="en-GB" sz="1200" dirty="0"/>
              <a:t>	@Calendar API page</a:t>
            </a:r>
          </a:p>
          <a:p>
            <a:pPr marL="171455" indent="-171455">
              <a:buFont typeface="Arial" panose="020B0604020202020204" pitchFamily="34" charset="0"/>
              <a:buChar char="•"/>
            </a:pPr>
            <a:r>
              <a:rPr lang="en-GB" sz="1200" dirty="0"/>
              <a:t>Appointments (Calendar) </a:t>
            </a:r>
            <a:r>
              <a:rPr lang="en-GB" sz="800" dirty="0"/>
              <a:t>(6)</a:t>
            </a:r>
            <a:r>
              <a:rPr lang="en-GB" sz="1200" dirty="0"/>
              <a:t> –</a:t>
            </a:r>
          </a:p>
          <a:p>
            <a:pPr marL="628666" lvl="1" indent="-171455">
              <a:buFont typeface="Wingdings" panose="05000000000000000000" pitchFamily="2" charset="2"/>
              <a:buChar char="v"/>
            </a:pPr>
            <a:r>
              <a:rPr lang="en-GB" sz="1200" dirty="0"/>
              <a:t>Links to:</a:t>
            </a:r>
          </a:p>
          <a:p>
            <a:r>
              <a:rPr lang="en-GB" sz="1200" dirty="0"/>
              <a:t>	@Homepage</a:t>
            </a:r>
          </a:p>
          <a:p>
            <a:r>
              <a:rPr lang="en-GB" sz="1200" dirty="0"/>
              <a:t>	@Dashboard</a:t>
            </a:r>
          </a:p>
          <a:p>
            <a:r>
              <a:rPr lang="en-GB" sz="1200" dirty="0"/>
              <a:t>	@Signed out page</a:t>
            </a:r>
            <a:endParaRPr lang="en-GB" sz="1801" dirty="0"/>
          </a:p>
        </p:txBody>
      </p:sp>
      <p:sp>
        <p:nvSpPr>
          <p:cNvPr id="5" name="Decagon 4">
            <a:extLst>
              <a:ext uri="{FF2B5EF4-FFF2-40B4-BE49-F238E27FC236}">
                <a16:creationId xmlns:a16="http://schemas.microsoft.com/office/drawing/2014/main" id="{DE6F68A8-3E43-4096-8F96-FF8551855D86}"/>
              </a:ext>
            </a:extLst>
          </p:cNvPr>
          <p:cNvSpPr/>
          <p:nvPr/>
        </p:nvSpPr>
        <p:spPr>
          <a:xfrm>
            <a:off x="7841592" y="1849533"/>
            <a:ext cx="1527309" cy="914400"/>
          </a:xfrm>
          <a:prstGeom prst="dec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1" dirty="0">
                <a:solidFill>
                  <a:sysClr val="windowText" lastClr="000000"/>
                </a:solidFill>
              </a:rPr>
              <a:t>Homepage</a:t>
            </a:r>
          </a:p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1</a:t>
            </a:r>
            <a:endParaRPr lang="en-GB" sz="1801" dirty="0">
              <a:solidFill>
                <a:sysClr val="windowText" lastClr="000000"/>
              </a:solidFill>
            </a:endParaRPr>
          </a:p>
        </p:txBody>
      </p:sp>
      <p:sp>
        <p:nvSpPr>
          <p:cNvPr id="6" name="Decagon 5">
            <a:extLst>
              <a:ext uri="{FF2B5EF4-FFF2-40B4-BE49-F238E27FC236}">
                <a16:creationId xmlns:a16="http://schemas.microsoft.com/office/drawing/2014/main" id="{D4BD095B-F451-4C8B-A518-56B5423F83D4}"/>
              </a:ext>
            </a:extLst>
          </p:cNvPr>
          <p:cNvSpPr/>
          <p:nvPr/>
        </p:nvSpPr>
        <p:spPr>
          <a:xfrm>
            <a:off x="6471297" y="462359"/>
            <a:ext cx="1280160" cy="914400"/>
          </a:xfrm>
          <a:prstGeom prst="dec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1" dirty="0">
                <a:solidFill>
                  <a:sysClr val="windowText" lastClr="000000"/>
                </a:solidFill>
              </a:rPr>
              <a:t>Login page</a:t>
            </a:r>
          </a:p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2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7" name="Decagon 6">
            <a:extLst>
              <a:ext uri="{FF2B5EF4-FFF2-40B4-BE49-F238E27FC236}">
                <a16:creationId xmlns:a16="http://schemas.microsoft.com/office/drawing/2014/main" id="{FEA44947-3667-436F-AA54-594A62DCACDC}"/>
              </a:ext>
            </a:extLst>
          </p:cNvPr>
          <p:cNvSpPr/>
          <p:nvPr/>
        </p:nvSpPr>
        <p:spPr>
          <a:xfrm>
            <a:off x="8277325" y="111268"/>
            <a:ext cx="1666798" cy="914400"/>
          </a:xfrm>
          <a:prstGeom prst="dec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1" dirty="0">
                <a:solidFill>
                  <a:sysClr val="windowText" lastClr="000000"/>
                </a:solidFill>
              </a:rPr>
              <a:t>Registration page</a:t>
            </a:r>
          </a:p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3</a:t>
            </a:r>
            <a:endParaRPr lang="en-GB" sz="1801" dirty="0">
              <a:solidFill>
                <a:sysClr val="windowText" lastClr="000000"/>
              </a:solidFill>
            </a:endParaRPr>
          </a:p>
        </p:txBody>
      </p:sp>
      <p:sp>
        <p:nvSpPr>
          <p:cNvPr id="8" name="Decagon 7">
            <a:extLst>
              <a:ext uri="{FF2B5EF4-FFF2-40B4-BE49-F238E27FC236}">
                <a16:creationId xmlns:a16="http://schemas.microsoft.com/office/drawing/2014/main" id="{86850191-CF5E-4433-A5D9-6B5964CB96F3}"/>
              </a:ext>
            </a:extLst>
          </p:cNvPr>
          <p:cNvSpPr/>
          <p:nvPr/>
        </p:nvSpPr>
        <p:spPr>
          <a:xfrm>
            <a:off x="10256131" y="462360"/>
            <a:ext cx="1280160" cy="914400"/>
          </a:xfrm>
          <a:prstGeom prst="dec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1" dirty="0">
                <a:solidFill>
                  <a:sysClr val="windowText" lastClr="000000"/>
                </a:solidFill>
              </a:rPr>
              <a:t>Signed out page </a:t>
            </a:r>
            <a:r>
              <a:rPr lang="en-GB" sz="1000" dirty="0">
                <a:solidFill>
                  <a:sysClr val="windowText" lastClr="000000"/>
                </a:solidFill>
              </a:rPr>
              <a:t>4</a:t>
            </a:r>
            <a:endParaRPr lang="en-GB" sz="1801" dirty="0">
              <a:solidFill>
                <a:sysClr val="windowText" lastClr="000000"/>
              </a:solidFill>
            </a:endParaRPr>
          </a:p>
        </p:txBody>
      </p:sp>
      <p:sp>
        <p:nvSpPr>
          <p:cNvPr id="9" name="Decagon 8">
            <a:extLst>
              <a:ext uri="{FF2B5EF4-FFF2-40B4-BE49-F238E27FC236}">
                <a16:creationId xmlns:a16="http://schemas.microsoft.com/office/drawing/2014/main" id="{CEDA0BFA-E541-4615-82FA-5307CD2FC658}"/>
              </a:ext>
            </a:extLst>
          </p:cNvPr>
          <p:cNvSpPr/>
          <p:nvPr/>
        </p:nvSpPr>
        <p:spPr>
          <a:xfrm>
            <a:off x="6317591" y="3224778"/>
            <a:ext cx="1568396" cy="914400"/>
          </a:xfrm>
          <a:prstGeom prst="dec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1" dirty="0">
                <a:solidFill>
                  <a:sysClr val="windowText" lastClr="000000"/>
                </a:solidFill>
              </a:rPr>
              <a:t>Dashboard</a:t>
            </a:r>
          </a:p>
          <a:p>
            <a:pPr algn="ctr"/>
            <a:r>
              <a:rPr lang="en-GB" sz="900" dirty="0">
                <a:solidFill>
                  <a:sysClr val="windowText" lastClr="000000"/>
                </a:solidFill>
              </a:rPr>
              <a:t>5</a:t>
            </a:r>
            <a:endParaRPr lang="en-GB" sz="1801" dirty="0">
              <a:solidFill>
                <a:sysClr val="windowText" lastClr="000000"/>
              </a:solidFill>
            </a:endParaRPr>
          </a:p>
        </p:txBody>
      </p:sp>
      <p:sp>
        <p:nvSpPr>
          <p:cNvPr id="10" name="Decagon 9">
            <a:extLst>
              <a:ext uri="{FF2B5EF4-FFF2-40B4-BE49-F238E27FC236}">
                <a16:creationId xmlns:a16="http://schemas.microsoft.com/office/drawing/2014/main" id="{8D99AABB-8527-4607-8317-B6D833B82A59}"/>
              </a:ext>
            </a:extLst>
          </p:cNvPr>
          <p:cNvSpPr/>
          <p:nvPr/>
        </p:nvSpPr>
        <p:spPr>
          <a:xfrm>
            <a:off x="9429198" y="3224778"/>
            <a:ext cx="1879160" cy="914400"/>
          </a:xfrm>
          <a:prstGeom prst="dec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1" dirty="0">
                <a:solidFill>
                  <a:sysClr val="windowText" lastClr="000000"/>
                </a:solidFill>
              </a:rPr>
              <a:t>Appointments page</a:t>
            </a:r>
          </a:p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6</a:t>
            </a:r>
            <a:endParaRPr lang="en-GB" sz="1801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33B9C9-51E6-47C8-89CA-39BCB34DA42D}"/>
              </a:ext>
            </a:extLst>
          </p:cNvPr>
          <p:cNvCxnSpPr>
            <a:cxnSpLocks/>
            <a:stCxn id="9" idx="1"/>
            <a:endCxn id="10" idx="6"/>
          </p:cNvCxnSpPr>
          <p:nvPr/>
        </p:nvCxnSpPr>
        <p:spPr>
          <a:xfrm>
            <a:off x="7885987" y="3681978"/>
            <a:ext cx="154321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379C67-BA6A-4D76-9F53-6B2F8B84C666}"/>
              </a:ext>
            </a:extLst>
          </p:cNvPr>
          <p:cNvCxnSpPr>
            <a:cxnSpLocks/>
            <a:stCxn id="10" idx="9"/>
            <a:endCxn id="8" idx="4"/>
          </p:cNvCxnSpPr>
          <p:nvPr/>
        </p:nvCxnSpPr>
        <p:spPr>
          <a:xfrm flipV="1">
            <a:off x="10659124" y="1376759"/>
            <a:ext cx="39291" cy="1848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07E912-4D1F-45EB-9F48-DA47DF5FCCF8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V="1">
            <a:off x="7885987" y="1376759"/>
            <a:ext cx="3208020" cy="23052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7A6293-F515-49A8-BB78-F8E1C4C0F443}"/>
              </a:ext>
            </a:extLst>
          </p:cNvPr>
          <p:cNvCxnSpPr>
            <a:cxnSpLocks/>
            <a:stCxn id="5" idx="8"/>
            <a:endCxn id="6" idx="3"/>
          </p:cNvCxnSpPr>
          <p:nvPr/>
        </p:nvCxnSpPr>
        <p:spPr>
          <a:xfrm flipH="1" flipV="1">
            <a:off x="7309173" y="1376758"/>
            <a:ext cx="1060091" cy="4727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62D8FB-D64C-4458-ABDC-10FB1BF5DA57}"/>
              </a:ext>
            </a:extLst>
          </p:cNvPr>
          <p:cNvCxnSpPr>
            <a:cxnSpLocks/>
            <a:stCxn id="6" idx="1"/>
            <a:endCxn id="7" idx="6"/>
          </p:cNvCxnSpPr>
          <p:nvPr/>
        </p:nvCxnSpPr>
        <p:spPr>
          <a:xfrm flipV="1">
            <a:off x="7751457" y="568468"/>
            <a:ext cx="525868" cy="351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025B2AE-8824-472B-BCA5-1EA34C092856}"/>
              </a:ext>
            </a:extLst>
          </p:cNvPr>
          <p:cNvCxnSpPr>
            <a:cxnSpLocks/>
            <a:stCxn id="5" idx="0"/>
            <a:endCxn id="8" idx="6"/>
          </p:cNvCxnSpPr>
          <p:nvPr/>
        </p:nvCxnSpPr>
        <p:spPr>
          <a:xfrm flipV="1">
            <a:off x="9223056" y="919560"/>
            <a:ext cx="1033075" cy="1104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3AD018E-F2D5-4BE3-A586-1A1CD7C75FB6}"/>
              </a:ext>
            </a:extLst>
          </p:cNvPr>
          <p:cNvCxnSpPr>
            <a:cxnSpLocks/>
            <a:stCxn id="6" idx="4"/>
            <a:endCxn id="9" idx="8"/>
          </p:cNvCxnSpPr>
          <p:nvPr/>
        </p:nvCxnSpPr>
        <p:spPr>
          <a:xfrm flipH="1">
            <a:off x="6859458" y="1376758"/>
            <a:ext cx="54123" cy="18480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5CEA986-5907-4E67-AA29-FEE2B199166B}"/>
              </a:ext>
            </a:extLst>
          </p:cNvPr>
          <p:cNvSpPr txBox="1"/>
          <p:nvPr/>
        </p:nvSpPr>
        <p:spPr>
          <a:xfrm>
            <a:off x="564541" y="199008"/>
            <a:ext cx="2854519" cy="50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801" dirty="0"/>
              <a:t>ESD Website template </a:t>
            </a:r>
            <a:br>
              <a:rPr lang="en-GB" sz="1801" dirty="0"/>
            </a:br>
            <a:r>
              <a:rPr lang="en-GB" sz="900" dirty="0"/>
              <a:t>– George Greenfield</a:t>
            </a:r>
            <a:endParaRPr lang="en-GB" sz="1801" dirty="0"/>
          </a:p>
        </p:txBody>
      </p:sp>
      <p:sp>
        <p:nvSpPr>
          <p:cNvPr id="65" name="Decagon 64">
            <a:extLst>
              <a:ext uri="{FF2B5EF4-FFF2-40B4-BE49-F238E27FC236}">
                <a16:creationId xmlns:a16="http://schemas.microsoft.com/office/drawing/2014/main" id="{0C9A9481-8C7E-4B92-936B-D1A91DD86023}"/>
              </a:ext>
            </a:extLst>
          </p:cNvPr>
          <p:cNvSpPr/>
          <p:nvPr/>
        </p:nvSpPr>
        <p:spPr>
          <a:xfrm>
            <a:off x="4645165" y="3222955"/>
            <a:ext cx="1351306" cy="914400"/>
          </a:xfrm>
          <a:prstGeom prst="decag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Update Account details?</a:t>
            </a:r>
          </a:p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7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F25C55F-06A3-4252-99C2-FB71B4C8F5E5}"/>
              </a:ext>
            </a:extLst>
          </p:cNvPr>
          <p:cNvCxnSpPr>
            <a:cxnSpLocks/>
            <a:stCxn id="9" idx="7"/>
            <a:endCxn id="65" idx="0"/>
          </p:cNvCxnSpPr>
          <p:nvPr/>
        </p:nvCxnSpPr>
        <p:spPr>
          <a:xfrm flipH="1" flipV="1">
            <a:off x="5867433" y="3397590"/>
            <a:ext cx="599926" cy="1823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E720EC1-469B-4B67-80B3-21BB75A808DA}"/>
              </a:ext>
            </a:extLst>
          </p:cNvPr>
          <p:cNvCxnSpPr>
            <a:cxnSpLocks/>
            <a:stCxn id="65" idx="2"/>
            <a:endCxn id="9" idx="5"/>
          </p:cNvCxnSpPr>
          <p:nvPr/>
        </p:nvCxnSpPr>
        <p:spPr>
          <a:xfrm>
            <a:off x="5867433" y="3962720"/>
            <a:ext cx="599926" cy="1823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235A4FF4-AF24-4D9F-99F7-579CF9D0679B}"/>
              </a:ext>
            </a:extLst>
          </p:cNvPr>
          <p:cNvSpPr txBox="1"/>
          <p:nvPr/>
        </p:nvSpPr>
        <p:spPr>
          <a:xfrm>
            <a:off x="9580428" y="5843562"/>
            <a:ext cx="2573312" cy="9848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Key:</a:t>
            </a:r>
            <a:br>
              <a:rPr lang="en-GB" sz="1050" dirty="0"/>
            </a:br>
            <a:r>
              <a:rPr lang="en-GB" sz="1050" dirty="0"/>
              <a:t>Grey = accessible by all users.</a:t>
            </a:r>
          </a:p>
          <a:p>
            <a:r>
              <a:rPr lang="en-GB" sz="1050" dirty="0"/>
              <a:t>Blue = accessible by patients only</a:t>
            </a:r>
          </a:p>
          <a:p>
            <a:r>
              <a:rPr lang="en-GB" sz="1050" dirty="0"/>
              <a:t>Green =  accessible by doctors/ nurses only</a:t>
            </a:r>
          </a:p>
          <a:p>
            <a:r>
              <a:rPr lang="en-GB" sz="1050" dirty="0"/>
              <a:t>Red = accessible by admins only</a:t>
            </a:r>
            <a:endParaRPr lang="en-GB" sz="1600" dirty="0"/>
          </a:p>
        </p:txBody>
      </p:sp>
      <p:sp>
        <p:nvSpPr>
          <p:cNvPr id="227" name="Decagon 226">
            <a:extLst>
              <a:ext uri="{FF2B5EF4-FFF2-40B4-BE49-F238E27FC236}">
                <a16:creationId xmlns:a16="http://schemas.microsoft.com/office/drawing/2014/main" id="{52813A92-1A58-48CB-B091-420DF2969C0F}"/>
              </a:ext>
            </a:extLst>
          </p:cNvPr>
          <p:cNvSpPr/>
          <p:nvPr/>
        </p:nvSpPr>
        <p:spPr>
          <a:xfrm>
            <a:off x="5888218" y="4860757"/>
            <a:ext cx="1568396" cy="914400"/>
          </a:xfrm>
          <a:prstGeom prst="decagon">
            <a:avLst/>
          </a:prstGeom>
          <a:solidFill>
            <a:srgbClr val="D64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1" dirty="0">
                <a:solidFill>
                  <a:sysClr val="windowText" lastClr="000000"/>
                </a:solidFill>
              </a:rPr>
              <a:t>Admin Page</a:t>
            </a:r>
          </a:p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9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768FFEF-2AE8-487D-A6EA-923F9ED74842}"/>
              </a:ext>
            </a:extLst>
          </p:cNvPr>
          <p:cNvCxnSpPr>
            <a:cxnSpLocks/>
            <a:stCxn id="9" idx="4"/>
            <a:endCxn id="227" idx="8"/>
          </p:cNvCxnSpPr>
          <p:nvPr/>
        </p:nvCxnSpPr>
        <p:spPr>
          <a:xfrm flipH="1">
            <a:off x="6430085" y="4139177"/>
            <a:ext cx="429373" cy="721581"/>
          </a:xfrm>
          <a:prstGeom prst="straightConnector1">
            <a:avLst/>
          </a:prstGeom>
          <a:ln w="15875">
            <a:solidFill>
              <a:srgbClr val="D6424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85FBBD98-B82A-498F-83A5-C581B59F1C20}"/>
              </a:ext>
            </a:extLst>
          </p:cNvPr>
          <p:cNvCxnSpPr>
            <a:cxnSpLocks/>
            <a:stCxn id="227" idx="9"/>
            <a:endCxn id="9" idx="3"/>
          </p:cNvCxnSpPr>
          <p:nvPr/>
        </p:nvCxnSpPr>
        <p:spPr>
          <a:xfrm flipV="1">
            <a:off x="6914747" y="4139177"/>
            <a:ext cx="429373" cy="721581"/>
          </a:xfrm>
          <a:prstGeom prst="straightConnector1">
            <a:avLst/>
          </a:prstGeom>
          <a:ln w="15875">
            <a:solidFill>
              <a:srgbClr val="D6424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08B41DB5-BB8A-4E0D-BBF1-AFB37E9FC02E}"/>
              </a:ext>
            </a:extLst>
          </p:cNvPr>
          <p:cNvCxnSpPr>
            <a:cxnSpLocks/>
            <a:stCxn id="65" idx="8"/>
            <a:endCxn id="8" idx="7"/>
          </p:cNvCxnSpPr>
          <p:nvPr/>
        </p:nvCxnSpPr>
        <p:spPr>
          <a:xfrm flipV="1">
            <a:off x="5112030" y="636995"/>
            <a:ext cx="5266345" cy="2585961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Decagon 263">
            <a:extLst>
              <a:ext uri="{FF2B5EF4-FFF2-40B4-BE49-F238E27FC236}">
                <a16:creationId xmlns:a16="http://schemas.microsoft.com/office/drawing/2014/main" id="{54F7FB91-450B-49A3-9A10-833C787F8513}"/>
              </a:ext>
            </a:extLst>
          </p:cNvPr>
          <p:cNvSpPr/>
          <p:nvPr/>
        </p:nvSpPr>
        <p:spPr>
          <a:xfrm>
            <a:off x="7839070" y="4860755"/>
            <a:ext cx="1879160" cy="914400"/>
          </a:xfrm>
          <a:prstGeom prst="decag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1" dirty="0">
                <a:solidFill>
                  <a:sysClr val="windowText" lastClr="000000"/>
                </a:solidFill>
              </a:rPr>
              <a:t>Patient records page</a:t>
            </a:r>
          </a:p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8</a:t>
            </a:r>
            <a:endParaRPr lang="en-GB" sz="1801" dirty="0">
              <a:solidFill>
                <a:sysClr val="windowText" lastClr="000000"/>
              </a:solidFill>
            </a:endParaRP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76489F93-8B03-41BF-8E77-5C57DC543323}"/>
              </a:ext>
            </a:extLst>
          </p:cNvPr>
          <p:cNvCxnSpPr>
            <a:cxnSpLocks/>
            <a:stCxn id="9" idx="3"/>
            <a:endCxn id="264" idx="7"/>
          </p:cNvCxnSpPr>
          <p:nvPr/>
        </p:nvCxnSpPr>
        <p:spPr>
          <a:xfrm>
            <a:off x="7344120" y="4139177"/>
            <a:ext cx="674394" cy="896213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84337A83-79E7-4C51-B744-F6FFF5CAF8E7}"/>
              </a:ext>
            </a:extLst>
          </p:cNvPr>
          <p:cNvCxnSpPr>
            <a:cxnSpLocks/>
            <a:stCxn id="264" idx="8"/>
            <a:endCxn id="9" idx="2"/>
          </p:cNvCxnSpPr>
          <p:nvPr/>
        </p:nvCxnSpPr>
        <p:spPr>
          <a:xfrm flipH="1" flipV="1">
            <a:off x="7736219" y="3964543"/>
            <a:ext cx="752085" cy="89621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2B2DBF0D-1606-4A43-A641-DD9BEA75AACB}"/>
              </a:ext>
            </a:extLst>
          </p:cNvPr>
          <p:cNvCxnSpPr>
            <a:cxnSpLocks/>
            <a:stCxn id="264" idx="8"/>
            <a:endCxn id="8" idx="5"/>
          </p:cNvCxnSpPr>
          <p:nvPr/>
        </p:nvCxnSpPr>
        <p:spPr>
          <a:xfrm flipV="1">
            <a:off x="8488304" y="1202125"/>
            <a:ext cx="1890071" cy="3658631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A53B0C22-541F-4F2D-B53A-7EDA25A92FB8}"/>
              </a:ext>
            </a:extLst>
          </p:cNvPr>
          <p:cNvCxnSpPr>
            <a:cxnSpLocks/>
            <a:stCxn id="227" idx="1"/>
            <a:endCxn id="8" idx="5"/>
          </p:cNvCxnSpPr>
          <p:nvPr/>
        </p:nvCxnSpPr>
        <p:spPr>
          <a:xfrm flipV="1">
            <a:off x="7456614" y="1202125"/>
            <a:ext cx="2921761" cy="4115832"/>
          </a:xfrm>
          <a:prstGeom prst="straightConnector1">
            <a:avLst/>
          </a:prstGeom>
          <a:ln w="15875">
            <a:solidFill>
              <a:srgbClr val="D6424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FD555958-87E1-4D62-B343-6FE7B6EACFB3}"/>
              </a:ext>
            </a:extLst>
          </p:cNvPr>
          <p:cNvCxnSpPr>
            <a:cxnSpLocks/>
            <a:stCxn id="227" idx="7"/>
            <a:endCxn id="65" idx="3"/>
          </p:cNvCxnSpPr>
          <p:nvPr/>
        </p:nvCxnSpPr>
        <p:spPr>
          <a:xfrm flipH="1" flipV="1">
            <a:off x="5529606" y="4137354"/>
            <a:ext cx="508380" cy="898038"/>
          </a:xfrm>
          <a:prstGeom prst="straightConnector1">
            <a:avLst/>
          </a:prstGeom>
          <a:ln w="15875">
            <a:solidFill>
              <a:srgbClr val="D6424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77701905-02D6-4535-99D9-831FA329334C}"/>
              </a:ext>
            </a:extLst>
          </p:cNvPr>
          <p:cNvCxnSpPr>
            <a:cxnSpLocks/>
            <a:stCxn id="65" idx="4"/>
            <a:endCxn id="227" idx="6"/>
          </p:cNvCxnSpPr>
          <p:nvPr/>
        </p:nvCxnSpPr>
        <p:spPr>
          <a:xfrm>
            <a:off x="5112030" y="4137354"/>
            <a:ext cx="776188" cy="1180603"/>
          </a:xfrm>
          <a:prstGeom prst="straightConnector1">
            <a:avLst/>
          </a:prstGeom>
          <a:ln w="15875">
            <a:solidFill>
              <a:srgbClr val="D6424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EE07DB5B-0B06-44A9-8CC3-305E61FEB979}"/>
              </a:ext>
            </a:extLst>
          </p:cNvPr>
          <p:cNvCxnSpPr>
            <a:cxnSpLocks/>
            <a:stCxn id="8" idx="5"/>
            <a:endCxn id="6" idx="2"/>
          </p:cNvCxnSpPr>
          <p:nvPr/>
        </p:nvCxnSpPr>
        <p:spPr>
          <a:xfrm flipH="1" flipV="1">
            <a:off x="7629213" y="1202124"/>
            <a:ext cx="274916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51C16F11-41BC-4289-B0FF-47A09034D603}"/>
              </a:ext>
            </a:extLst>
          </p:cNvPr>
          <p:cNvSpPr txBox="1"/>
          <p:nvPr/>
        </p:nvSpPr>
        <p:spPr>
          <a:xfrm>
            <a:off x="2321781" y="2447538"/>
            <a:ext cx="266923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5" indent="-171455">
              <a:buFont typeface="Arial" panose="020B0604020202020204" pitchFamily="34" charset="0"/>
              <a:buChar char="•"/>
            </a:pPr>
            <a:r>
              <a:rPr lang="en-GB" sz="1200" dirty="0"/>
              <a:t>Account details </a:t>
            </a:r>
            <a:r>
              <a:rPr lang="en-GB" sz="800" dirty="0"/>
              <a:t>(7)</a:t>
            </a:r>
            <a:r>
              <a:rPr lang="en-GB" sz="1200" dirty="0"/>
              <a:t> – </a:t>
            </a:r>
          </a:p>
          <a:p>
            <a:pPr marL="628666" lvl="1" indent="-171455">
              <a:buFont typeface="Wingdings" panose="05000000000000000000" pitchFamily="2" charset="2"/>
              <a:buChar char="v"/>
            </a:pPr>
            <a:r>
              <a:rPr lang="en-GB" sz="1200" dirty="0"/>
              <a:t>Link to:</a:t>
            </a:r>
            <a:br>
              <a:rPr lang="en-GB" sz="1200" dirty="0"/>
            </a:br>
            <a:r>
              <a:rPr lang="en-GB" sz="1200" dirty="0"/>
              <a:t>	@Homepage</a:t>
            </a:r>
          </a:p>
          <a:p>
            <a:pPr marL="914411" lvl="2"/>
            <a:r>
              <a:rPr lang="en-GB" sz="1200" dirty="0"/>
              <a:t>@Dashboard</a:t>
            </a:r>
          </a:p>
          <a:p>
            <a:pPr marL="914411" lvl="2"/>
            <a:r>
              <a:rPr lang="en-GB" sz="1200" dirty="0"/>
              <a:t>@Signed out page</a:t>
            </a:r>
          </a:p>
          <a:p>
            <a:endParaRPr lang="en-GB" sz="1200" dirty="0"/>
          </a:p>
          <a:p>
            <a:pPr marL="171455" indent="-171455">
              <a:buFont typeface="Arial" panose="020B0604020202020204" pitchFamily="34" charset="0"/>
              <a:buChar char="•"/>
            </a:pPr>
            <a:r>
              <a:rPr lang="en-GB" sz="1200" dirty="0"/>
              <a:t>Appointments </a:t>
            </a:r>
            <a:r>
              <a:rPr lang="en-GB" sz="800" dirty="0"/>
              <a:t>(8)</a:t>
            </a:r>
            <a:r>
              <a:rPr lang="en-GB" sz="1200" dirty="0"/>
              <a:t> –</a:t>
            </a:r>
          </a:p>
          <a:p>
            <a:pPr marL="628666" lvl="1" indent="-171455">
              <a:buFont typeface="Wingdings" panose="05000000000000000000" pitchFamily="2" charset="2"/>
              <a:buChar char="v"/>
            </a:pPr>
            <a:r>
              <a:rPr lang="en-GB" sz="1200" dirty="0"/>
              <a:t>Link to:</a:t>
            </a:r>
            <a:br>
              <a:rPr lang="en-GB" sz="1200" dirty="0"/>
            </a:br>
            <a:r>
              <a:rPr lang="en-GB" sz="1200" dirty="0"/>
              <a:t>	@Homepage</a:t>
            </a:r>
          </a:p>
          <a:p>
            <a:r>
              <a:rPr lang="en-GB" sz="1200" dirty="0"/>
              <a:t>	@Signed out page</a:t>
            </a:r>
          </a:p>
          <a:p>
            <a:r>
              <a:rPr lang="en-GB" sz="1200" dirty="0"/>
              <a:t>	@Dashboard</a:t>
            </a:r>
          </a:p>
          <a:p>
            <a:endParaRPr lang="en-GB" sz="1200" dirty="0"/>
          </a:p>
          <a:p>
            <a:pPr marL="171455" indent="-171455">
              <a:buFont typeface="Arial" panose="020B0604020202020204" pitchFamily="34" charset="0"/>
              <a:buChar char="•"/>
            </a:pPr>
            <a:r>
              <a:rPr lang="en-GB" sz="1200" dirty="0"/>
              <a:t>Admin page </a:t>
            </a:r>
            <a:r>
              <a:rPr lang="en-GB" sz="800" dirty="0"/>
              <a:t>(9)</a:t>
            </a:r>
            <a:r>
              <a:rPr lang="en-GB" sz="1200" dirty="0"/>
              <a:t> –</a:t>
            </a:r>
          </a:p>
          <a:p>
            <a:pPr marL="628666" lvl="1" indent="-171455">
              <a:buFont typeface="Wingdings" panose="05000000000000000000" pitchFamily="2" charset="2"/>
              <a:buChar char="v"/>
            </a:pPr>
            <a:r>
              <a:rPr lang="en-GB" sz="1200" dirty="0"/>
              <a:t>Links to:</a:t>
            </a:r>
          </a:p>
          <a:p>
            <a:r>
              <a:rPr lang="en-GB" sz="1200" dirty="0"/>
              <a:t>	@Homepage</a:t>
            </a:r>
          </a:p>
          <a:p>
            <a:r>
              <a:rPr lang="en-GB" sz="1200" dirty="0"/>
              <a:t>	@Dashboard</a:t>
            </a:r>
          </a:p>
          <a:p>
            <a:r>
              <a:rPr lang="en-GB" sz="1200" dirty="0"/>
              <a:t>	@Appointments</a:t>
            </a:r>
          </a:p>
          <a:p>
            <a:r>
              <a:rPr lang="en-GB" sz="1200" dirty="0"/>
              <a:t>	@Update account details</a:t>
            </a:r>
          </a:p>
          <a:p>
            <a:r>
              <a:rPr lang="en-GB" sz="1200" dirty="0"/>
              <a:t>	@Patient records</a:t>
            </a:r>
          </a:p>
        </p:txBody>
      </p: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B0135E0D-71E2-420C-953A-024A3E1794DA}"/>
              </a:ext>
            </a:extLst>
          </p:cNvPr>
          <p:cNvCxnSpPr>
            <a:cxnSpLocks/>
            <a:stCxn id="227" idx="0"/>
            <a:endCxn id="10" idx="5"/>
          </p:cNvCxnSpPr>
          <p:nvPr/>
        </p:nvCxnSpPr>
        <p:spPr>
          <a:xfrm flipV="1">
            <a:off x="7306846" y="3964543"/>
            <a:ext cx="2301796" cy="1070849"/>
          </a:xfrm>
          <a:prstGeom prst="straightConnector1">
            <a:avLst/>
          </a:prstGeom>
          <a:ln w="15875">
            <a:solidFill>
              <a:srgbClr val="D6424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09065BBD-38AE-47D5-A4EC-B9D5594383BC}"/>
              </a:ext>
            </a:extLst>
          </p:cNvPr>
          <p:cNvCxnSpPr>
            <a:cxnSpLocks/>
            <a:stCxn id="10" idx="5"/>
            <a:endCxn id="9" idx="2"/>
          </p:cNvCxnSpPr>
          <p:nvPr/>
        </p:nvCxnSpPr>
        <p:spPr>
          <a:xfrm flipH="1">
            <a:off x="7736219" y="3964543"/>
            <a:ext cx="187242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CB60C5E3-8FBC-45D2-83C2-1B2F23887F0F}"/>
              </a:ext>
            </a:extLst>
          </p:cNvPr>
          <p:cNvCxnSpPr>
            <a:cxnSpLocks/>
            <a:stCxn id="227" idx="1"/>
            <a:endCxn id="264" idx="6"/>
          </p:cNvCxnSpPr>
          <p:nvPr/>
        </p:nvCxnSpPr>
        <p:spPr>
          <a:xfrm flipV="1">
            <a:off x="7456614" y="5317955"/>
            <a:ext cx="382456" cy="2"/>
          </a:xfrm>
          <a:prstGeom prst="straightConnector1">
            <a:avLst/>
          </a:prstGeom>
          <a:ln w="15875">
            <a:solidFill>
              <a:srgbClr val="D6424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C46756AF-E48C-437F-923F-DB5193F2577B}"/>
              </a:ext>
            </a:extLst>
          </p:cNvPr>
          <p:cNvCxnSpPr>
            <a:cxnSpLocks/>
            <a:stCxn id="264" idx="5"/>
            <a:endCxn id="227" idx="2"/>
          </p:cNvCxnSpPr>
          <p:nvPr/>
        </p:nvCxnSpPr>
        <p:spPr>
          <a:xfrm flipH="1">
            <a:off x="7306846" y="5600520"/>
            <a:ext cx="711668" cy="2"/>
          </a:xfrm>
          <a:prstGeom prst="straightConnector1">
            <a:avLst/>
          </a:prstGeom>
          <a:ln w="15875">
            <a:solidFill>
              <a:srgbClr val="D6424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106AFF85-3B08-4AB0-8244-2614363D3C91}"/>
              </a:ext>
            </a:extLst>
          </p:cNvPr>
          <p:cNvSpPr txBox="1"/>
          <p:nvPr/>
        </p:nvSpPr>
        <p:spPr>
          <a:xfrm>
            <a:off x="4740136" y="6266001"/>
            <a:ext cx="2854519" cy="369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801" dirty="0">
                <a:hlinkClick r:id="rId2" action="ppaction://hlinksldjump"/>
              </a:rPr>
              <a:t>Go to interactive website</a:t>
            </a:r>
            <a:endParaRPr lang="en-GB" sz="1801" dirty="0"/>
          </a:p>
        </p:txBody>
      </p:sp>
    </p:spTree>
    <p:extLst>
      <p:ext uri="{BB962C8B-B14F-4D97-AF65-F5344CB8AC3E}">
        <p14:creationId xmlns:p14="http://schemas.microsoft.com/office/powerpoint/2010/main" val="363742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EDDBC1-6FDE-4BC4-8336-89C0FE179DAA}"/>
              </a:ext>
            </a:extLst>
          </p:cNvPr>
          <p:cNvSpPr/>
          <p:nvPr/>
        </p:nvSpPr>
        <p:spPr>
          <a:xfrm>
            <a:off x="198782" y="182881"/>
            <a:ext cx="2205794" cy="13517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1" dirty="0">
                <a:solidFill>
                  <a:sysClr val="windowText" lastClr="000000"/>
                </a:solidFill>
              </a:rPr>
              <a:t>Logo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5A37B5-D176-43D9-8519-49332C577CDB}"/>
              </a:ext>
            </a:extLst>
          </p:cNvPr>
          <p:cNvSpPr/>
          <p:nvPr/>
        </p:nvSpPr>
        <p:spPr>
          <a:xfrm>
            <a:off x="9990120" y="182878"/>
            <a:ext cx="1918915" cy="779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hlinkClick r:id="rId2" action="ppaction://hlinksldjump"/>
              </a:rPr>
              <a:t>Account sign out</a:t>
            </a:r>
            <a:r>
              <a:rPr lang="en-GB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BD6ECC-CD3E-4685-A5D4-5F2FAFC26ABD}"/>
              </a:ext>
            </a:extLst>
          </p:cNvPr>
          <p:cNvSpPr/>
          <p:nvPr/>
        </p:nvSpPr>
        <p:spPr>
          <a:xfrm>
            <a:off x="2404576" y="182878"/>
            <a:ext cx="7585544" cy="779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Admin Dashboard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A7E349-B2C1-457F-A6B2-2ADDE9093942}"/>
              </a:ext>
            </a:extLst>
          </p:cNvPr>
          <p:cNvSpPr/>
          <p:nvPr/>
        </p:nvSpPr>
        <p:spPr>
          <a:xfrm>
            <a:off x="198782" y="2243592"/>
            <a:ext cx="2205794" cy="3338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~~~~~~~~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  <a:hlinkClick r:id="rId3" action="ppaction://hlinksldjump"/>
              </a:rPr>
              <a:t>Dashboard</a:t>
            </a:r>
            <a:endParaRPr lang="en-GB" dirty="0">
              <a:solidFill>
                <a:sysClr val="windowText" lastClr="000000"/>
              </a:solidFill>
            </a:endParaRPr>
          </a:p>
          <a:p>
            <a:pPr algn="ctr"/>
            <a:r>
              <a:rPr lang="en-GB" dirty="0">
                <a:solidFill>
                  <a:sysClr val="windowText" lastClr="000000"/>
                </a:solidFill>
                <a:hlinkClick r:id="rId4" action="ppaction://hlinksldjump"/>
              </a:rPr>
              <a:t>Appointments </a:t>
            </a:r>
            <a:r>
              <a:rPr lang="en-GB" dirty="0">
                <a:solidFill>
                  <a:sysClr val="windowText" lastClr="000000"/>
                </a:solidFill>
              </a:rPr>
              <a:t>~~~~~~~~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>
                <a:solidFill>
                  <a:sysClr val="windowText" lastClr="000000"/>
                </a:solidFill>
              </a:rPr>
              <a:t>~~~~~~~~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>
                <a:solidFill>
                  <a:sysClr val="windowText" lastClr="000000"/>
                </a:solidFill>
              </a:rPr>
              <a:t>~~~~~~~~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  <a:hlinkClick r:id="rId5" action="ppaction://hlinksldjump"/>
              </a:rPr>
              <a:t>Homepage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83C269-A372-4099-82B4-54485814518F}"/>
              </a:ext>
            </a:extLst>
          </p:cNvPr>
          <p:cNvSpPr/>
          <p:nvPr/>
        </p:nvSpPr>
        <p:spPr>
          <a:xfrm>
            <a:off x="2889108" y="1847461"/>
            <a:ext cx="7101012" cy="3734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~~~~~~~~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>
                <a:solidFill>
                  <a:sysClr val="windowText" lastClr="000000"/>
                </a:solidFill>
              </a:rPr>
              <a:t>~~~~~~~~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~~~~~~~~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>
                <a:solidFill>
                  <a:sysClr val="windowText" lastClr="000000"/>
                </a:solidFill>
              </a:rPr>
              <a:t>~~~~~~~~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>
                <a:solidFill>
                  <a:sysClr val="windowText" lastClr="000000"/>
                </a:solidFill>
              </a:rPr>
              <a:t>~~~~~~~~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977615-D9A0-413D-84B6-5B0CAEED1895}"/>
              </a:ext>
            </a:extLst>
          </p:cNvPr>
          <p:cNvSpPr/>
          <p:nvPr/>
        </p:nvSpPr>
        <p:spPr>
          <a:xfrm>
            <a:off x="198782" y="2243592"/>
            <a:ext cx="2205794" cy="35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174270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EDDBC1-6FDE-4BC4-8336-89C0FE179DAA}"/>
              </a:ext>
            </a:extLst>
          </p:cNvPr>
          <p:cNvSpPr/>
          <p:nvPr/>
        </p:nvSpPr>
        <p:spPr>
          <a:xfrm>
            <a:off x="198782" y="182881"/>
            <a:ext cx="2205794" cy="13517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1" dirty="0">
                <a:solidFill>
                  <a:sysClr val="windowText" lastClr="000000"/>
                </a:solidFill>
              </a:rPr>
              <a:t>Logo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5A37B5-D176-43D9-8519-49332C577CDB}"/>
              </a:ext>
            </a:extLst>
          </p:cNvPr>
          <p:cNvSpPr/>
          <p:nvPr/>
        </p:nvSpPr>
        <p:spPr>
          <a:xfrm>
            <a:off x="9990120" y="182878"/>
            <a:ext cx="1918915" cy="779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hlinkClick r:id="rId2" action="ppaction://hlinksldjump"/>
              </a:rPr>
              <a:t>Account sign in</a:t>
            </a:r>
            <a:endParaRPr lang="en-GB" dirty="0">
              <a:solidFill>
                <a:sysClr val="windowText" lastClr="000000"/>
              </a:solidFill>
            </a:endParaRPr>
          </a:p>
          <a:p>
            <a:pPr algn="ctr"/>
            <a:r>
              <a:rPr lang="en-GB" dirty="0">
                <a:solidFill>
                  <a:sysClr val="windowText" lastClr="000000"/>
                </a:solidFill>
                <a:hlinkClick r:id="rId3" action="ppaction://hlinksldjump"/>
              </a:rPr>
              <a:t>Account Register</a:t>
            </a:r>
            <a:r>
              <a:rPr lang="en-GB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BD6ECC-CD3E-4685-A5D4-5F2FAFC26ABD}"/>
              </a:ext>
            </a:extLst>
          </p:cNvPr>
          <p:cNvSpPr/>
          <p:nvPr/>
        </p:nvSpPr>
        <p:spPr>
          <a:xfrm>
            <a:off x="2404576" y="182878"/>
            <a:ext cx="7585544" cy="779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Homepage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FAA971-8BEE-4FBC-A9DF-E6BDEC5B1DF1}"/>
              </a:ext>
            </a:extLst>
          </p:cNvPr>
          <p:cNvSpPr/>
          <p:nvPr/>
        </p:nvSpPr>
        <p:spPr>
          <a:xfrm>
            <a:off x="198782" y="2243592"/>
            <a:ext cx="2205794" cy="3338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~~~~~~~~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>
                <a:solidFill>
                  <a:sysClr val="windowText" lastClr="000000"/>
                </a:solidFill>
              </a:rPr>
              <a:t>~~~~~~~~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~~~~~~~~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>
                <a:solidFill>
                  <a:sysClr val="windowText" lastClr="000000"/>
                </a:solidFill>
              </a:rPr>
              <a:t>~~~~~~~~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>
                <a:solidFill>
                  <a:sysClr val="windowText" lastClr="000000"/>
                </a:solidFill>
              </a:rPr>
              <a:t>~~~~~~~~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BB51DC-C65F-457C-A2DF-8B35B41F4D80}"/>
              </a:ext>
            </a:extLst>
          </p:cNvPr>
          <p:cNvSpPr/>
          <p:nvPr/>
        </p:nvSpPr>
        <p:spPr>
          <a:xfrm>
            <a:off x="2889108" y="1847461"/>
            <a:ext cx="7101012" cy="3734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~~~~~~~~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>
                <a:solidFill>
                  <a:sysClr val="windowText" lastClr="000000"/>
                </a:solidFill>
              </a:rPr>
              <a:t>~~~~~~~~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~~~~~~~~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>
                <a:solidFill>
                  <a:sysClr val="windowText" lastClr="000000"/>
                </a:solidFill>
              </a:rPr>
              <a:t>~~~~~~~~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>
                <a:solidFill>
                  <a:sysClr val="windowText" lastClr="000000"/>
                </a:solidFill>
              </a:rPr>
              <a:t>~~~~~~~~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799DE2-1E4B-4BA1-92A0-A5BFF438E103}"/>
              </a:ext>
            </a:extLst>
          </p:cNvPr>
          <p:cNvSpPr/>
          <p:nvPr/>
        </p:nvSpPr>
        <p:spPr>
          <a:xfrm>
            <a:off x="198782" y="2243592"/>
            <a:ext cx="2205794" cy="35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341074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3CB383-6C62-4201-8405-DE16DF5328BB}"/>
              </a:ext>
            </a:extLst>
          </p:cNvPr>
          <p:cNvSpPr/>
          <p:nvPr/>
        </p:nvSpPr>
        <p:spPr>
          <a:xfrm>
            <a:off x="4302983" y="1123123"/>
            <a:ext cx="3586037" cy="235358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EE084E-2122-4EB8-A538-3B94B0E71510}"/>
              </a:ext>
            </a:extLst>
          </p:cNvPr>
          <p:cNvSpPr/>
          <p:nvPr/>
        </p:nvSpPr>
        <p:spPr>
          <a:xfrm>
            <a:off x="4582603" y="1956020"/>
            <a:ext cx="1714830" cy="3531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4D4A1D-C542-4F43-B960-305D443F653C}"/>
              </a:ext>
            </a:extLst>
          </p:cNvPr>
          <p:cNvSpPr/>
          <p:nvPr/>
        </p:nvSpPr>
        <p:spPr>
          <a:xfrm>
            <a:off x="4582603" y="2589144"/>
            <a:ext cx="1714830" cy="3531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6F09E9-DC5B-414F-A600-729FAEF39A51}"/>
              </a:ext>
            </a:extLst>
          </p:cNvPr>
          <p:cNvSpPr txBox="1"/>
          <p:nvPr/>
        </p:nvSpPr>
        <p:spPr>
          <a:xfrm>
            <a:off x="4476585" y="1236961"/>
            <a:ext cx="74090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1" dirty="0"/>
              <a:t>Log 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96F7D5-BB8B-4237-BBDA-FA270E6C6D08}"/>
              </a:ext>
            </a:extLst>
          </p:cNvPr>
          <p:cNvSpPr txBox="1"/>
          <p:nvPr/>
        </p:nvSpPr>
        <p:spPr>
          <a:xfrm>
            <a:off x="6356228" y="1175534"/>
            <a:ext cx="15327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hlinkClick r:id="rId2" action="ppaction://hlinksldjump"/>
              </a:rPr>
              <a:t>Don’t have an account?</a:t>
            </a:r>
            <a:br>
              <a:rPr lang="en-GB" sz="1100" dirty="0">
                <a:hlinkClick r:id="rId2" action="ppaction://hlinksldjump"/>
              </a:rPr>
            </a:br>
            <a:r>
              <a:rPr lang="en-GB" sz="1100" dirty="0">
                <a:hlinkClick r:id="rId2" action="ppaction://hlinksldjump"/>
              </a:rPr>
              <a:t>Click here to register</a:t>
            </a:r>
            <a:endParaRPr lang="en-GB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528077-0743-4174-8736-C45AD92A80D9}"/>
              </a:ext>
            </a:extLst>
          </p:cNvPr>
          <p:cNvSpPr/>
          <p:nvPr/>
        </p:nvSpPr>
        <p:spPr>
          <a:xfrm>
            <a:off x="4582605" y="1631377"/>
            <a:ext cx="782587" cy="2540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1" dirty="0"/>
              <a:t>Username: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BBCCAE-5214-4018-8A04-BB68819ED8C3}"/>
              </a:ext>
            </a:extLst>
          </p:cNvPr>
          <p:cNvSpPr/>
          <p:nvPr/>
        </p:nvSpPr>
        <p:spPr>
          <a:xfrm>
            <a:off x="4582605" y="2335229"/>
            <a:ext cx="742511" cy="2540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1" dirty="0"/>
              <a:t>Password: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2627A2-169B-473B-8A65-D915E7FBE0FD}"/>
              </a:ext>
            </a:extLst>
          </p:cNvPr>
          <p:cNvSpPr/>
          <p:nvPr/>
        </p:nvSpPr>
        <p:spPr>
          <a:xfrm>
            <a:off x="7219785" y="3053300"/>
            <a:ext cx="591045" cy="3195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  <a:hlinkClick r:id="rId3" action="ppaction://hlinksldjump"/>
              </a:rPr>
              <a:t>Submit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351B88-9353-4118-9878-8451282E6F2E}"/>
              </a:ext>
            </a:extLst>
          </p:cNvPr>
          <p:cNvSpPr txBox="1"/>
          <p:nvPr/>
        </p:nvSpPr>
        <p:spPr>
          <a:xfrm>
            <a:off x="6965135" y="1953522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hlinkClick r:id="rId4" action="ppaction://hlinksldjump"/>
              </a:rPr>
              <a:t>Homepage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75422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3CB383-6C62-4201-8405-DE16DF5328BB}"/>
              </a:ext>
            </a:extLst>
          </p:cNvPr>
          <p:cNvSpPr/>
          <p:nvPr/>
        </p:nvSpPr>
        <p:spPr>
          <a:xfrm>
            <a:off x="4302983" y="1123122"/>
            <a:ext cx="3586037" cy="461771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EE084E-2122-4EB8-A538-3B94B0E71510}"/>
              </a:ext>
            </a:extLst>
          </p:cNvPr>
          <p:cNvSpPr/>
          <p:nvPr/>
        </p:nvSpPr>
        <p:spPr>
          <a:xfrm>
            <a:off x="4582603" y="1956019"/>
            <a:ext cx="1714830" cy="3531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4D4A1D-C542-4F43-B960-305D443F653C}"/>
              </a:ext>
            </a:extLst>
          </p:cNvPr>
          <p:cNvSpPr/>
          <p:nvPr/>
        </p:nvSpPr>
        <p:spPr>
          <a:xfrm>
            <a:off x="4582603" y="2589144"/>
            <a:ext cx="1714830" cy="3531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6F09E9-DC5B-414F-A600-729FAEF39A51}"/>
              </a:ext>
            </a:extLst>
          </p:cNvPr>
          <p:cNvSpPr txBox="1"/>
          <p:nvPr/>
        </p:nvSpPr>
        <p:spPr>
          <a:xfrm>
            <a:off x="4476583" y="1236957"/>
            <a:ext cx="100271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1" dirty="0"/>
              <a:t>Register: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528077-0743-4174-8736-C45AD92A80D9}"/>
              </a:ext>
            </a:extLst>
          </p:cNvPr>
          <p:cNvSpPr/>
          <p:nvPr/>
        </p:nvSpPr>
        <p:spPr>
          <a:xfrm>
            <a:off x="4582603" y="1663182"/>
            <a:ext cx="782587" cy="2540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1" dirty="0"/>
              <a:t>Username: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BBCCAE-5214-4018-8A04-BB68819ED8C3}"/>
              </a:ext>
            </a:extLst>
          </p:cNvPr>
          <p:cNvSpPr/>
          <p:nvPr/>
        </p:nvSpPr>
        <p:spPr>
          <a:xfrm>
            <a:off x="4582603" y="2335227"/>
            <a:ext cx="742511" cy="2540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1" dirty="0"/>
              <a:t>Password: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CDC065-86AE-4BDB-A553-BA4E2E80C27A}"/>
              </a:ext>
            </a:extLst>
          </p:cNvPr>
          <p:cNvSpPr/>
          <p:nvPr/>
        </p:nvSpPr>
        <p:spPr>
          <a:xfrm>
            <a:off x="4582603" y="3250652"/>
            <a:ext cx="1714830" cy="3531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8C4F6E-E0F1-4E23-B068-CAB2A6CF064A}"/>
              </a:ext>
            </a:extLst>
          </p:cNvPr>
          <p:cNvSpPr/>
          <p:nvPr/>
        </p:nvSpPr>
        <p:spPr>
          <a:xfrm>
            <a:off x="4582603" y="2996735"/>
            <a:ext cx="659155" cy="2540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1" dirty="0"/>
              <a:t>Address: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8796E0-F00E-4922-B807-9065135D9EF3}"/>
              </a:ext>
            </a:extLst>
          </p:cNvPr>
          <p:cNvSpPr/>
          <p:nvPr/>
        </p:nvSpPr>
        <p:spPr>
          <a:xfrm>
            <a:off x="4582603" y="3956158"/>
            <a:ext cx="1714830" cy="3531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8BF96B-B8A4-4AC2-9851-EEBEB74DC21E}"/>
              </a:ext>
            </a:extLst>
          </p:cNvPr>
          <p:cNvSpPr/>
          <p:nvPr/>
        </p:nvSpPr>
        <p:spPr>
          <a:xfrm>
            <a:off x="4582603" y="3702241"/>
            <a:ext cx="519694" cy="2540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1" dirty="0"/>
              <a:t>Email: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0E1018-A410-493D-B5A5-96AD1B9209AB}"/>
              </a:ext>
            </a:extLst>
          </p:cNvPr>
          <p:cNvSpPr/>
          <p:nvPr/>
        </p:nvSpPr>
        <p:spPr>
          <a:xfrm>
            <a:off x="7219785" y="5335317"/>
            <a:ext cx="591045" cy="3195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  <a:hlinkClick r:id="rId2" action="ppaction://hlinksldjump"/>
              </a:rPr>
              <a:t>Submit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B1C8EE-E370-4C42-814B-C7A4389E9F63}"/>
              </a:ext>
            </a:extLst>
          </p:cNvPr>
          <p:cNvSpPr/>
          <p:nvPr/>
        </p:nvSpPr>
        <p:spPr>
          <a:xfrm>
            <a:off x="4582603" y="4619410"/>
            <a:ext cx="1714830" cy="3531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73328D-AD6B-4082-A474-9949949810C7}"/>
              </a:ext>
            </a:extLst>
          </p:cNvPr>
          <p:cNvSpPr/>
          <p:nvPr/>
        </p:nvSpPr>
        <p:spPr>
          <a:xfrm>
            <a:off x="4582603" y="4365493"/>
            <a:ext cx="780983" cy="2540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1" dirty="0"/>
              <a:t>Additional: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4FF1D6-A6CA-43B4-91BE-51F9F8CE704B}"/>
              </a:ext>
            </a:extLst>
          </p:cNvPr>
          <p:cNvSpPr txBox="1"/>
          <p:nvPr/>
        </p:nvSpPr>
        <p:spPr>
          <a:xfrm>
            <a:off x="6965135" y="1953522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hlinkClick r:id="rId3" action="ppaction://hlinksldjump"/>
              </a:rPr>
              <a:t>Homepage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76044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3CB383-6C62-4201-8405-DE16DF5328BB}"/>
              </a:ext>
            </a:extLst>
          </p:cNvPr>
          <p:cNvSpPr/>
          <p:nvPr/>
        </p:nvSpPr>
        <p:spPr>
          <a:xfrm>
            <a:off x="4302983" y="1123122"/>
            <a:ext cx="3586037" cy="2693503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EE084E-2122-4EB8-A538-3B94B0E71510}"/>
              </a:ext>
            </a:extLst>
          </p:cNvPr>
          <p:cNvSpPr/>
          <p:nvPr/>
        </p:nvSpPr>
        <p:spPr>
          <a:xfrm>
            <a:off x="4582603" y="2377440"/>
            <a:ext cx="1714830" cy="3531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4D4A1D-C542-4F43-B960-305D443F653C}"/>
              </a:ext>
            </a:extLst>
          </p:cNvPr>
          <p:cNvSpPr/>
          <p:nvPr/>
        </p:nvSpPr>
        <p:spPr>
          <a:xfrm>
            <a:off x="4582603" y="3010564"/>
            <a:ext cx="1714830" cy="3531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6F09E9-DC5B-414F-A600-729FAEF39A51}"/>
              </a:ext>
            </a:extLst>
          </p:cNvPr>
          <p:cNvSpPr txBox="1"/>
          <p:nvPr/>
        </p:nvSpPr>
        <p:spPr>
          <a:xfrm>
            <a:off x="4476585" y="1236961"/>
            <a:ext cx="2492990" cy="815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1" dirty="0"/>
              <a:t>You are now signed out.</a:t>
            </a:r>
          </a:p>
          <a:p>
            <a:endParaRPr lang="en-GB" sz="1801" dirty="0"/>
          </a:p>
          <a:p>
            <a:r>
              <a:rPr lang="en-GB" sz="1100" dirty="0"/>
              <a:t>Please enter the details below to sign in.</a:t>
            </a:r>
            <a:endParaRPr lang="en-GB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96F7D5-BB8B-4237-BBDA-FA270E6C6D08}"/>
              </a:ext>
            </a:extLst>
          </p:cNvPr>
          <p:cNvSpPr txBox="1"/>
          <p:nvPr/>
        </p:nvSpPr>
        <p:spPr>
          <a:xfrm>
            <a:off x="6965135" y="1953522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hlinkClick r:id="rId2" action="ppaction://hlinksldjump"/>
              </a:rPr>
              <a:t>Homepage</a:t>
            </a:r>
            <a:endParaRPr lang="en-GB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528077-0743-4174-8736-C45AD92A80D9}"/>
              </a:ext>
            </a:extLst>
          </p:cNvPr>
          <p:cNvSpPr/>
          <p:nvPr/>
        </p:nvSpPr>
        <p:spPr>
          <a:xfrm>
            <a:off x="4582605" y="2052797"/>
            <a:ext cx="782587" cy="2540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1" dirty="0"/>
              <a:t>Username: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BBCCAE-5214-4018-8A04-BB68819ED8C3}"/>
              </a:ext>
            </a:extLst>
          </p:cNvPr>
          <p:cNvSpPr/>
          <p:nvPr/>
        </p:nvSpPr>
        <p:spPr>
          <a:xfrm>
            <a:off x="4582605" y="2756649"/>
            <a:ext cx="742511" cy="2540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1" dirty="0"/>
              <a:t>Password: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4E80D5-C15C-460E-A35F-49D3925CE00A}"/>
              </a:ext>
            </a:extLst>
          </p:cNvPr>
          <p:cNvSpPr/>
          <p:nvPr/>
        </p:nvSpPr>
        <p:spPr>
          <a:xfrm>
            <a:off x="7219785" y="3411110"/>
            <a:ext cx="591045" cy="3195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solidFill>
                  <a:sysClr val="windowText" lastClr="000000"/>
                </a:solidFill>
                <a:hlinkClick r:id="rId3" action="ppaction://hlinksldjump"/>
              </a:rPr>
              <a:t>Submit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76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EDDBC1-6FDE-4BC4-8336-89C0FE179DAA}"/>
              </a:ext>
            </a:extLst>
          </p:cNvPr>
          <p:cNvSpPr/>
          <p:nvPr/>
        </p:nvSpPr>
        <p:spPr>
          <a:xfrm>
            <a:off x="198782" y="182881"/>
            <a:ext cx="2205794" cy="13517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1" dirty="0">
                <a:solidFill>
                  <a:sysClr val="windowText" lastClr="000000"/>
                </a:solidFill>
              </a:rPr>
              <a:t>Logo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5A37B5-D176-43D9-8519-49332C577CDB}"/>
              </a:ext>
            </a:extLst>
          </p:cNvPr>
          <p:cNvSpPr/>
          <p:nvPr/>
        </p:nvSpPr>
        <p:spPr>
          <a:xfrm>
            <a:off x="9990120" y="182878"/>
            <a:ext cx="1918915" cy="779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hlinkClick r:id="rId2" action="ppaction://hlinksldjump"/>
              </a:rPr>
              <a:t>Account sign out</a:t>
            </a:r>
            <a:r>
              <a:rPr lang="en-GB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BD6ECC-CD3E-4685-A5D4-5F2FAFC26ABD}"/>
              </a:ext>
            </a:extLst>
          </p:cNvPr>
          <p:cNvSpPr/>
          <p:nvPr/>
        </p:nvSpPr>
        <p:spPr>
          <a:xfrm>
            <a:off x="2404576" y="182878"/>
            <a:ext cx="7585544" cy="779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Patient Dashboard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05F360-742C-432D-B9B5-EF7D81EE270E}"/>
              </a:ext>
            </a:extLst>
          </p:cNvPr>
          <p:cNvSpPr/>
          <p:nvPr/>
        </p:nvSpPr>
        <p:spPr>
          <a:xfrm>
            <a:off x="198782" y="2243592"/>
            <a:ext cx="2205794" cy="3338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~~~~~~~~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  <a:hlinkClick r:id="rId3" action="ppaction://hlinksldjump"/>
              </a:rPr>
              <a:t>My records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>
                <a:solidFill>
                  <a:sysClr val="windowText" lastClr="000000"/>
                </a:solidFill>
                <a:hlinkClick r:id="rId4" action="ppaction://hlinksldjump"/>
              </a:rPr>
              <a:t>Appointments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>
                <a:solidFill>
                  <a:sysClr val="windowText" lastClr="000000"/>
                </a:solidFill>
              </a:rPr>
              <a:t>~~~~~~~~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>
                <a:solidFill>
                  <a:sysClr val="windowText" lastClr="000000"/>
                </a:solidFill>
              </a:rPr>
              <a:t>~~~~~~~~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  <a:hlinkClick r:id="rId5" action="ppaction://hlinksldjump"/>
              </a:rPr>
              <a:t>Homepage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55F0AA-9245-41DF-A59B-83D3AD449B55}"/>
              </a:ext>
            </a:extLst>
          </p:cNvPr>
          <p:cNvSpPr/>
          <p:nvPr/>
        </p:nvSpPr>
        <p:spPr>
          <a:xfrm>
            <a:off x="2889108" y="1847461"/>
            <a:ext cx="7101012" cy="3734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~~~~~~~~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>
                <a:solidFill>
                  <a:sysClr val="windowText" lastClr="000000"/>
                </a:solidFill>
              </a:rPr>
              <a:t>~~~~~~~~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~~~~~~~~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>
                <a:solidFill>
                  <a:sysClr val="windowText" lastClr="000000"/>
                </a:solidFill>
              </a:rPr>
              <a:t>~~~~~~~~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>
                <a:solidFill>
                  <a:sysClr val="windowText" lastClr="000000"/>
                </a:solidFill>
              </a:rPr>
              <a:t>~~~~~~~~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B3530-595E-4BD4-9E8B-10E4DE9DFFE2}"/>
              </a:ext>
            </a:extLst>
          </p:cNvPr>
          <p:cNvSpPr/>
          <p:nvPr/>
        </p:nvSpPr>
        <p:spPr>
          <a:xfrm>
            <a:off x="198782" y="2243592"/>
            <a:ext cx="2205794" cy="35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346272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EDDBC1-6FDE-4BC4-8336-89C0FE179DAA}"/>
              </a:ext>
            </a:extLst>
          </p:cNvPr>
          <p:cNvSpPr/>
          <p:nvPr/>
        </p:nvSpPr>
        <p:spPr>
          <a:xfrm>
            <a:off x="198782" y="182881"/>
            <a:ext cx="2205794" cy="13517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1" dirty="0">
                <a:solidFill>
                  <a:sysClr val="windowText" lastClr="000000"/>
                </a:solidFill>
              </a:rPr>
              <a:t>Logo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5A37B5-D176-43D9-8519-49332C577CDB}"/>
              </a:ext>
            </a:extLst>
          </p:cNvPr>
          <p:cNvSpPr/>
          <p:nvPr/>
        </p:nvSpPr>
        <p:spPr>
          <a:xfrm>
            <a:off x="9990120" y="182878"/>
            <a:ext cx="1918915" cy="779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hlinkClick r:id="rId2" action="ppaction://hlinksldjump"/>
              </a:rPr>
              <a:t>Account sign out</a:t>
            </a:r>
            <a:r>
              <a:rPr lang="en-GB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BD6ECC-CD3E-4685-A5D4-5F2FAFC26ABD}"/>
              </a:ext>
            </a:extLst>
          </p:cNvPr>
          <p:cNvSpPr/>
          <p:nvPr/>
        </p:nvSpPr>
        <p:spPr>
          <a:xfrm>
            <a:off x="2404576" y="182878"/>
            <a:ext cx="7585544" cy="779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Appointments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A9E4A6-B960-4616-9A27-866D788ECC39}"/>
              </a:ext>
            </a:extLst>
          </p:cNvPr>
          <p:cNvSpPr/>
          <p:nvPr/>
        </p:nvSpPr>
        <p:spPr>
          <a:xfrm>
            <a:off x="2889108" y="1847461"/>
            <a:ext cx="7101012" cy="2056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~~~~~~~~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>
                <a:solidFill>
                  <a:sysClr val="windowText" lastClr="000000"/>
                </a:solidFill>
              </a:rPr>
              <a:t>~~~~~~~~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~~~~~~~~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>
                <a:solidFill>
                  <a:sysClr val="windowText" lastClr="000000"/>
                </a:solidFill>
              </a:rPr>
              <a:t>~~~~~~~~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>
                <a:solidFill>
                  <a:sysClr val="windowText" lastClr="000000"/>
                </a:solidFill>
              </a:rPr>
              <a:t>~~~~~~~~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C9166-B2AF-43BF-A9C4-539BBB5AC4B5}"/>
              </a:ext>
            </a:extLst>
          </p:cNvPr>
          <p:cNvSpPr/>
          <p:nvPr/>
        </p:nvSpPr>
        <p:spPr>
          <a:xfrm>
            <a:off x="198782" y="2243592"/>
            <a:ext cx="2205794" cy="3338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~~~~~~~~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  <a:hlinkClick r:id="rId3" action="ppaction://hlinksldjump"/>
              </a:rPr>
              <a:t>Dashboard</a:t>
            </a:r>
            <a:endParaRPr lang="en-GB" dirty="0">
              <a:solidFill>
                <a:sysClr val="windowText" lastClr="000000"/>
              </a:solidFill>
            </a:endParaRPr>
          </a:p>
          <a:p>
            <a:pPr algn="ctr"/>
            <a:r>
              <a:rPr lang="en-GB" dirty="0">
                <a:solidFill>
                  <a:sysClr val="windowText" lastClr="000000"/>
                </a:solidFill>
                <a:hlinkClick r:id="rId4" action="ppaction://hlinksldjump"/>
              </a:rPr>
              <a:t>My records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>
                <a:solidFill>
                  <a:sysClr val="windowText" lastClr="000000"/>
                </a:solidFill>
                <a:hlinkClick r:id="rId5" action="ppaction://hlinksldjump"/>
              </a:rPr>
              <a:t>Appointments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>
                <a:solidFill>
                  <a:sysClr val="windowText" lastClr="000000"/>
                </a:solidFill>
              </a:rPr>
              <a:t>~~~~~~~~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>
                <a:solidFill>
                  <a:sysClr val="windowText" lastClr="000000"/>
                </a:solidFill>
              </a:rPr>
              <a:t>~~~~~~~~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  <a:hlinkClick r:id="rId6" action="ppaction://hlinksldjump"/>
              </a:rPr>
              <a:t>Homepage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F6A76-2031-4963-9386-FFDFA4208847}"/>
              </a:ext>
            </a:extLst>
          </p:cNvPr>
          <p:cNvSpPr/>
          <p:nvPr/>
        </p:nvSpPr>
        <p:spPr>
          <a:xfrm>
            <a:off x="2889108" y="4051297"/>
            <a:ext cx="7101012" cy="2056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26A7EB-687A-419E-877E-27BC7B161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617128"/>
              </p:ext>
            </p:extLst>
          </p:nvPr>
        </p:nvGraphicFramePr>
        <p:xfrm>
          <a:off x="2986156" y="4139537"/>
          <a:ext cx="6937070" cy="191140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91010">
                  <a:extLst>
                    <a:ext uri="{9D8B030D-6E8A-4147-A177-3AD203B41FA5}">
                      <a16:colId xmlns:a16="http://schemas.microsoft.com/office/drawing/2014/main" val="1850304061"/>
                    </a:ext>
                  </a:extLst>
                </a:gridCol>
                <a:gridCol w="991010">
                  <a:extLst>
                    <a:ext uri="{9D8B030D-6E8A-4147-A177-3AD203B41FA5}">
                      <a16:colId xmlns:a16="http://schemas.microsoft.com/office/drawing/2014/main" val="90576626"/>
                    </a:ext>
                  </a:extLst>
                </a:gridCol>
                <a:gridCol w="991010">
                  <a:extLst>
                    <a:ext uri="{9D8B030D-6E8A-4147-A177-3AD203B41FA5}">
                      <a16:colId xmlns:a16="http://schemas.microsoft.com/office/drawing/2014/main" val="4075703815"/>
                    </a:ext>
                  </a:extLst>
                </a:gridCol>
                <a:gridCol w="991010">
                  <a:extLst>
                    <a:ext uri="{9D8B030D-6E8A-4147-A177-3AD203B41FA5}">
                      <a16:colId xmlns:a16="http://schemas.microsoft.com/office/drawing/2014/main" val="2881626991"/>
                    </a:ext>
                  </a:extLst>
                </a:gridCol>
                <a:gridCol w="991010">
                  <a:extLst>
                    <a:ext uri="{9D8B030D-6E8A-4147-A177-3AD203B41FA5}">
                      <a16:colId xmlns:a16="http://schemas.microsoft.com/office/drawing/2014/main" val="2703934790"/>
                    </a:ext>
                  </a:extLst>
                </a:gridCol>
                <a:gridCol w="991010">
                  <a:extLst>
                    <a:ext uri="{9D8B030D-6E8A-4147-A177-3AD203B41FA5}">
                      <a16:colId xmlns:a16="http://schemas.microsoft.com/office/drawing/2014/main" val="3093860470"/>
                    </a:ext>
                  </a:extLst>
                </a:gridCol>
                <a:gridCol w="991010">
                  <a:extLst>
                    <a:ext uri="{9D8B030D-6E8A-4147-A177-3AD203B41FA5}">
                      <a16:colId xmlns:a16="http://schemas.microsoft.com/office/drawing/2014/main" val="2266607265"/>
                    </a:ext>
                  </a:extLst>
                </a:gridCol>
              </a:tblGrid>
              <a:tr h="382281">
                <a:tc>
                  <a:txBody>
                    <a:bodyPr/>
                    <a:lstStyle/>
                    <a:p>
                      <a:r>
                        <a:rPr lang="en-GB" dirty="0"/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04749"/>
                  </a:ext>
                </a:extLst>
              </a:tr>
              <a:tr h="382281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023775"/>
                  </a:ext>
                </a:extLst>
              </a:tr>
              <a:tr h="382281">
                <a:tc>
                  <a:txBody>
                    <a:bodyPr/>
                    <a:lstStyle/>
                    <a:p>
                      <a:r>
                        <a:rPr lang="en-GB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931246"/>
                  </a:ext>
                </a:extLst>
              </a:tr>
              <a:tr h="38228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23191"/>
                  </a:ext>
                </a:extLst>
              </a:tr>
              <a:tr h="38228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907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038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EDDBC1-6FDE-4BC4-8336-89C0FE179DAA}"/>
              </a:ext>
            </a:extLst>
          </p:cNvPr>
          <p:cNvSpPr/>
          <p:nvPr/>
        </p:nvSpPr>
        <p:spPr>
          <a:xfrm>
            <a:off x="198782" y="182881"/>
            <a:ext cx="2205794" cy="13517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1" dirty="0">
                <a:solidFill>
                  <a:sysClr val="windowText" lastClr="000000"/>
                </a:solidFill>
              </a:rPr>
              <a:t>Logo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5A37B5-D176-43D9-8519-49332C577CDB}"/>
              </a:ext>
            </a:extLst>
          </p:cNvPr>
          <p:cNvSpPr/>
          <p:nvPr/>
        </p:nvSpPr>
        <p:spPr>
          <a:xfrm>
            <a:off x="9990120" y="182878"/>
            <a:ext cx="1918915" cy="779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hlinkClick r:id="rId2" action="ppaction://hlinksldjump"/>
              </a:rPr>
              <a:t>Account sign out</a:t>
            </a:r>
            <a:r>
              <a:rPr lang="en-GB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BD6ECC-CD3E-4685-A5D4-5F2FAFC26ABD}"/>
              </a:ext>
            </a:extLst>
          </p:cNvPr>
          <p:cNvSpPr/>
          <p:nvPr/>
        </p:nvSpPr>
        <p:spPr>
          <a:xfrm>
            <a:off x="2404576" y="182878"/>
            <a:ext cx="7585544" cy="779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Doctor/Nurse Dashboard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36EE66-E3A0-41BF-8CF2-9C6D91768091}"/>
              </a:ext>
            </a:extLst>
          </p:cNvPr>
          <p:cNvSpPr/>
          <p:nvPr/>
        </p:nvSpPr>
        <p:spPr>
          <a:xfrm>
            <a:off x="198782" y="2243592"/>
            <a:ext cx="2205794" cy="3338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~~~~~~~~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>
                <a:solidFill>
                  <a:sysClr val="windowText" lastClr="000000"/>
                </a:solidFill>
              </a:rPr>
              <a:t>~~~~~~~~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  <a:hlinkClick r:id="rId3" action="ppaction://hlinksldjump"/>
              </a:rPr>
              <a:t>Patient records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>
                <a:solidFill>
                  <a:sysClr val="windowText" lastClr="000000"/>
                </a:solidFill>
                <a:hlinkClick r:id="rId4" action="ppaction://hlinksldjump"/>
              </a:rPr>
              <a:t>Appointments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>
                <a:solidFill>
                  <a:sysClr val="windowText" lastClr="000000"/>
                </a:solidFill>
              </a:rPr>
              <a:t>~~~~~~~~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  <a:hlinkClick r:id="rId5" action="ppaction://hlinksldjump"/>
              </a:rPr>
              <a:t>Homepage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27EC33-BD2D-4794-87F7-FD514B45CE1F}"/>
              </a:ext>
            </a:extLst>
          </p:cNvPr>
          <p:cNvSpPr/>
          <p:nvPr/>
        </p:nvSpPr>
        <p:spPr>
          <a:xfrm>
            <a:off x="2889108" y="1847461"/>
            <a:ext cx="7101012" cy="3734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~~~~~~~~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>
                <a:solidFill>
                  <a:sysClr val="windowText" lastClr="000000"/>
                </a:solidFill>
              </a:rPr>
              <a:t>~~~~~~~~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~~~~~~~~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>
                <a:solidFill>
                  <a:sysClr val="windowText" lastClr="000000"/>
                </a:solidFill>
              </a:rPr>
              <a:t>~~~~~~~~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>
                <a:solidFill>
                  <a:sysClr val="windowText" lastClr="000000"/>
                </a:solidFill>
              </a:rPr>
              <a:t>~~~~~~~~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71D4C0-CB4A-4520-B0E5-7030CDDE0506}"/>
              </a:ext>
            </a:extLst>
          </p:cNvPr>
          <p:cNvSpPr/>
          <p:nvPr/>
        </p:nvSpPr>
        <p:spPr>
          <a:xfrm>
            <a:off x="198782" y="2243592"/>
            <a:ext cx="2205794" cy="35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2639112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EDDBC1-6FDE-4BC4-8336-89C0FE179DAA}"/>
              </a:ext>
            </a:extLst>
          </p:cNvPr>
          <p:cNvSpPr/>
          <p:nvPr/>
        </p:nvSpPr>
        <p:spPr>
          <a:xfrm>
            <a:off x="198782" y="182881"/>
            <a:ext cx="2205794" cy="13517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1" dirty="0">
                <a:solidFill>
                  <a:sysClr val="windowText" lastClr="000000"/>
                </a:solidFill>
              </a:rPr>
              <a:t>Logo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5A37B5-D176-43D9-8519-49332C577CDB}"/>
              </a:ext>
            </a:extLst>
          </p:cNvPr>
          <p:cNvSpPr/>
          <p:nvPr/>
        </p:nvSpPr>
        <p:spPr>
          <a:xfrm>
            <a:off x="9990120" y="182878"/>
            <a:ext cx="1918915" cy="779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hlinkClick r:id="rId2" action="ppaction://hlinksldjump"/>
              </a:rPr>
              <a:t>Account sign out</a:t>
            </a:r>
            <a:r>
              <a:rPr lang="en-GB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BD6ECC-CD3E-4685-A5D4-5F2FAFC26ABD}"/>
              </a:ext>
            </a:extLst>
          </p:cNvPr>
          <p:cNvSpPr/>
          <p:nvPr/>
        </p:nvSpPr>
        <p:spPr>
          <a:xfrm>
            <a:off x="2404576" y="182878"/>
            <a:ext cx="7585544" cy="779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Patient record/s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FA5FC6-3311-4572-A05A-6352C1AFE249}"/>
              </a:ext>
            </a:extLst>
          </p:cNvPr>
          <p:cNvSpPr/>
          <p:nvPr/>
        </p:nvSpPr>
        <p:spPr>
          <a:xfrm>
            <a:off x="198782" y="2243592"/>
            <a:ext cx="2205794" cy="3338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hlinkClick r:id="rId3" action="ppaction://hlinksldjump"/>
              </a:rPr>
              <a:t>Dashboard</a:t>
            </a:r>
            <a:endParaRPr lang="en-GB" dirty="0">
              <a:solidFill>
                <a:sysClr val="windowText" lastClr="000000"/>
              </a:solidFill>
            </a:endParaRPr>
          </a:p>
          <a:p>
            <a:pPr algn="ctr"/>
            <a:r>
              <a:rPr lang="en-GB" dirty="0">
                <a:solidFill>
                  <a:sysClr val="windowText" lastClr="000000"/>
                </a:solidFill>
                <a:hlinkClick r:id="rId4" action="ppaction://hlinksldjump"/>
              </a:rPr>
              <a:t>Appointment</a:t>
            </a:r>
            <a:endParaRPr lang="en-GB" dirty="0">
              <a:solidFill>
                <a:sysClr val="windowText" lastClr="000000"/>
              </a:solidFill>
            </a:endParaRPr>
          </a:p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~~~~~~~~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>
                <a:solidFill>
                  <a:sysClr val="windowText" lastClr="000000"/>
                </a:solidFill>
              </a:rPr>
              <a:t>~~~~~~~~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>
                <a:solidFill>
                  <a:sysClr val="windowText" lastClr="000000"/>
                </a:solidFill>
              </a:rPr>
              <a:t>~~~~~~~~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  <a:hlinkClick r:id="rId5" action="ppaction://hlinksldjump"/>
              </a:rPr>
              <a:t>Homepage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F12F6B-3D95-4CFB-BB5A-CEFC76644978}"/>
              </a:ext>
            </a:extLst>
          </p:cNvPr>
          <p:cNvSpPr/>
          <p:nvPr/>
        </p:nvSpPr>
        <p:spPr>
          <a:xfrm>
            <a:off x="2889108" y="1847461"/>
            <a:ext cx="7101012" cy="3734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~~~~~~~~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>
                <a:solidFill>
                  <a:sysClr val="windowText" lastClr="000000"/>
                </a:solidFill>
              </a:rPr>
              <a:t>~~~~~~~~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~~~~~~~~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>
                <a:solidFill>
                  <a:sysClr val="windowText" lastClr="000000"/>
                </a:solidFill>
              </a:rPr>
              <a:t>~~~~~~~~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>
                <a:solidFill>
                  <a:sysClr val="windowText" lastClr="000000"/>
                </a:solidFill>
              </a:rPr>
              <a:t>~~~~~~~~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20B89-9C44-481E-83E1-307A448358E2}"/>
              </a:ext>
            </a:extLst>
          </p:cNvPr>
          <p:cNvSpPr/>
          <p:nvPr/>
        </p:nvSpPr>
        <p:spPr>
          <a:xfrm>
            <a:off x="198782" y="2243592"/>
            <a:ext cx="2205794" cy="35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3398935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</TotalTime>
  <Words>475</Words>
  <Application>Microsoft Office PowerPoint</Application>
  <PresentationFormat>Widescreen</PresentationFormat>
  <Paragraphs>165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Greenfield</dc:creator>
  <cp:lastModifiedBy>George Greenfield (Student)</cp:lastModifiedBy>
  <cp:revision>145</cp:revision>
  <dcterms:created xsi:type="dcterms:W3CDTF">2020-11-18T10:32:12Z</dcterms:created>
  <dcterms:modified xsi:type="dcterms:W3CDTF">2020-12-03T13:30:14Z</dcterms:modified>
</cp:coreProperties>
</file>