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5A16-24C4-4DD7-B54A-994D1DFAF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3EBBE-8D1D-4945-BA48-5294B87B8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9C8A-B551-458B-8102-14294F47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CF2F-FB30-42C8-8D71-2142A936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A796-C007-4E2F-90CA-81B313AF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0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6A12-B4D5-4AC1-AEA5-63B65A9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B8D7-64FA-482F-B8E4-DD4E2107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7F28-EDFA-4240-884A-BD7CAB9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BF9E-39E8-4BD3-86CB-57610F37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A1D8-AF91-4DB9-8986-82DB2259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69008-A5A0-46A5-9737-F591FFAC8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3F3C6-7508-48AD-840C-A9E393CB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80CC-D3AA-428C-962D-C70228DB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E11C-2A55-4768-8272-5C34571F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6F1F-34FE-43B7-A645-7FDB9D3E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959F-71B0-4765-A097-5E228FE6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4665-A3EC-4E1D-8BF3-63754498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CB72-BBD3-4F8B-9647-E75E8D7B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946B-D8F6-42D1-9014-77218BFA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FC12-E576-448F-9626-49CF8C20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0E0B-5364-4D9E-A17A-CFB490E1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749EB-281C-4611-97B6-B7E3057A6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6E08-CADC-4B16-983C-8293110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C886-9198-4682-96F6-4074F16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7636-9196-4B75-94E1-831C81F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4CBB-74D9-44A5-9783-05CE829A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7C76-BABC-4C59-92A6-D8F462430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E83FC-1064-42DE-973D-CE5A8434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F5000-8F7E-4162-BC41-136D4AEC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78AB9-70C7-434E-A201-F6D1E92A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7498-1200-43DA-B95F-E7F64579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0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9AE9-4B13-4AED-A8E0-EA28E9A7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0B25-543E-41D6-B6B6-DB6A13A4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C0A9-3727-4471-820E-3AC2B592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70A77-000E-4F47-A9E4-BF065445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8E110-890C-4D39-9F39-633FB3610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E08AC-4C6D-47C7-9FB5-1F4B25FB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5DB43-F6CE-45C2-B1E5-043B739A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C6C5E-C27A-4965-8AE7-CA686807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7D61-92BE-4CB5-B7D8-C9C6130F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67CBC-1EF4-4D56-87CF-1BF21228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19A58-CCC6-4D7F-942B-6166B43A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4D1B0-1F89-4F74-AB10-A77F0F63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48CD8-ECA4-4370-8BB5-955FFDAC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F52D7-115F-4E61-B793-361B9081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BF125-1DE9-4F06-AC42-BCB8C49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5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BE6-438C-457E-BD27-7A68CED6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CD6F-2ECA-4DB1-B6CC-14F6F2CE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B8DCC-6139-40A4-840C-FD280868F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C6F80-B296-4EBB-BE62-A1063F2C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9D01-27C2-40A5-9688-6C0F882A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D2FB5-2B9D-4F3E-A723-75F0C39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3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4A65-193C-42BB-A2FA-4B19C14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7DC2F-1B0A-49B8-AA45-56B463BAE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7535-499B-450F-A314-A0E29BCE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52F4-CBF2-455C-8E3A-957824FB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6C24-5CA4-4678-9692-D47FE5E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9043A-926A-4785-B069-9C8D41A4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1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0EF8F-4CB6-496C-93EB-CE0571FC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000BA-3758-45AA-9D9C-EFA61859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8638-263B-4AD3-B562-077783855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DEE3-5BD8-4D4E-8054-AAA308201838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493F-B541-46BD-BD40-5FC56F9C2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B321-0420-4DB4-972E-DCA97734B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74CD-D3D2-47E4-99A8-16718706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DAD4C34-4391-4834-8A43-88E6900ADA1D}"/>
              </a:ext>
            </a:extLst>
          </p:cNvPr>
          <p:cNvGrpSpPr/>
          <p:nvPr/>
        </p:nvGrpSpPr>
        <p:grpSpPr>
          <a:xfrm>
            <a:off x="619888" y="363415"/>
            <a:ext cx="10528758" cy="6355415"/>
            <a:chOff x="619888" y="363415"/>
            <a:chExt cx="10528758" cy="635541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40164F-742F-4C3A-B79D-CB960A0D1FC9}"/>
                </a:ext>
              </a:extLst>
            </p:cNvPr>
            <p:cNvCxnSpPr>
              <a:cxnSpLocks/>
            </p:cNvCxnSpPr>
            <p:nvPr/>
          </p:nvCxnSpPr>
          <p:spPr>
            <a:xfrm>
              <a:off x="6799383" y="6581834"/>
              <a:ext cx="370709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631CAC-B528-4BAB-98AF-7D66C96D5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5" t="990" r="403" b="803"/>
            <a:stretch/>
          </p:blipFill>
          <p:spPr>
            <a:xfrm>
              <a:off x="1060937" y="363415"/>
              <a:ext cx="10087709" cy="614289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15611D-ADF9-411F-A79F-6896302034D1}"/>
                </a:ext>
              </a:extLst>
            </p:cNvPr>
            <p:cNvCxnSpPr>
              <a:cxnSpLocks/>
            </p:cNvCxnSpPr>
            <p:nvPr/>
          </p:nvCxnSpPr>
          <p:spPr>
            <a:xfrm>
              <a:off x="1518138" y="773723"/>
              <a:ext cx="2690447" cy="157089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DB539-948D-4C7F-9E62-C04BE4C7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85" y="2344615"/>
              <a:ext cx="1471246" cy="28135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70C4CB-45B9-4E6C-9969-884DBFF9CC6D}"/>
                </a:ext>
              </a:extLst>
            </p:cNvPr>
            <p:cNvCxnSpPr>
              <a:cxnSpLocks/>
            </p:cNvCxnSpPr>
            <p:nvPr/>
          </p:nvCxnSpPr>
          <p:spPr>
            <a:xfrm>
              <a:off x="5679831" y="2625969"/>
              <a:ext cx="5011615" cy="36282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F6CC91-B60B-4DD4-97F4-A64699AC4484}"/>
                </a:ext>
              </a:extLst>
            </p:cNvPr>
            <p:cNvCxnSpPr/>
            <p:nvPr/>
          </p:nvCxnSpPr>
          <p:spPr>
            <a:xfrm>
              <a:off x="1518138" y="773723"/>
              <a:ext cx="674077" cy="157089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CABA21-8D91-41A2-B93B-86C0053D14A2}"/>
                </a:ext>
              </a:extLst>
            </p:cNvPr>
            <p:cNvCxnSpPr>
              <a:cxnSpLocks/>
            </p:cNvCxnSpPr>
            <p:nvPr/>
          </p:nvCxnSpPr>
          <p:spPr>
            <a:xfrm>
              <a:off x="2192215" y="2344615"/>
              <a:ext cx="2016370" cy="2813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0D587A-3DB8-4632-B052-1E42A91D5605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85" y="2625969"/>
              <a:ext cx="3089031" cy="2403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0F9DCA-BDEE-4AB3-9EDC-B6472B74CFCE}"/>
                </a:ext>
              </a:extLst>
            </p:cNvPr>
            <p:cNvCxnSpPr>
              <a:cxnSpLocks/>
            </p:cNvCxnSpPr>
            <p:nvPr/>
          </p:nvCxnSpPr>
          <p:spPr>
            <a:xfrm>
              <a:off x="7297616" y="2866292"/>
              <a:ext cx="2321169" cy="218049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083F14-2CE2-4C0C-8E61-AF18B4BF83D9}"/>
                </a:ext>
              </a:extLst>
            </p:cNvPr>
            <p:cNvCxnSpPr>
              <a:cxnSpLocks/>
            </p:cNvCxnSpPr>
            <p:nvPr/>
          </p:nvCxnSpPr>
          <p:spPr>
            <a:xfrm>
              <a:off x="9618785" y="5046785"/>
              <a:ext cx="1072661" cy="12074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C62E99-CC01-42B4-A9BC-0214C99BED90}"/>
                </a:ext>
              </a:extLst>
            </p:cNvPr>
            <p:cNvSpPr txBox="1"/>
            <p:nvPr/>
          </p:nvSpPr>
          <p:spPr>
            <a:xfrm>
              <a:off x="619888" y="3429000"/>
              <a:ext cx="671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Tasks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DA4DF-FF68-4405-A710-22A371899DF1}"/>
                </a:ext>
              </a:extLst>
            </p:cNvPr>
            <p:cNvSpPr txBox="1"/>
            <p:nvPr/>
          </p:nvSpPr>
          <p:spPr>
            <a:xfrm>
              <a:off x="5608059" y="6441831"/>
              <a:ext cx="671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Days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9F473B-89A7-4580-A39A-3A943398AE2D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9" y="6580330"/>
              <a:ext cx="37070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63B379-7938-4E03-A4CB-3E57B5968985}"/>
                </a:ext>
              </a:extLst>
            </p:cNvPr>
            <p:cNvSpPr txBox="1"/>
            <p:nvPr/>
          </p:nvSpPr>
          <p:spPr>
            <a:xfrm>
              <a:off x="7170093" y="6441830"/>
              <a:ext cx="116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Ideal Effort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FE5B4F-F417-45AE-81FA-33793C371446}"/>
                </a:ext>
              </a:extLst>
            </p:cNvPr>
            <p:cNvSpPr txBox="1"/>
            <p:nvPr/>
          </p:nvSpPr>
          <p:spPr>
            <a:xfrm>
              <a:off x="8718263" y="6441830"/>
              <a:ext cx="1072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Actual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2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Barclay (Student)</dc:creator>
  <cp:lastModifiedBy>Robert Barclay (Student)</cp:lastModifiedBy>
  <cp:revision>1</cp:revision>
  <dcterms:created xsi:type="dcterms:W3CDTF">2020-12-15T11:55:22Z</dcterms:created>
  <dcterms:modified xsi:type="dcterms:W3CDTF">2020-12-15T12:03:48Z</dcterms:modified>
</cp:coreProperties>
</file>