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6CFA4-31A9-4A35-9033-FBC9B5BFA1E5}" v="194" dt="2022-07-01T14:48:00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FBFEA47E-9624-70C3-D00D-A7CA8E48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-45473" y="-44210"/>
            <a:ext cx="12191980" cy="68567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4D0198-19A9-FC6B-A462-C523EDC46C8E}"/>
              </a:ext>
            </a:extLst>
          </p:cNvPr>
          <p:cNvSpPr txBox="1"/>
          <p:nvPr/>
        </p:nvSpPr>
        <p:spPr>
          <a:xfrm>
            <a:off x="8466161" y="266130"/>
            <a:ext cx="36303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cs typeface="Calibri"/>
              </a:rPr>
              <a:t>WHITEPAPER</a:t>
            </a:r>
            <a:endParaRPr lang="en-US" sz="4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E23DC-5ED0-FB51-F81D-8B45195083FB}"/>
              </a:ext>
            </a:extLst>
          </p:cNvPr>
          <p:cNvSpPr txBox="1"/>
          <p:nvPr/>
        </p:nvSpPr>
        <p:spPr>
          <a:xfrm>
            <a:off x="136050" y="204288"/>
            <a:ext cx="53362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n-lt"/>
                <a:cs typeface="+mn-lt"/>
              </a:rPr>
              <a:t>SPORT FAN NFTS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1B86CAE-D4A1-B703-A636-AEF2A7F84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6539A5-C225-1B32-28E7-8A5FFA7F8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3D8AB-97CC-97BF-51AC-AA341ECB7DBA}"/>
              </a:ext>
            </a:extLst>
          </p:cNvPr>
          <p:cNvSpPr txBox="1"/>
          <p:nvPr/>
        </p:nvSpPr>
        <p:spPr>
          <a:xfrm>
            <a:off x="709684" y="891653"/>
            <a:ext cx="5268035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TABLE OF CONTENTS</a:t>
            </a:r>
            <a:endParaRPr lang="en-US" sz="4400" b="1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071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A2881FC-851E-C43D-1866-B0A7BF919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2F50410-A207-E399-7F37-ACCDE390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5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EC31F78-E61F-18A5-3B20-34A8C82BF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7EDEA1E-14D2-4BAB-141F-D156A278E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37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B50F5AD9-7BBC-1F5C-D003-7B40776B5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869A5BE0-EEC7-0C08-A285-6DC87EE6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8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85</cp:revision>
  <dcterms:created xsi:type="dcterms:W3CDTF">2022-07-01T14:12:43Z</dcterms:created>
  <dcterms:modified xsi:type="dcterms:W3CDTF">2022-07-02T07:05:14Z</dcterms:modified>
</cp:coreProperties>
</file>