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Lst>
  <p:sldSz cy="6858000" cx="9906000"/>
  <p:notesSz cx="6810375" cy="9942500"/>
  <p:embeddedFontLst>
    <p:embeddedFont>
      <p:font typeface="Proxima Nova"/>
      <p:regular r:id="rId12"/>
      <p:bold r:id="rId13"/>
      <p:italic r:id="rId14"/>
      <p:boldItalic r:id="rId15"/>
    </p:embeddedFont>
    <p:embeddedFont>
      <p:font typeface="Proxima Nova Semibold"/>
      <p:regular r:id="rId16"/>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ProximaNovaSemibold-bold.fntdata"/><Relationship Id="rId16" Type="http://schemas.openxmlformats.org/officeDocument/2006/relationships/font" Target="fonts/ProximaNovaSemibold-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roximaNovaSemibol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51163" cy="49885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7636" y="0"/>
            <a:ext cx="2951163" cy="49885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81075" y="1243013"/>
            <a:ext cx="4848225"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1038" y="4784835"/>
            <a:ext cx="5448300" cy="39148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51163" cy="49885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7636" y="9443662"/>
            <a:ext cx="2951163" cy="49885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981075" y="1243013"/>
            <a:ext cx="4848225"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notes"/>
          <p:cNvSpPr txBox="1"/>
          <p:nvPr>
            <p:ph idx="1" type="body"/>
          </p:nvPr>
        </p:nvSpPr>
        <p:spPr>
          <a:xfrm>
            <a:off x="681038" y="4784835"/>
            <a:ext cx="544830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notes"/>
          <p:cNvSpPr txBox="1"/>
          <p:nvPr>
            <p:ph idx="12" type="sldNum"/>
          </p:nvPr>
        </p:nvSpPr>
        <p:spPr>
          <a:xfrm>
            <a:off x="3857636" y="9443662"/>
            <a:ext cx="2951163" cy="4988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594e1d83_0_49: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594e1d83_0_49: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is surrender situation?</a:t>
            </a:r>
            <a:endParaRPr/>
          </a:p>
        </p:txBody>
      </p:sp>
      <p:sp>
        <p:nvSpPr>
          <p:cNvPr id="183" name="Google Shape;183;g77594e1d83_0_49: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7594e1d83_0_10: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594e1d83_0_10: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77594e1d83_0_10: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7594e1d83_0_4: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7594e1d83_0_4: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77594e1d83_0_4: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7594e1d83_0_16: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7594e1d83_0_16: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77594e1d83_0_16: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594e1d83_0_39: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594e1d83_0_39: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77594e1d83_0_39: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eea68260_0_0:notes"/>
          <p:cNvSpPr/>
          <p:nvPr>
            <p:ph idx="2" type="sldImg"/>
          </p:nvPr>
        </p:nvSpPr>
        <p:spPr>
          <a:xfrm>
            <a:off x="981075" y="1243013"/>
            <a:ext cx="4848300" cy="335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9eea68260_0_0:notes"/>
          <p:cNvSpPr txBox="1"/>
          <p:nvPr>
            <p:ph idx="1" type="body"/>
          </p:nvPr>
        </p:nvSpPr>
        <p:spPr>
          <a:xfrm>
            <a:off x="681038" y="4784835"/>
            <a:ext cx="54483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eea68260_0_0:notes"/>
          <p:cNvSpPr txBox="1"/>
          <p:nvPr>
            <p:ph idx="12" type="sldNum"/>
          </p:nvPr>
        </p:nvSpPr>
        <p:spPr>
          <a:xfrm>
            <a:off x="3857636" y="9443662"/>
            <a:ext cx="29511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ome">
  <p:cSld name="Home">
    <p:spTree>
      <p:nvGrpSpPr>
        <p:cNvPr id="18" name="Shape 18"/>
        <p:cNvGrpSpPr/>
        <p:nvPr/>
      </p:nvGrpSpPr>
      <p:grpSpPr>
        <a:xfrm>
          <a:off x="0" y="0"/>
          <a:ext cx="0" cy="0"/>
          <a:chOff x="0" y="0"/>
          <a:chExt cx="0" cy="0"/>
        </a:xfrm>
      </p:grpSpPr>
      <p:sp>
        <p:nvSpPr>
          <p:cNvPr id="19" name="Google Shape;19;p2"/>
          <p:cNvSpPr/>
          <p:nvPr/>
        </p:nvSpPr>
        <p:spPr>
          <a:xfrm>
            <a:off x="0" y="-512311"/>
            <a:ext cx="9906000" cy="6949558"/>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0" l="0" r="0" t="0"/>
          <a:stretch/>
        </p:blipFill>
        <p:spPr>
          <a:xfrm>
            <a:off x="2400" y="-931482"/>
            <a:ext cx="9903599" cy="6947756"/>
          </a:xfrm>
          <a:prstGeom prst="rect">
            <a:avLst/>
          </a:prstGeom>
          <a:noFill/>
          <a:ln>
            <a:noFill/>
          </a:ln>
        </p:spPr>
      </p:pic>
      <p:sp>
        <p:nvSpPr>
          <p:cNvPr id="21" name="Google Shape;21;p2"/>
          <p:cNvSpPr/>
          <p:nvPr/>
        </p:nvSpPr>
        <p:spPr>
          <a:xfrm>
            <a:off x="2164755" y="-4099920"/>
            <a:ext cx="980845" cy="980845"/>
          </a:xfrm>
          <a:prstGeom prst="rect">
            <a:avLst/>
          </a:prstGeom>
          <a:solidFill>
            <a:srgbClr val="00B7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p:nvPr/>
        </p:nvSpPr>
        <p:spPr>
          <a:xfrm>
            <a:off x="3234375" y="-4099920"/>
            <a:ext cx="980845" cy="980845"/>
          </a:xfrm>
          <a:prstGeom prst="rect">
            <a:avLst/>
          </a:prstGeom>
          <a:solidFill>
            <a:srgbClr val="F8F8F8"/>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a:off x="4303995" y="-4099920"/>
            <a:ext cx="980845" cy="98084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2"/>
          <p:cNvSpPr/>
          <p:nvPr/>
        </p:nvSpPr>
        <p:spPr>
          <a:xfrm>
            <a:off x="5373615" y="-4099920"/>
            <a:ext cx="980845" cy="980845"/>
          </a:xfrm>
          <a:prstGeom prst="rect">
            <a:avLst/>
          </a:prstGeom>
          <a:solidFill>
            <a:srgbClr val="ECFC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
          <p:cNvSpPr/>
          <p:nvPr/>
        </p:nvSpPr>
        <p:spPr>
          <a:xfrm>
            <a:off x="6443235" y="-4099920"/>
            <a:ext cx="980845" cy="980845"/>
          </a:xfrm>
          <a:prstGeom prst="rect">
            <a:avLst/>
          </a:prstGeom>
          <a:solidFill>
            <a:srgbClr val="F4F4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p:nvPr/>
        </p:nvSpPr>
        <p:spPr>
          <a:xfrm>
            <a:off x="1095135" y="-4099920"/>
            <a:ext cx="980845" cy="980845"/>
          </a:xfrm>
          <a:prstGeom prst="rect">
            <a:avLst/>
          </a:prstGeom>
          <a:solidFill>
            <a:srgbClr val="18181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2"/>
          <p:cNvSpPr/>
          <p:nvPr/>
        </p:nvSpPr>
        <p:spPr>
          <a:xfrm>
            <a:off x="25515" y="-4099920"/>
            <a:ext cx="980845" cy="980845"/>
          </a:xfrm>
          <a:prstGeom prst="rect">
            <a:avLst/>
          </a:prstGeom>
          <a:solidFill>
            <a:srgbClr val="5254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 name="Google Shape;28;p2"/>
          <p:cNvPicPr preferRelativeResize="0"/>
          <p:nvPr/>
        </p:nvPicPr>
        <p:blipFill rotWithShape="1">
          <a:blip r:embed="rId3">
            <a:alphaModFix/>
          </a:blip>
          <a:srcRect b="0" l="0" r="0" t="0"/>
          <a:stretch/>
        </p:blipFill>
        <p:spPr>
          <a:xfrm>
            <a:off x="7664929" y="-3859815"/>
            <a:ext cx="1275118" cy="390342"/>
          </a:xfrm>
          <a:prstGeom prst="rect">
            <a:avLst/>
          </a:prstGeom>
          <a:noFill/>
          <a:ln>
            <a:noFill/>
          </a:ln>
        </p:spPr>
      </p:pic>
      <p:sp>
        <p:nvSpPr>
          <p:cNvPr id="29" name="Google Shape;29;p2"/>
          <p:cNvSpPr/>
          <p:nvPr/>
        </p:nvSpPr>
        <p:spPr>
          <a:xfrm>
            <a:off x="1" y="5920966"/>
            <a:ext cx="9906000" cy="935452"/>
          </a:xfrm>
          <a:prstGeom prst="rect">
            <a:avLst/>
          </a:prstGeom>
          <a:solidFill>
            <a:srgbClr val="118CF8"/>
          </a:solidFill>
          <a:ln cap="flat" cmpd="sng" w="12700">
            <a:solidFill>
              <a:srgbClr val="118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 name="Google Shape;30;p2"/>
          <p:cNvPicPr preferRelativeResize="0"/>
          <p:nvPr/>
        </p:nvPicPr>
        <p:blipFill rotWithShape="1">
          <a:blip r:embed="rId4">
            <a:alphaModFix/>
          </a:blip>
          <a:srcRect b="0" l="0" r="0" t="0"/>
          <a:stretch/>
        </p:blipFill>
        <p:spPr>
          <a:xfrm>
            <a:off x="2842863" y="-1101120"/>
            <a:ext cx="4220274" cy="4220274"/>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guide id="3" pos="325">
          <p15:clr>
            <a:srgbClr val="FBAE40"/>
          </p15:clr>
        </p15:guide>
        <p15:guide id="4" pos="7378">
          <p15:clr>
            <a:srgbClr val="FBAE40"/>
          </p15:clr>
        </p15:guide>
        <p15:guide id="5" orient="horz" pos="550">
          <p15:clr>
            <a:srgbClr val="FBAE40"/>
          </p15:clr>
        </p15:guide>
        <p15:guide id="6"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 a">
  <p:cSld name="2_title - a">
    <p:spTree>
      <p:nvGrpSpPr>
        <p:cNvPr id="115" name="Shape 115"/>
        <p:cNvGrpSpPr/>
        <p:nvPr/>
      </p:nvGrpSpPr>
      <p:grpSpPr>
        <a:xfrm>
          <a:off x="0" y="0"/>
          <a:ext cx="0" cy="0"/>
          <a:chOff x="0" y="0"/>
          <a:chExt cx="0" cy="0"/>
        </a:xfrm>
      </p:grpSpPr>
      <p:sp>
        <p:nvSpPr>
          <p:cNvPr id="116" name="Google Shape;116;p11"/>
          <p:cNvSpPr/>
          <p:nvPr/>
        </p:nvSpPr>
        <p:spPr>
          <a:xfrm>
            <a:off x="0" y="2464904"/>
            <a:ext cx="9906000" cy="3458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11"/>
          <p:cNvSpPr txBox="1"/>
          <p:nvPr>
            <p:ph type="title"/>
          </p:nvPr>
        </p:nvSpPr>
        <p:spPr>
          <a:xfrm>
            <a:off x="0" y="1766887"/>
            <a:ext cx="9906000" cy="346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2200"/>
              <a:buFont typeface="Proxima Nova Semibold"/>
              <a:buNone/>
              <a:defRPr b="1" i="0" sz="2200">
                <a:solidFill>
                  <a:schemeClr val="lt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1"/>
          <p:cNvSpPr txBox="1"/>
          <p:nvPr>
            <p:ph idx="1" type="body"/>
          </p:nvPr>
        </p:nvSpPr>
        <p:spPr>
          <a:xfrm>
            <a:off x="279269" y="4450657"/>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19" name="Google Shape;119;p11"/>
          <p:cNvSpPr txBox="1"/>
          <p:nvPr>
            <p:ph idx="2" type="body"/>
          </p:nvPr>
        </p:nvSpPr>
        <p:spPr>
          <a:xfrm>
            <a:off x="2749673"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20" name="Google Shape;120;p11"/>
          <p:cNvSpPr txBox="1"/>
          <p:nvPr>
            <p:ph idx="3" type="body"/>
          </p:nvPr>
        </p:nvSpPr>
        <p:spPr>
          <a:xfrm>
            <a:off x="5220078"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accent1"/>
              </a:buClr>
              <a:buSzPts val="1800"/>
              <a:buFont typeface="Proxima Nova Semibold"/>
              <a:buNone/>
              <a:defRPr b="1" i="0" sz="1800">
                <a:solidFill>
                  <a:schemeClr val="accen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21" name="Google Shape;121;p11"/>
          <p:cNvSpPr txBox="1"/>
          <p:nvPr>
            <p:ph idx="4" type="body"/>
          </p:nvPr>
        </p:nvSpPr>
        <p:spPr>
          <a:xfrm>
            <a:off x="7690483" y="4422081"/>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122" name="Google Shape;122;p11"/>
          <p:cNvCxnSpPr/>
          <p:nvPr/>
        </p:nvCxnSpPr>
        <p:spPr>
          <a:xfrm>
            <a:off x="7418217" y="3109364"/>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23" name="Google Shape;123;p11"/>
          <p:cNvCxnSpPr/>
          <p:nvPr/>
        </p:nvCxnSpPr>
        <p:spPr>
          <a:xfrm>
            <a:off x="4940954" y="3046770"/>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24" name="Google Shape;124;p11"/>
          <p:cNvCxnSpPr/>
          <p:nvPr/>
        </p:nvCxnSpPr>
        <p:spPr>
          <a:xfrm>
            <a:off x="2463691" y="3022386"/>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sp>
        <p:nvSpPr>
          <p:cNvPr id="125" name="Google Shape;125;p11"/>
          <p:cNvSpPr txBox="1"/>
          <p:nvPr>
            <p:ph idx="5" type="body"/>
          </p:nvPr>
        </p:nvSpPr>
        <p:spPr>
          <a:xfrm>
            <a:off x="475806"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chemeClr val="lt1"/>
              </a:buClr>
              <a:buSzPts val="6000"/>
              <a:buFont typeface="Proxima Nova"/>
              <a:buNone/>
              <a:defRPr b="1" sz="6000">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26" name="Google Shape;126;p11"/>
          <p:cNvSpPr txBox="1"/>
          <p:nvPr>
            <p:ph idx="6" type="body"/>
          </p:nvPr>
        </p:nvSpPr>
        <p:spPr>
          <a:xfrm>
            <a:off x="287763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27" name="Google Shape;127;p11"/>
          <p:cNvSpPr txBox="1"/>
          <p:nvPr>
            <p:ph idx="7" type="body"/>
          </p:nvPr>
        </p:nvSpPr>
        <p:spPr>
          <a:xfrm>
            <a:off x="537699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28" name="Google Shape;128;p11"/>
          <p:cNvSpPr txBox="1"/>
          <p:nvPr>
            <p:ph idx="8" type="body"/>
          </p:nvPr>
        </p:nvSpPr>
        <p:spPr>
          <a:xfrm>
            <a:off x="7839774"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500"/>
                                        <p:tgtEl>
                                          <p:spTgt spid="11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500"/>
                                        <p:tgtEl>
                                          <p:spTgt spid="11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500"/>
                                        <p:tgtEl>
                                          <p:spTgt spid="1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500"/>
                                        <p:tgtEl>
                                          <p:spTgt spid="11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500"/>
                                        <p:tgtEl>
                                          <p:spTgt spid="11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500"/>
                                        <p:tgtEl>
                                          <p:spTgt spid="11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500"/>
                                        <p:tgtEl>
                                          <p:spTgt spid="11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500"/>
                                        <p:tgtEl>
                                          <p:spTgt spid="11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500"/>
                                        <p:tgtEl>
                                          <p:spTgt spid="11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500"/>
                                        <p:tgtEl>
                                          <p:spTgt spid="11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500"/>
                                        <p:tgtEl>
                                          <p:spTgt spid="11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Effect filter="fade" transition="in">
                                      <p:cBhvr>
                                        <p:cTn dur="500"/>
                                        <p:tgtEl>
                                          <p:spTgt spid="11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500"/>
                                        <p:tgtEl>
                                          <p:spTgt spid="12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500"/>
                                        <p:tgtEl>
                                          <p:spTgt spid="12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500"/>
                                        <p:tgtEl>
                                          <p:spTgt spid="12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500"/>
                                        <p:tgtEl>
                                          <p:spTgt spid="12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500"/>
                                        <p:tgtEl>
                                          <p:spTgt spid="1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500"/>
                                        <p:tgtEl>
                                          <p:spTgt spid="1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500"/>
                                        <p:tgtEl>
                                          <p:spTgt spid="1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Effect filter="fade" transition="in">
                                      <p:cBhvr>
                                        <p:cTn dur="500"/>
                                        <p:tgtEl>
                                          <p:spTgt spid="1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 a">
  <p:cSld name="3_title - a">
    <p:spTree>
      <p:nvGrpSpPr>
        <p:cNvPr id="129" name="Shape 129"/>
        <p:cNvGrpSpPr/>
        <p:nvPr/>
      </p:nvGrpSpPr>
      <p:grpSpPr>
        <a:xfrm>
          <a:off x="0" y="0"/>
          <a:ext cx="0" cy="0"/>
          <a:chOff x="0" y="0"/>
          <a:chExt cx="0" cy="0"/>
        </a:xfrm>
      </p:grpSpPr>
      <p:sp>
        <p:nvSpPr>
          <p:cNvPr id="130" name="Google Shape;130;p12"/>
          <p:cNvSpPr/>
          <p:nvPr/>
        </p:nvSpPr>
        <p:spPr>
          <a:xfrm>
            <a:off x="0" y="2464904"/>
            <a:ext cx="9906000" cy="3458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2"/>
          <p:cNvSpPr txBox="1"/>
          <p:nvPr>
            <p:ph type="title"/>
          </p:nvPr>
        </p:nvSpPr>
        <p:spPr>
          <a:xfrm>
            <a:off x="0" y="1766887"/>
            <a:ext cx="9906000" cy="346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2200"/>
              <a:buFont typeface="Proxima Nova Semibold"/>
              <a:buNone/>
              <a:defRPr b="1" i="0" sz="2200">
                <a:solidFill>
                  <a:schemeClr val="lt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2"/>
          <p:cNvSpPr txBox="1"/>
          <p:nvPr>
            <p:ph idx="1" type="body"/>
          </p:nvPr>
        </p:nvSpPr>
        <p:spPr>
          <a:xfrm>
            <a:off x="279269" y="4450657"/>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33" name="Google Shape;133;p12"/>
          <p:cNvSpPr txBox="1"/>
          <p:nvPr>
            <p:ph idx="2" type="body"/>
          </p:nvPr>
        </p:nvSpPr>
        <p:spPr>
          <a:xfrm>
            <a:off x="2749673"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34" name="Google Shape;134;p12"/>
          <p:cNvSpPr txBox="1"/>
          <p:nvPr>
            <p:ph idx="3" type="body"/>
          </p:nvPr>
        </p:nvSpPr>
        <p:spPr>
          <a:xfrm>
            <a:off x="5220078"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35" name="Google Shape;135;p12"/>
          <p:cNvSpPr txBox="1"/>
          <p:nvPr>
            <p:ph idx="4" type="body"/>
          </p:nvPr>
        </p:nvSpPr>
        <p:spPr>
          <a:xfrm>
            <a:off x="7690483" y="4422081"/>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accent1"/>
              </a:buClr>
              <a:buSzPts val="1800"/>
              <a:buFont typeface="Proxima Nova Semibold"/>
              <a:buNone/>
              <a:defRPr b="1" i="0" sz="1800">
                <a:solidFill>
                  <a:schemeClr val="accen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136" name="Google Shape;136;p12"/>
          <p:cNvCxnSpPr/>
          <p:nvPr/>
        </p:nvCxnSpPr>
        <p:spPr>
          <a:xfrm>
            <a:off x="7418217" y="3109364"/>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37" name="Google Shape;137;p12"/>
          <p:cNvCxnSpPr/>
          <p:nvPr/>
        </p:nvCxnSpPr>
        <p:spPr>
          <a:xfrm>
            <a:off x="4940954" y="3046770"/>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38" name="Google Shape;138;p12"/>
          <p:cNvCxnSpPr/>
          <p:nvPr/>
        </p:nvCxnSpPr>
        <p:spPr>
          <a:xfrm>
            <a:off x="2463691" y="3022386"/>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sp>
        <p:nvSpPr>
          <p:cNvPr id="139" name="Google Shape;139;p12"/>
          <p:cNvSpPr txBox="1"/>
          <p:nvPr>
            <p:ph idx="5" type="body"/>
          </p:nvPr>
        </p:nvSpPr>
        <p:spPr>
          <a:xfrm>
            <a:off x="475806"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chemeClr val="lt1"/>
              </a:buClr>
              <a:buSzPts val="6000"/>
              <a:buFont typeface="Proxima Nova"/>
              <a:buNone/>
              <a:defRPr b="1" sz="6000">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40" name="Google Shape;140;p12"/>
          <p:cNvSpPr txBox="1"/>
          <p:nvPr>
            <p:ph idx="6" type="body"/>
          </p:nvPr>
        </p:nvSpPr>
        <p:spPr>
          <a:xfrm>
            <a:off x="287763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41" name="Google Shape;141;p12"/>
          <p:cNvSpPr txBox="1"/>
          <p:nvPr>
            <p:ph idx="7" type="body"/>
          </p:nvPr>
        </p:nvSpPr>
        <p:spPr>
          <a:xfrm>
            <a:off x="537699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42" name="Google Shape;142;p12"/>
          <p:cNvSpPr txBox="1"/>
          <p:nvPr>
            <p:ph idx="8" type="body"/>
          </p:nvPr>
        </p:nvSpPr>
        <p:spPr>
          <a:xfrm>
            <a:off x="7839774"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500"/>
                                        <p:tgtEl>
                                          <p:spTgt spid="13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500"/>
                                        <p:tgtEl>
                                          <p:spTgt spid="13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500"/>
                                        <p:tgtEl>
                                          <p:spTgt spid="13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500"/>
                                        <p:tgtEl>
                                          <p:spTgt spid="13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500"/>
                                        <p:tgtEl>
                                          <p:spTgt spid="13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500"/>
                                        <p:tgtEl>
                                          <p:spTgt spid="13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500"/>
                                        <p:tgtEl>
                                          <p:spTgt spid="13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500"/>
                                        <p:tgtEl>
                                          <p:spTgt spid="13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500"/>
                                        <p:tgtEl>
                                          <p:spTgt spid="13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500"/>
                                        <p:tgtEl>
                                          <p:spTgt spid="13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500"/>
                                        <p:tgtEl>
                                          <p:spTgt spid="13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500"/>
                                        <p:tgtEl>
                                          <p:spTgt spid="13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500"/>
                                        <p:tgtEl>
                                          <p:spTgt spid="13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animEffect filter="fade" transition="in">
                                      <p:cBhvr>
                                        <p:cTn dur="500"/>
                                        <p:tgtEl>
                                          <p:spTgt spid="13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500"/>
                                        <p:tgtEl>
                                          <p:spTgt spid="1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500"/>
                                        <p:tgtEl>
                                          <p:spTgt spid="13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500"/>
                                        <p:tgtEl>
                                          <p:spTgt spid="13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500"/>
                                        <p:tgtEl>
                                          <p:spTgt spid="13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500"/>
                                        <p:tgtEl>
                                          <p:spTgt spid="13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500"/>
                                        <p:tgtEl>
                                          <p:spTgt spid="13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500"/>
                                        <p:tgtEl>
                                          <p:spTgt spid="13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500"/>
                                        <p:tgtEl>
                                          <p:spTgt spid="13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Effect filter="fade" transition="in">
                                      <p:cBhvr>
                                        <p:cTn dur="500"/>
                                        <p:tgtEl>
                                          <p:spTgt spid="13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anels (white)">
  <p:cSld name="3 panels (white)">
    <p:spTree>
      <p:nvGrpSpPr>
        <p:cNvPr id="143" name="Shape 143"/>
        <p:cNvGrpSpPr/>
        <p:nvPr/>
      </p:nvGrpSpPr>
      <p:grpSpPr>
        <a:xfrm>
          <a:off x="0" y="0"/>
          <a:ext cx="0" cy="0"/>
          <a:chOff x="0" y="0"/>
          <a:chExt cx="0" cy="0"/>
        </a:xfrm>
      </p:grpSpPr>
      <p:sp>
        <p:nvSpPr>
          <p:cNvPr id="144" name="Google Shape;144;p13"/>
          <p:cNvSpPr/>
          <p:nvPr/>
        </p:nvSpPr>
        <p:spPr>
          <a:xfrm>
            <a:off x="714375" y="2071689"/>
            <a:ext cx="2743200" cy="3614736"/>
          </a:xfrm>
          <a:prstGeom prst="roundRect">
            <a:avLst>
              <a:gd fmla="val 0" name="adj"/>
            </a:avLst>
          </a:prstGeom>
          <a:solidFill>
            <a:schemeClr val="lt2"/>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145" name="Google Shape;145;p13"/>
          <p:cNvSpPr/>
          <p:nvPr/>
        </p:nvSpPr>
        <p:spPr>
          <a:xfrm>
            <a:off x="3614318" y="2071689"/>
            <a:ext cx="2743200" cy="3614736"/>
          </a:xfrm>
          <a:prstGeom prst="roundRect">
            <a:avLst>
              <a:gd fmla="val 0" name="adj"/>
            </a:avLst>
          </a:prstGeom>
          <a:solidFill>
            <a:schemeClr val="lt2"/>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146" name="Google Shape;146;p13"/>
          <p:cNvSpPr/>
          <p:nvPr/>
        </p:nvSpPr>
        <p:spPr>
          <a:xfrm>
            <a:off x="6514262" y="2071689"/>
            <a:ext cx="2743200" cy="3614736"/>
          </a:xfrm>
          <a:prstGeom prst="roundRect">
            <a:avLst>
              <a:gd fmla="val 0" name="adj"/>
            </a:avLst>
          </a:prstGeom>
          <a:solidFill>
            <a:schemeClr val="lt2"/>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147" name="Google Shape;147;p13"/>
          <p:cNvSpPr/>
          <p:nvPr>
            <p:ph idx="2" type="pic"/>
          </p:nvPr>
        </p:nvSpPr>
        <p:spPr>
          <a:xfrm>
            <a:off x="1625265" y="1387475"/>
            <a:ext cx="1080000" cy="1080000"/>
          </a:xfrm>
          <a:prstGeom prst="rect">
            <a:avLst/>
          </a:prstGeom>
          <a:noFill/>
          <a:ln>
            <a:noFill/>
          </a:ln>
        </p:spPr>
        <p:txBody>
          <a:bodyPr anchorCtr="0" anchor="t" bIns="0" lIns="0" spcFirstLastPara="1" rIns="0" wrap="square" tIns="0">
            <a:noAutofit/>
          </a:bodyPr>
          <a:lstStyle>
            <a:lvl1pPr lvl="0" marR="0" rtl="0" algn="l">
              <a:lnSpc>
                <a:spcPct val="150928"/>
              </a:lnSpc>
              <a:spcBef>
                <a:spcPts val="813"/>
              </a:spcBef>
              <a:spcAft>
                <a:spcPts val="0"/>
              </a:spcAft>
              <a:buClr>
                <a:schemeClr val="lt1"/>
              </a:buClr>
              <a:buSzPts val="1400"/>
              <a:buFont typeface="Proxima Nova"/>
              <a:buNone/>
              <a:defRPr b="0" i="0" sz="14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148" name="Google Shape;148;p13"/>
          <p:cNvSpPr/>
          <p:nvPr>
            <p:ph idx="3" type="pic"/>
          </p:nvPr>
        </p:nvSpPr>
        <p:spPr>
          <a:xfrm>
            <a:off x="4540248" y="1427698"/>
            <a:ext cx="1080000" cy="1080000"/>
          </a:xfrm>
          <a:prstGeom prst="rect">
            <a:avLst/>
          </a:prstGeom>
          <a:noFill/>
          <a:ln>
            <a:noFill/>
          </a:ln>
        </p:spPr>
        <p:txBody>
          <a:bodyPr anchorCtr="0" anchor="t" bIns="0" lIns="0" spcFirstLastPara="1" rIns="0" wrap="square" tIns="0">
            <a:noAutofit/>
          </a:bodyPr>
          <a:lstStyle>
            <a:lvl1pPr lvl="0" marR="0" rtl="0" algn="l">
              <a:lnSpc>
                <a:spcPct val="150928"/>
              </a:lnSpc>
              <a:spcBef>
                <a:spcPts val="813"/>
              </a:spcBef>
              <a:spcAft>
                <a:spcPts val="0"/>
              </a:spcAft>
              <a:buClr>
                <a:schemeClr val="lt1"/>
              </a:buClr>
              <a:buSzPts val="1400"/>
              <a:buFont typeface="Proxima Nova"/>
              <a:buNone/>
              <a:defRPr b="0" i="0" sz="14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149" name="Google Shape;149;p13"/>
          <p:cNvSpPr/>
          <p:nvPr>
            <p:ph idx="4" type="pic"/>
          </p:nvPr>
        </p:nvSpPr>
        <p:spPr>
          <a:xfrm>
            <a:off x="7455228" y="1508720"/>
            <a:ext cx="1080000" cy="1080000"/>
          </a:xfrm>
          <a:prstGeom prst="rect">
            <a:avLst/>
          </a:prstGeom>
          <a:noFill/>
          <a:ln>
            <a:noFill/>
          </a:ln>
        </p:spPr>
        <p:txBody>
          <a:bodyPr anchorCtr="0" anchor="t" bIns="0" lIns="0" spcFirstLastPara="1" rIns="0" wrap="square" tIns="0">
            <a:noAutofit/>
          </a:bodyPr>
          <a:lstStyle>
            <a:lvl1pPr lvl="0" marR="0" rtl="0" algn="l">
              <a:lnSpc>
                <a:spcPct val="150928"/>
              </a:lnSpc>
              <a:spcBef>
                <a:spcPts val="813"/>
              </a:spcBef>
              <a:spcAft>
                <a:spcPts val="0"/>
              </a:spcAft>
              <a:buClr>
                <a:schemeClr val="lt1"/>
              </a:buClr>
              <a:buSzPts val="1400"/>
              <a:buFont typeface="Proxima Nova"/>
              <a:buNone/>
              <a:defRPr b="0" i="0" sz="14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150" name="Google Shape;150;p13"/>
          <p:cNvSpPr txBox="1"/>
          <p:nvPr>
            <p:ph idx="1" type="body"/>
          </p:nvPr>
        </p:nvSpPr>
        <p:spPr>
          <a:xfrm>
            <a:off x="1042989" y="2767020"/>
            <a:ext cx="2135194" cy="2568575"/>
          </a:xfrm>
          <a:prstGeom prst="rect">
            <a:avLst/>
          </a:prstGeom>
          <a:noFill/>
          <a:ln>
            <a:noFill/>
          </a:ln>
        </p:spPr>
        <p:txBody>
          <a:bodyPr anchorCtr="0" anchor="t" bIns="0" lIns="0" spcFirstLastPara="1" rIns="0" wrap="square" tIns="0">
            <a:noAutofit/>
          </a:bodyPr>
          <a:lstStyle>
            <a:lvl1pPr indent="-228600" lvl="0" marL="457200" algn="ctr">
              <a:lnSpc>
                <a:spcPct val="96045"/>
              </a:lnSpc>
              <a:spcBef>
                <a:spcPts val="813"/>
              </a:spcBef>
              <a:spcAft>
                <a:spcPts val="0"/>
              </a:spcAft>
              <a:buClr>
                <a:schemeClr val="lt1"/>
              </a:buClr>
              <a:buSzPts val="2200"/>
              <a:buFont typeface="Proxima Nova Semibold"/>
              <a:buNone/>
              <a:defRPr b="1" i="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a:buNone/>
              <a:defRPr b="0" i="0">
                <a:solidFill>
                  <a:schemeClr val="lt1"/>
                </a:solidFill>
                <a:latin typeface="Proxima Nova"/>
                <a:ea typeface="Proxima Nova"/>
                <a:cs typeface="Proxima Nova"/>
                <a:sym typeface="Proxima Nova"/>
              </a:defRPr>
            </a:lvl2pPr>
            <a:lvl3pPr indent="-228600" lvl="2" marL="1371600" algn="ctr">
              <a:lnSpc>
                <a:spcPct val="185676"/>
              </a:lnSpc>
              <a:spcBef>
                <a:spcPts val="406"/>
              </a:spcBef>
              <a:spcAft>
                <a:spcPts val="0"/>
              </a:spcAft>
              <a:buClr>
                <a:schemeClr val="lt1"/>
              </a:buClr>
              <a:buSzPts val="1138"/>
              <a:buFont typeface="Proxima Nova"/>
              <a:buNone/>
              <a:defRPr b="0" i="0">
                <a:solidFill>
                  <a:schemeClr val="lt1"/>
                </a:solidFill>
                <a:latin typeface="Proxima Nova"/>
                <a:ea typeface="Proxima Nova"/>
                <a:cs typeface="Proxima Nova"/>
                <a:sym typeface="Proxima Nova"/>
              </a:defRPr>
            </a:lvl3pPr>
            <a:lvl4pPr indent="-228600" lvl="3" marL="1828800" algn="ctr">
              <a:lnSpc>
                <a:spcPct val="216717"/>
              </a:lnSpc>
              <a:spcBef>
                <a:spcPts val="406"/>
              </a:spcBef>
              <a:spcAft>
                <a:spcPts val="0"/>
              </a:spcAft>
              <a:buClr>
                <a:schemeClr val="lt1"/>
              </a:buClr>
              <a:buSzPts val="975"/>
              <a:buFont typeface="Proxima Nova"/>
              <a:buNone/>
              <a:defRPr b="0" i="0">
                <a:solidFill>
                  <a:schemeClr val="lt1"/>
                </a:solidFill>
                <a:latin typeface="Proxima Nova"/>
                <a:ea typeface="Proxima Nova"/>
                <a:cs typeface="Proxima Nova"/>
                <a:sym typeface="Proxima Nova"/>
              </a:defRPr>
            </a:lvl4pPr>
            <a:lvl5pPr indent="-228600" lvl="4" marL="2286000" algn="ctr">
              <a:lnSpc>
                <a:spcPct val="259901"/>
              </a:lnSpc>
              <a:spcBef>
                <a:spcPts val="406"/>
              </a:spcBef>
              <a:spcAft>
                <a:spcPts val="0"/>
              </a:spcAft>
              <a:buClr>
                <a:schemeClr val="lt1"/>
              </a:buClr>
              <a:buSzPts val="813"/>
              <a:buFont typeface="Proxima Nova"/>
              <a:buNone/>
              <a:defRPr b="0" i="0">
                <a:solidFill>
                  <a:schemeClr val="lt1"/>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1" name="Google Shape;151;p13"/>
          <p:cNvSpPr txBox="1"/>
          <p:nvPr>
            <p:ph idx="5" type="body"/>
          </p:nvPr>
        </p:nvSpPr>
        <p:spPr>
          <a:xfrm>
            <a:off x="3929063" y="2827001"/>
            <a:ext cx="2138563" cy="2568575"/>
          </a:xfrm>
          <a:prstGeom prst="rect">
            <a:avLst/>
          </a:prstGeom>
          <a:noFill/>
          <a:ln>
            <a:noFill/>
          </a:ln>
        </p:spPr>
        <p:txBody>
          <a:bodyPr anchorCtr="0" anchor="t" bIns="0" lIns="0" spcFirstLastPara="1" rIns="0" wrap="square" tIns="0">
            <a:noAutofit/>
          </a:bodyPr>
          <a:lstStyle>
            <a:lvl1pPr indent="-228600" lvl="0" marL="457200" algn="ctr">
              <a:lnSpc>
                <a:spcPct val="96045"/>
              </a:lnSpc>
              <a:spcBef>
                <a:spcPts val="813"/>
              </a:spcBef>
              <a:spcAft>
                <a:spcPts val="0"/>
              </a:spcAft>
              <a:buClr>
                <a:schemeClr val="lt1"/>
              </a:buClr>
              <a:buSzPts val="2200"/>
              <a:buFont typeface="Proxima Nova Semibold"/>
              <a:buNone/>
              <a:defRPr b="1" i="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a:buNone/>
              <a:defRPr b="0" i="0">
                <a:solidFill>
                  <a:schemeClr val="lt1"/>
                </a:solidFill>
                <a:latin typeface="Proxima Nova"/>
                <a:ea typeface="Proxima Nova"/>
                <a:cs typeface="Proxima Nova"/>
                <a:sym typeface="Proxima Nova"/>
              </a:defRPr>
            </a:lvl2pPr>
            <a:lvl3pPr indent="-228600" lvl="2" marL="1371600" algn="ctr">
              <a:lnSpc>
                <a:spcPct val="185676"/>
              </a:lnSpc>
              <a:spcBef>
                <a:spcPts val="406"/>
              </a:spcBef>
              <a:spcAft>
                <a:spcPts val="0"/>
              </a:spcAft>
              <a:buClr>
                <a:schemeClr val="lt1"/>
              </a:buClr>
              <a:buSzPts val="1138"/>
              <a:buFont typeface="Proxima Nova"/>
              <a:buNone/>
              <a:defRPr b="0" i="0">
                <a:solidFill>
                  <a:schemeClr val="lt1"/>
                </a:solidFill>
                <a:latin typeface="Proxima Nova"/>
                <a:ea typeface="Proxima Nova"/>
                <a:cs typeface="Proxima Nova"/>
                <a:sym typeface="Proxima Nova"/>
              </a:defRPr>
            </a:lvl3pPr>
            <a:lvl4pPr indent="-228600" lvl="3" marL="1828800" algn="ctr">
              <a:lnSpc>
                <a:spcPct val="216717"/>
              </a:lnSpc>
              <a:spcBef>
                <a:spcPts val="406"/>
              </a:spcBef>
              <a:spcAft>
                <a:spcPts val="0"/>
              </a:spcAft>
              <a:buClr>
                <a:schemeClr val="lt1"/>
              </a:buClr>
              <a:buSzPts val="975"/>
              <a:buFont typeface="Proxima Nova"/>
              <a:buNone/>
              <a:defRPr b="0" i="0">
                <a:solidFill>
                  <a:schemeClr val="lt1"/>
                </a:solidFill>
                <a:latin typeface="Proxima Nova"/>
                <a:ea typeface="Proxima Nova"/>
                <a:cs typeface="Proxima Nova"/>
                <a:sym typeface="Proxima Nova"/>
              </a:defRPr>
            </a:lvl4pPr>
            <a:lvl5pPr indent="-228600" lvl="4" marL="2286000" algn="ctr">
              <a:lnSpc>
                <a:spcPct val="259901"/>
              </a:lnSpc>
              <a:spcBef>
                <a:spcPts val="406"/>
              </a:spcBef>
              <a:spcAft>
                <a:spcPts val="0"/>
              </a:spcAft>
              <a:buClr>
                <a:schemeClr val="lt1"/>
              </a:buClr>
              <a:buSzPts val="813"/>
              <a:buFont typeface="Proxima Nova"/>
              <a:buNone/>
              <a:defRPr b="0" i="0">
                <a:solidFill>
                  <a:schemeClr val="lt1"/>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2" name="Google Shape;152;p13"/>
          <p:cNvSpPr txBox="1"/>
          <p:nvPr>
            <p:ph idx="6" type="body"/>
          </p:nvPr>
        </p:nvSpPr>
        <p:spPr>
          <a:xfrm>
            <a:off x="6800851" y="2820931"/>
            <a:ext cx="2170022" cy="2568575"/>
          </a:xfrm>
          <a:prstGeom prst="rect">
            <a:avLst/>
          </a:prstGeom>
          <a:noFill/>
          <a:ln>
            <a:noFill/>
          </a:ln>
        </p:spPr>
        <p:txBody>
          <a:bodyPr anchorCtr="0" anchor="t" bIns="0" lIns="0" spcFirstLastPara="1" rIns="0" wrap="square" tIns="0">
            <a:noAutofit/>
          </a:bodyPr>
          <a:lstStyle>
            <a:lvl1pPr indent="-228600" lvl="0" marL="457200" algn="ctr">
              <a:lnSpc>
                <a:spcPct val="96045"/>
              </a:lnSpc>
              <a:spcBef>
                <a:spcPts val="813"/>
              </a:spcBef>
              <a:spcAft>
                <a:spcPts val="0"/>
              </a:spcAft>
              <a:buClr>
                <a:schemeClr val="lt1"/>
              </a:buClr>
              <a:buSzPts val="2200"/>
              <a:buFont typeface="Proxima Nova Semibold"/>
              <a:buNone/>
              <a:defRPr b="1" i="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a:buNone/>
              <a:defRPr b="0" i="0">
                <a:solidFill>
                  <a:schemeClr val="lt1"/>
                </a:solidFill>
                <a:latin typeface="Proxima Nova"/>
                <a:ea typeface="Proxima Nova"/>
                <a:cs typeface="Proxima Nova"/>
                <a:sym typeface="Proxima Nova"/>
              </a:defRPr>
            </a:lvl2pPr>
            <a:lvl3pPr indent="-228600" lvl="2" marL="1371600" algn="ctr">
              <a:lnSpc>
                <a:spcPct val="185676"/>
              </a:lnSpc>
              <a:spcBef>
                <a:spcPts val="406"/>
              </a:spcBef>
              <a:spcAft>
                <a:spcPts val="0"/>
              </a:spcAft>
              <a:buClr>
                <a:schemeClr val="lt1"/>
              </a:buClr>
              <a:buSzPts val="1138"/>
              <a:buFont typeface="Proxima Nova"/>
              <a:buNone/>
              <a:defRPr b="0" i="0">
                <a:solidFill>
                  <a:schemeClr val="lt1"/>
                </a:solidFill>
                <a:latin typeface="Proxima Nova"/>
                <a:ea typeface="Proxima Nova"/>
                <a:cs typeface="Proxima Nova"/>
                <a:sym typeface="Proxima Nova"/>
              </a:defRPr>
            </a:lvl3pPr>
            <a:lvl4pPr indent="-228600" lvl="3" marL="1828800" algn="ctr">
              <a:lnSpc>
                <a:spcPct val="216717"/>
              </a:lnSpc>
              <a:spcBef>
                <a:spcPts val="406"/>
              </a:spcBef>
              <a:spcAft>
                <a:spcPts val="0"/>
              </a:spcAft>
              <a:buClr>
                <a:schemeClr val="lt1"/>
              </a:buClr>
              <a:buSzPts val="975"/>
              <a:buFont typeface="Proxima Nova"/>
              <a:buNone/>
              <a:defRPr b="0" i="0">
                <a:solidFill>
                  <a:schemeClr val="lt1"/>
                </a:solidFill>
                <a:latin typeface="Proxima Nova"/>
                <a:ea typeface="Proxima Nova"/>
                <a:cs typeface="Proxima Nova"/>
                <a:sym typeface="Proxima Nova"/>
              </a:defRPr>
            </a:lvl4pPr>
            <a:lvl5pPr indent="-228600" lvl="4" marL="2286000" algn="ctr">
              <a:lnSpc>
                <a:spcPct val="259901"/>
              </a:lnSpc>
              <a:spcBef>
                <a:spcPts val="406"/>
              </a:spcBef>
              <a:spcAft>
                <a:spcPts val="0"/>
              </a:spcAft>
              <a:buClr>
                <a:schemeClr val="lt1"/>
              </a:buClr>
              <a:buSzPts val="813"/>
              <a:buFont typeface="Proxima Nova"/>
              <a:buNone/>
              <a:defRPr b="0" i="0">
                <a:solidFill>
                  <a:schemeClr val="lt1"/>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3" name="Google Shape;153;p13"/>
          <p:cNvSpPr txBox="1"/>
          <p:nvPr>
            <p:ph idx="12" type="sldNum"/>
          </p:nvPr>
        </p:nvSpPr>
        <p:spPr>
          <a:xfrm>
            <a:off x="7455228" y="6427688"/>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3"/>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500"/>
                                        <p:tgtEl>
                                          <p:spTgt spid="150">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side pannels">
  <p:cSld name="3 side pannels">
    <p:spTree>
      <p:nvGrpSpPr>
        <p:cNvPr id="155" name="Shape 155"/>
        <p:cNvGrpSpPr/>
        <p:nvPr/>
      </p:nvGrpSpPr>
      <p:grpSpPr>
        <a:xfrm>
          <a:off x="0" y="0"/>
          <a:ext cx="0" cy="0"/>
          <a:chOff x="0" y="0"/>
          <a:chExt cx="0" cy="0"/>
        </a:xfrm>
      </p:grpSpPr>
      <p:sp>
        <p:nvSpPr>
          <p:cNvPr id="156" name="Google Shape;156;p14"/>
          <p:cNvSpPr txBox="1"/>
          <p:nvPr>
            <p:ph idx="1" type="body"/>
          </p:nvPr>
        </p:nvSpPr>
        <p:spPr>
          <a:xfrm>
            <a:off x="5367728" y="1300165"/>
            <a:ext cx="3748079" cy="257173"/>
          </a:xfrm>
          <a:prstGeom prst="rect">
            <a:avLst/>
          </a:prstGeom>
          <a:noFill/>
          <a:ln>
            <a:noFill/>
          </a:ln>
        </p:spPr>
        <p:txBody>
          <a:bodyPr anchorCtr="0" anchor="t" bIns="0" lIns="0" spcFirstLastPara="1" rIns="0" wrap="square" tIns="0">
            <a:noAutofit/>
          </a:bodyPr>
          <a:lstStyle>
            <a:lvl1pPr indent="-228600" lvl="0" marL="457200" algn="l">
              <a:lnSpc>
                <a:spcPct val="132062"/>
              </a:lnSpc>
              <a:spcBef>
                <a:spcPts val="813"/>
              </a:spcBef>
              <a:spcAft>
                <a:spcPts val="0"/>
              </a:spcAft>
              <a:buClr>
                <a:schemeClr val="lt1"/>
              </a:buClr>
              <a:buSzPts val="1600"/>
              <a:buFont typeface="Proxima Nova Semibold"/>
              <a:buNone/>
              <a:defRPr b="1" i="0" sz="1600">
                <a:solidFill>
                  <a:schemeClr val="lt1"/>
                </a:solidFill>
                <a:latin typeface="Proxima Nova Semibold"/>
                <a:ea typeface="Proxima Nova Semibold"/>
                <a:cs typeface="Proxima Nova Semibold"/>
                <a:sym typeface="Proxima Nova Semibold"/>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7" name="Google Shape;157;p14"/>
          <p:cNvSpPr txBox="1"/>
          <p:nvPr>
            <p:ph idx="2" type="body"/>
          </p:nvPr>
        </p:nvSpPr>
        <p:spPr>
          <a:xfrm>
            <a:off x="5367728" y="2828927"/>
            <a:ext cx="3748079" cy="257173"/>
          </a:xfrm>
          <a:prstGeom prst="rect">
            <a:avLst/>
          </a:prstGeom>
          <a:noFill/>
          <a:ln>
            <a:noFill/>
          </a:ln>
        </p:spPr>
        <p:txBody>
          <a:bodyPr anchorCtr="0" anchor="t" bIns="0" lIns="0" spcFirstLastPara="1" rIns="0" wrap="square" tIns="0">
            <a:noAutofit/>
          </a:bodyPr>
          <a:lstStyle>
            <a:lvl1pPr indent="-228600" lvl="0" marL="457200" algn="l">
              <a:lnSpc>
                <a:spcPct val="132062"/>
              </a:lnSpc>
              <a:spcBef>
                <a:spcPts val="813"/>
              </a:spcBef>
              <a:spcAft>
                <a:spcPts val="0"/>
              </a:spcAft>
              <a:buClr>
                <a:schemeClr val="lt1"/>
              </a:buClr>
              <a:buSzPts val="1600"/>
              <a:buFont typeface="Proxima Nova Semibold"/>
              <a:buNone/>
              <a:defRPr b="1" i="0" sz="1600">
                <a:solidFill>
                  <a:schemeClr val="lt1"/>
                </a:solidFill>
                <a:latin typeface="Proxima Nova Semibold"/>
                <a:ea typeface="Proxima Nova Semibold"/>
                <a:cs typeface="Proxima Nova Semibold"/>
                <a:sym typeface="Proxima Nova Semibold"/>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8" name="Google Shape;158;p14"/>
          <p:cNvSpPr txBox="1"/>
          <p:nvPr>
            <p:ph idx="3" type="body"/>
          </p:nvPr>
        </p:nvSpPr>
        <p:spPr>
          <a:xfrm>
            <a:off x="5367728" y="4357689"/>
            <a:ext cx="3748079" cy="228599"/>
          </a:xfrm>
          <a:prstGeom prst="rect">
            <a:avLst/>
          </a:prstGeom>
          <a:noFill/>
          <a:ln>
            <a:noFill/>
          </a:ln>
        </p:spPr>
        <p:txBody>
          <a:bodyPr anchorCtr="0" anchor="t" bIns="0" lIns="0" spcFirstLastPara="1" rIns="0" wrap="square" tIns="0">
            <a:noAutofit/>
          </a:bodyPr>
          <a:lstStyle>
            <a:lvl1pPr indent="-228600" lvl="0" marL="457200" algn="l">
              <a:lnSpc>
                <a:spcPct val="132062"/>
              </a:lnSpc>
              <a:spcBef>
                <a:spcPts val="813"/>
              </a:spcBef>
              <a:spcAft>
                <a:spcPts val="0"/>
              </a:spcAft>
              <a:buClr>
                <a:schemeClr val="lt1"/>
              </a:buClr>
              <a:buSzPts val="1600"/>
              <a:buFont typeface="Proxima Nova Semibold"/>
              <a:buNone/>
              <a:defRPr b="1" i="0" sz="1600">
                <a:solidFill>
                  <a:schemeClr val="lt1"/>
                </a:solidFill>
                <a:latin typeface="Proxima Nova Semibold"/>
                <a:ea typeface="Proxima Nova Semibold"/>
                <a:cs typeface="Proxima Nova Semibold"/>
                <a:sym typeface="Proxima Nova Semibold"/>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59" name="Google Shape;159;p14"/>
          <p:cNvSpPr txBox="1"/>
          <p:nvPr>
            <p:ph idx="4" type="body"/>
          </p:nvPr>
        </p:nvSpPr>
        <p:spPr>
          <a:xfrm>
            <a:off x="5367728" y="1671640"/>
            <a:ext cx="3748079" cy="257173"/>
          </a:xfrm>
          <a:prstGeom prst="rect">
            <a:avLst/>
          </a:prstGeom>
          <a:noFill/>
          <a:ln>
            <a:noFill/>
          </a:ln>
        </p:spPr>
        <p:txBody>
          <a:bodyPr anchorCtr="0" anchor="t" bIns="0" lIns="0" spcFirstLastPara="1" rIns="0" wrap="square" tIns="0">
            <a:noAutofit/>
          </a:bodyPr>
          <a:lstStyle>
            <a:lvl1pPr indent="-228600" lvl="0" marL="457200" algn="l">
              <a:lnSpc>
                <a:spcPct val="115214"/>
              </a:lnSpc>
              <a:spcBef>
                <a:spcPts val="813"/>
              </a:spcBef>
              <a:spcAft>
                <a:spcPts val="0"/>
              </a:spcAft>
              <a:buClr>
                <a:schemeClr val="lt1"/>
              </a:buClr>
              <a:buSzPts val="1400"/>
              <a:buFont typeface="Proxima Nova"/>
              <a:buNone/>
              <a:defRPr b="0" i="0" sz="1400">
                <a:solidFill>
                  <a:schemeClr val="lt1"/>
                </a:solidFill>
                <a:latin typeface="Proxima Nova"/>
                <a:ea typeface="Proxima Nova"/>
                <a:cs typeface="Proxima Nova"/>
                <a:sym typeface="Proxima Nova"/>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60" name="Google Shape;160;p14"/>
          <p:cNvSpPr txBox="1"/>
          <p:nvPr>
            <p:ph idx="5" type="body"/>
          </p:nvPr>
        </p:nvSpPr>
        <p:spPr>
          <a:xfrm>
            <a:off x="5367728" y="3200402"/>
            <a:ext cx="3748079" cy="257173"/>
          </a:xfrm>
          <a:prstGeom prst="rect">
            <a:avLst/>
          </a:prstGeom>
          <a:noFill/>
          <a:ln>
            <a:noFill/>
          </a:ln>
        </p:spPr>
        <p:txBody>
          <a:bodyPr anchorCtr="0" anchor="t" bIns="0" lIns="0" spcFirstLastPara="1" rIns="0" wrap="square" tIns="0">
            <a:noAutofit/>
          </a:bodyPr>
          <a:lstStyle>
            <a:lvl1pPr indent="-228600" lvl="0" marL="457200" algn="l">
              <a:lnSpc>
                <a:spcPct val="115214"/>
              </a:lnSpc>
              <a:spcBef>
                <a:spcPts val="813"/>
              </a:spcBef>
              <a:spcAft>
                <a:spcPts val="0"/>
              </a:spcAft>
              <a:buClr>
                <a:schemeClr val="lt1"/>
              </a:buClr>
              <a:buSzPts val="1400"/>
              <a:buFont typeface="Proxima Nova"/>
              <a:buNone/>
              <a:defRPr b="0" i="0" sz="1400">
                <a:solidFill>
                  <a:schemeClr val="lt1"/>
                </a:solidFill>
                <a:latin typeface="Proxima Nova"/>
                <a:ea typeface="Proxima Nova"/>
                <a:cs typeface="Proxima Nova"/>
                <a:sym typeface="Proxima Nova"/>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61" name="Google Shape;161;p14"/>
          <p:cNvSpPr txBox="1"/>
          <p:nvPr>
            <p:ph idx="6" type="body"/>
          </p:nvPr>
        </p:nvSpPr>
        <p:spPr>
          <a:xfrm>
            <a:off x="5367728" y="4729164"/>
            <a:ext cx="3748079" cy="228599"/>
          </a:xfrm>
          <a:prstGeom prst="rect">
            <a:avLst/>
          </a:prstGeom>
          <a:noFill/>
          <a:ln>
            <a:noFill/>
          </a:ln>
        </p:spPr>
        <p:txBody>
          <a:bodyPr anchorCtr="0" anchor="t" bIns="0" lIns="0" spcFirstLastPara="1" rIns="0" wrap="square" tIns="0">
            <a:noAutofit/>
          </a:bodyPr>
          <a:lstStyle>
            <a:lvl1pPr indent="-228600" lvl="0" marL="457200" algn="l">
              <a:lnSpc>
                <a:spcPct val="115214"/>
              </a:lnSpc>
              <a:spcBef>
                <a:spcPts val="813"/>
              </a:spcBef>
              <a:spcAft>
                <a:spcPts val="0"/>
              </a:spcAft>
              <a:buClr>
                <a:schemeClr val="lt1"/>
              </a:buClr>
              <a:buSzPts val="1400"/>
              <a:buFont typeface="Proxima Nova"/>
              <a:buNone/>
              <a:defRPr b="0" i="0" sz="1400">
                <a:solidFill>
                  <a:schemeClr val="lt1"/>
                </a:solidFill>
                <a:latin typeface="Proxima Nova"/>
                <a:ea typeface="Proxima Nova"/>
                <a:cs typeface="Proxima Nova"/>
                <a:sym typeface="Proxima Nova"/>
              </a:defRPr>
            </a:lvl1pPr>
            <a:lvl2pPr indent="-228600" lvl="1" marL="914400" algn="l">
              <a:lnSpc>
                <a:spcPct val="132062"/>
              </a:lnSpc>
              <a:spcBef>
                <a:spcPts val="406"/>
              </a:spcBef>
              <a:spcAft>
                <a:spcPts val="0"/>
              </a:spcAft>
              <a:buClr>
                <a:srgbClr val="B1B1B1"/>
              </a:buClr>
              <a:buSzPts val="1600"/>
              <a:buFont typeface="Arial"/>
              <a:buNone/>
              <a:defRPr b="0" i="0">
                <a:solidFill>
                  <a:srgbClr val="B1B1B1"/>
                </a:solidFill>
                <a:latin typeface="Arial"/>
                <a:ea typeface="Arial"/>
                <a:cs typeface="Arial"/>
                <a:sym typeface="Arial"/>
              </a:defRPr>
            </a:lvl2pPr>
            <a:lvl3pPr indent="-228600" lvl="2" marL="1371600" algn="l">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l">
              <a:lnSpc>
                <a:spcPct val="216717"/>
              </a:lnSpc>
              <a:spcBef>
                <a:spcPts val="406"/>
              </a:spcBef>
              <a:spcAft>
                <a:spcPts val="0"/>
              </a:spcAft>
              <a:buClr>
                <a:srgbClr val="B1B1B1"/>
              </a:buClr>
              <a:buSzPts val="975"/>
              <a:buFont typeface="Arial"/>
              <a:buNone/>
              <a:defRPr b="0" i="0">
                <a:solidFill>
                  <a:srgbClr val="B1B1B1"/>
                </a:solidFill>
                <a:latin typeface="Arial"/>
                <a:ea typeface="Arial"/>
                <a:cs typeface="Arial"/>
                <a:sym typeface="Arial"/>
              </a:defRPr>
            </a:lvl4pPr>
            <a:lvl5pPr indent="-228600" lvl="4" marL="2286000" algn="l">
              <a:lnSpc>
                <a:spcPct val="259901"/>
              </a:lnSpc>
              <a:spcBef>
                <a:spcPts val="406"/>
              </a:spcBef>
              <a:spcAft>
                <a:spcPts val="0"/>
              </a:spcAft>
              <a:buClr>
                <a:srgbClr val="B1B1B1"/>
              </a:buClr>
              <a:buSzPts val="813"/>
              <a:buFont typeface="Arial"/>
              <a:buNone/>
              <a:defRPr b="0" i="0">
                <a:solidFill>
                  <a:srgbClr val="B1B1B1"/>
                </a:solidFill>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62" name="Google Shape;162;p14"/>
          <p:cNvSpPr txBox="1"/>
          <p:nvPr>
            <p:ph idx="12" type="sldNum"/>
          </p:nvPr>
        </p:nvSpPr>
        <p:spPr>
          <a:xfrm>
            <a:off x="7524835" y="6401875"/>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14"/>
          <p:cNvSpPr txBox="1"/>
          <p:nvPr>
            <p:ph idx="7" type="body"/>
          </p:nvPr>
        </p:nvSpPr>
        <p:spPr>
          <a:xfrm>
            <a:off x="341376" y="1309328"/>
            <a:ext cx="4250627" cy="4351338"/>
          </a:xfrm>
          <a:prstGeom prst="rect">
            <a:avLst/>
          </a:prstGeom>
          <a:noFill/>
          <a:ln>
            <a:noFill/>
          </a:ln>
        </p:spPr>
        <p:txBody>
          <a:bodyPr anchorCtr="0" anchor="t" bIns="0" lIns="0" spcFirstLastPara="1" rIns="0" wrap="square" tIns="0">
            <a:noAutofit/>
          </a:bodyPr>
          <a:lstStyle>
            <a:lvl1pPr indent="-228600" lvl="0" marL="457200" algn="l">
              <a:lnSpc>
                <a:spcPct val="96045"/>
              </a:lnSpc>
              <a:spcBef>
                <a:spcPts val="813"/>
              </a:spcBef>
              <a:spcAft>
                <a:spcPts val="0"/>
              </a:spcAft>
              <a:buClr>
                <a:schemeClr val="lt1"/>
              </a:buClr>
              <a:buSzPts val="2200"/>
              <a:buFont typeface="Proxima Nova"/>
              <a:buNone/>
              <a:defRPr b="1" i="0">
                <a:latin typeface="Proxima Nova"/>
                <a:ea typeface="Proxima Nova"/>
                <a:cs typeface="Proxima Nova"/>
                <a:sym typeface="Proxima Nova"/>
              </a:defRPr>
            </a:lvl1pPr>
            <a:lvl2pPr indent="-228600" lvl="1" marL="914400" algn="l">
              <a:lnSpc>
                <a:spcPct val="132062"/>
              </a:lnSpc>
              <a:spcBef>
                <a:spcPts val="406"/>
              </a:spcBef>
              <a:spcAft>
                <a:spcPts val="0"/>
              </a:spcAft>
              <a:buClr>
                <a:srgbClr val="7D868F"/>
              </a:buClr>
              <a:buSzPts val="1600"/>
              <a:buFont typeface="Calibri"/>
              <a:buNone/>
              <a:defRPr b="1" i="0">
                <a:latin typeface="Calibri"/>
                <a:ea typeface="Calibri"/>
                <a:cs typeface="Calibri"/>
                <a:sym typeface="Calibri"/>
              </a:defRPr>
            </a:lvl2pPr>
            <a:lvl3pPr indent="-228600" lvl="2" marL="1371600" algn="l">
              <a:lnSpc>
                <a:spcPct val="176083"/>
              </a:lnSpc>
              <a:spcBef>
                <a:spcPts val="406"/>
              </a:spcBef>
              <a:spcAft>
                <a:spcPts val="0"/>
              </a:spcAft>
              <a:buClr>
                <a:srgbClr val="7D868F"/>
              </a:buClr>
              <a:buSzPts val="1200"/>
              <a:buFont typeface="Calibri"/>
              <a:buNone/>
              <a:defRPr b="0" i="0" sz="1200">
                <a:latin typeface="Calibri"/>
                <a:ea typeface="Calibri"/>
                <a:cs typeface="Calibri"/>
                <a:sym typeface="Calibri"/>
              </a:defRPr>
            </a:lvl3pPr>
            <a:lvl4pPr indent="-228600" lvl="3" marL="18288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4pPr>
            <a:lvl5pPr indent="-228600" lvl="4" marL="22860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64" name="Google Shape;164;p14"/>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p:cSld name="End">
    <p:spTree>
      <p:nvGrpSpPr>
        <p:cNvPr id="165" name="Shape 165"/>
        <p:cNvGrpSpPr/>
        <p:nvPr/>
      </p:nvGrpSpPr>
      <p:grpSpPr>
        <a:xfrm>
          <a:off x="0" y="0"/>
          <a:ext cx="0" cy="0"/>
          <a:chOff x="0" y="0"/>
          <a:chExt cx="0" cy="0"/>
        </a:xfrm>
      </p:grpSpPr>
      <p:sp>
        <p:nvSpPr>
          <p:cNvPr id="166" name="Google Shape;166;p15"/>
          <p:cNvSpPr/>
          <p:nvPr/>
        </p:nvSpPr>
        <p:spPr>
          <a:xfrm>
            <a:off x="0" y="7"/>
            <a:ext cx="9906000" cy="5919273"/>
          </a:xfrm>
          <a:prstGeom prst="rect">
            <a:avLst/>
          </a:prstGeom>
          <a:solidFill>
            <a:srgbClr val="F4F4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3"/>
              <a:buFont typeface="Arial"/>
              <a:buNone/>
            </a:pPr>
            <a:r>
              <a:t/>
            </a:r>
            <a:endParaRPr b="0" i="0" sz="1463" u="none" cap="none" strike="noStrike">
              <a:solidFill>
                <a:schemeClr val="accent4"/>
              </a:solidFill>
              <a:latin typeface="Proxima Nova"/>
              <a:ea typeface="Proxima Nova"/>
              <a:cs typeface="Proxima Nova"/>
              <a:sym typeface="Proxima Nova"/>
            </a:endParaRPr>
          </a:p>
        </p:txBody>
      </p:sp>
      <p:sp>
        <p:nvSpPr>
          <p:cNvPr id="167" name="Google Shape;167;p15"/>
          <p:cNvSpPr/>
          <p:nvPr/>
        </p:nvSpPr>
        <p:spPr>
          <a:xfrm>
            <a:off x="0" y="5661212"/>
            <a:ext cx="9906000" cy="1196788"/>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3"/>
              <a:buFont typeface="Arial"/>
              <a:buNone/>
            </a:pPr>
            <a:r>
              <a:t/>
            </a:r>
            <a:endParaRPr b="0" i="0" sz="1463" u="none" cap="none" strike="noStrike">
              <a:solidFill>
                <a:schemeClr val="accent4"/>
              </a:solidFill>
              <a:latin typeface="Proxima Nova"/>
              <a:ea typeface="Proxima Nova"/>
              <a:cs typeface="Proxima Nova"/>
              <a:sym typeface="Proxima Nova"/>
            </a:endParaRPr>
          </a:p>
        </p:txBody>
      </p:sp>
      <p:sp>
        <p:nvSpPr>
          <p:cNvPr id="168" name="Google Shape;168;p15"/>
          <p:cNvSpPr txBox="1"/>
          <p:nvPr/>
        </p:nvSpPr>
        <p:spPr>
          <a:xfrm>
            <a:off x="7371947" y="6080646"/>
            <a:ext cx="1933417" cy="938719"/>
          </a:xfrm>
          <a:prstGeom prst="rect">
            <a:avLst/>
          </a:prstGeom>
          <a:noFill/>
          <a:ln>
            <a:noFill/>
          </a:ln>
        </p:spPr>
        <p:txBody>
          <a:bodyPr anchorCtr="0" anchor="t" bIns="45700" lIns="91425" spcFirstLastPara="1" rIns="91425" wrap="square" tIns="45700">
            <a:noAutofit/>
          </a:bodyPr>
          <a:lstStyle/>
          <a:p>
            <a:pPr indent="0" lvl="0" marL="0" marR="0" rtl="0" algn="l">
              <a:lnSpc>
                <a:spcPct val="157142"/>
              </a:lnSpc>
              <a:spcBef>
                <a:spcPts val="0"/>
              </a:spcBef>
              <a:spcAft>
                <a:spcPts val="0"/>
              </a:spcAft>
              <a:buClr>
                <a:srgbClr val="FFFFFF"/>
              </a:buClr>
              <a:buSzPts val="1400"/>
              <a:buFont typeface="Proxima Nova Semibold"/>
              <a:buNone/>
            </a:pPr>
            <a:r>
              <a:rPr b="1" i="0" lang="en-US" sz="1400" u="none" cap="none" strike="noStrike">
                <a:solidFill>
                  <a:srgbClr val="FFFFFF"/>
                </a:solidFill>
                <a:latin typeface="Proxima Nova Semibold"/>
                <a:ea typeface="Proxima Nova Semibold"/>
                <a:cs typeface="Proxima Nova Semibold"/>
                <a:sym typeface="Proxima Nova Semibold"/>
              </a:rPr>
              <a:t>+44 203 476 5002</a:t>
            </a:r>
            <a:endParaRPr b="1" i="0" sz="1400" u="none" cap="none" strike="noStrike">
              <a:solidFill>
                <a:srgbClr val="FFFFFF"/>
              </a:solidFill>
              <a:latin typeface="Proxima Nova Semibold"/>
              <a:ea typeface="Proxima Nova Semibold"/>
              <a:cs typeface="Proxima Nova Semibold"/>
              <a:sym typeface="Proxima Nova Semibold"/>
            </a:endParaRPr>
          </a:p>
          <a:p>
            <a:pPr indent="0" lvl="0" marL="0" marR="0" rtl="0" algn="l">
              <a:lnSpc>
                <a:spcPct val="157142"/>
              </a:lnSpc>
              <a:spcBef>
                <a:spcPts val="0"/>
              </a:spcBef>
              <a:spcAft>
                <a:spcPts val="0"/>
              </a:spcAft>
              <a:buClr>
                <a:schemeClr val="dk1"/>
              </a:buClr>
              <a:buSzPts val="1400"/>
              <a:buFont typeface="Calibri"/>
              <a:buNone/>
            </a:pPr>
            <a:r>
              <a:t/>
            </a:r>
            <a:endParaRPr b="1" i="0" sz="1400" u="none" cap="none" strike="noStrike">
              <a:solidFill>
                <a:srgbClr val="FFFFFF"/>
              </a:solidFill>
              <a:latin typeface="Proxima Nova Semibold"/>
              <a:ea typeface="Proxima Nova Semibold"/>
              <a:cs typeface="Proxima Nova Semibold"/>
              <a:sym typeface="Proxima Nova Semibold"/>
            </a:endParaRPr>
          </a:p>
          <a:p>
            <a:pPr indent="0" lvl="0" marL="0" marR="0" rtl="0" algn="l">
              <a:lnSpc>
                <a:spcPct val="157142"/>
              </a:lnSpc>
              <a:spcBef>
                <a:spcPts val="0"/>
              </a:spcBef>
              <a:spcAft>
                <a:spcPts val="0"/>
              </a:spcAft>
              <a:buClr>
                <a:srgbClr val="000000"/>
              </a:buClr>
              <a:buSzPts val="1400"/>
              <a:buFont typeface="Arial"/>
              <a:buNone/>
            </a:pPr>
            <a:r>
              <a:t/>
            </a:r>
            <a:endParaRPr b="1" i="0" sz="1400" u="none" cap="none" strike="noStrike">
              <a:solidFill>
                <a:srgbClr val="FFFFFF"/>
              </a:solidFill>
              <a:latin typeface="Proxima Nova Semibold"/>
              <a:ea typeface="Proxima Nova Semibold"/>
              <a:cs typeface="Proxima Nova Semibold"/>
              <a:sym typeface="Proxima Nova Semibold"/>
            </a:endParaRPr>
          </a:p>
        </p:txBody>
      </p:sp>
      <p:sp>
        <p:nvSpPr>
          <p:cNvPr id="169" name="Google Shape;169;p15"/>
          <p:cNvSpPr txBox="1"/>
          <p:nvPr/>
        </p:nvSpPr>
        <p:spPr>
          <a:xfrm>
            <a:off x="3833739" y="6080646"/>
            <a:ext cx="2178726" cy="905056"/>
          </a:xfrm>
          <a:prstGeom prst="rect">
            <a:avLst/>
          </a:prstGeom>
          <a:noFill/>
          <a:ln>
            <a:noFill/>
          </a:ln>
        </p:spPr>
        <p:txBody>
          <a:bodyPr anchorCtr="0" anchor="t" bIns="45700" lIns="91425" spcFirstLastPara="1" rIns="91425" wrap="square" tIns="45700">
            <a:noAutofit/>
          </a:bodyPr>
          <a:lstStyle/>
          <a:p>
            <a:pPr indent="0" lvl="0" marL="0" marR="0" rtl="0" algn="l">
              <a:lnSpc>
                <a:spcPct val="157142"/>
              </a:lnSpc>
              <a:spcBef>
                <a:spcPts val="0"/>
              </a:spcBef>
              <a:spcAft>
                <a:spcPts val="0"/>
              </a:spcAft>
              <a:buClr>
                <a:srgbClr val="FFFFFF"/>
              </a:buClr>
              <a:buSzPts val="1400"/>
              <a:buFont typeface="Proxima Nova Semibold"/>
              <a:buNone/>
            </a:pPr>
            <a:r>
              <a:rPr b="1" i="0" lang="en-US" sz="1400" u="none" cap="none" strike="noStrike">
                <a:solidFill>
                  <a:srgbClr val="FFFFFF"/>
                </a:solidFill>
                <a:latin typeface="Proxima Nova Semibold"/>
                <a:ea typeface="Proxima Nova Semibold"/>
                <a:cs typeface="Proxima Nova Semibold"/>
                <a:sym typeface="Proxima Nova Semibold"/>
              </a:rPr>
              <a:t>Info@brightmoney.co</a:t>
            </a:r>
            <a:endParaRPr b="1" i="0" sz="1400" u="none" cap="none" strike="noStrike">
              <a:solidFill>
                <a:srgbClr val="FFFFFF"/>
              </a:solidFill>
              <a:latin typeface="Proxima Nova Semibold"/>
              <a:ea typeface="Proxima Nova Semibold"/>
              <a:cs typeface="Proxima Nova Semibold"/>
              <a:sym typeface="Proxima Nova Semibold"/>
            </a:endParaRPr>
          </a:p>
          <a:p>
            <a:pPr indent="0" lvl="0" marL="0" marR="0" rtl="0" algn="l">
              <a:lnSpc>
                <a:spcPct val="157142"/>
              </a:lnSpc>
              <a:spcBef>
                <a:spcPts val="0"/>
              </a:spcBef>
              <a:spcAft>
                <a:spcPts val="0"/>
              </a:spcAft>
              <a:buClr>
                <a:schemeClr val="dk1"/>
              </a:buClr>
              <a:buSzPts val="1400"/>
              <a:buFont typeface="Calibri"/>
              <a:buNone/>
            </a:pPr>
            <a:r>
              <a:t/>
            </a:r>
            <a:endParaRPr b="1" i="0" sz="1400" u="none" cap="none" strike="noStrike">
              <a:solidFill>
                <a:srgbClr val="FFFFFF"/>
              </a:solidFill>
              <a:latin typeface="Proxima Nova Semibold"/>
              <a:ea typeface="Proxima Nova Semibold"/>
              <a:cs typeface="Proxima Nova Semibold"/>
              <a:sym typeface="Proxima Nova Semibold"/>
            </a:endParaRPr>
          </a:p>
          <a:p>
            <a:pPr indent="0" lvl="0" marL="0" marR="0" rtl="0" algn="l">
              <a:lnSpc>
                <a:spcPct val="157142"/>
              </a:lnSpc>
              <a:spcBef>
                <a:spcPts val="0"/>
              </a:spcBef>
              <a:spcAft>
                <a:spcPts val="0"/>
              </a:spcAft>
              <a:buClr>
                <a:srgbClr val="000000"/>
              </a:buClr>
              <a:buSzPts val="1400"/>
              <a:buFont typeface="Arial"/>
              <a:buNone/>
            </a:pPr>
            <a:r>
              <a:t/>
            </a:r>
            <a:endParaRPr b="1" i="0" sz="1400" u="none" cap="none" strike="noStrike">
              <a:solidFill>
                <a:srgbClr val="FFFFFF"/>
              </a:solidFill>
              <a:latin typeface="Proxima Nova Semibold"/>
              <a:ea typeface="Proxima Nova Semibold"/>
              <a:cs typeface="Proxima Nova Semibold"/>
              <a:sym typeface="Proxima Nova Semibold"/>
            </a:endParaRPr>
          </a:p>
        </p:txBody>
      </p:sp>
      <p:sp>
        <p:nvSpPr>
          <p:cNvPr id="170" name="Google Shape;170;p15"/>
          <p:cNvSpPr txBox="1"/>
          <p:nvPr/>
        </p:nvSpPr>
        <p:spPr>
          <a:xfrm>
            <a:off x="792613" y="6080646"/>
            <a:ext cx="1681645" cy="628185"/>
          </a:xfrm>
          <a:prstGeom prst="rect">
            <a:avLst/>
          </a:prstGeom>
          <a:noFill/>
          <a:ln>
            <a:noFill/>
          </a:ln>
        </p:spPr>
        <p:txBody>
          <a:bodyPr anchorCtr="0" anchor="t" bIns="45700" lIns="91425" spcFirstLastPara="1" rIns="91425" wrap="square" tIns="45700">
            <a:noAutofit/>
          </a:bodyPr>
          <a:lstStyle/>
          <a:p>
            <a:pPr indent="0" lvl="0" marL="0" marR="0" rtl="0" algn="l">
              <a:lnSpc>
                <a:spcPct val="157142"/>
              </a:lnSpc>
              <a:spcBef>
                <a:spcPts val="0"/>
              </a:spcBef>
              <a:spcAft>
                <a:spcPts val="0"/>
              </a:spcAft>
              <a:buClr>
                <a:srgbClr val="FFFFFF"/>
              </a:buClr>
              <a:buSzPts val="1400"/>
              <a:buFont typeface="Proxima Nova Semibold"/>
              <a:buNone/>
            </a:pPr>
            <a:r>
              <a:rPr b="1" i="0" lang="en-US" sz="1400" u="none" cap="none" strike="noStrike">
                <a:solidFill>
                  <a:srgbClr val="FFFFFF"/>
                </a:solidFill>
                <a:latin typeface="Proxima Nova Semibold"/>
                <a:ea typeface="Proxima Nova Semibold"/>
                <a:cs typeface="Proxima Nova Semibold"/>
                <a:sym typeface="Proxima Nova Semibold"/>
              </a:rPr>
              <a:t>brightmoney.co</a:t>
            </a:r>
            <a:endParaRPr b="1" i="0" sz="1400" u="none" cap="none" strike="noStrike">
              <a:solidFill>
                <a:srgbClr val="FFFFFF"/>
              </a:solidFill>
              <a:latin typeface="Proxima Nova Semibold"/>
              <a:ea typeface="Proxima Nova Semibold"/>
              <a:cs typeface="Proxima Nova Semibold"/>
              <a:sym typeface="Proxima Nova Semibold"/>
            </a:endParaRPr>
          </a:p>
          <a:p>
            <a:pPr indent="0" lvl="0" marL="0" marR="0" rtl="0" algn="l">
              <a:lnSpc>
                <a:spcPct val="137500"/>
              </a:lnSpc>
              <a:spcBef>
                <a:spcPts val="0"/>
              </a:spcBef>
              <a:spcAft>
                <a:spcPts val="0"/>
              </a:spcAft>
              <a:buClr>
                <a:srgbClr val="000000"/>
              </a:buClr>
              <a:buSzPts val="1600"/>
              <a:buFont typeface="Arial"/>
              <a:buNone/>
            </a:pPr>
            <a:r>
              <a:t/>
            </a:r>
            <a:endParaRPr b="1" i="0" sz="1600" u="none" cap="none" strike="noStrike">
              <a:solidFill>
                <a:srgbClr val="FFFFFF"/>
              </a:solidFill>
              <a:latin typeface="Proxima Nova Semibold"/>
              <a:ea typeface="Proxima Nova Semibold"/>
              <a:cs typeface="Proxima Nova Semibold"/>
              <a:sym typeface="Proxima Nova Semibold"/>
            </a:endParaRPr>
          </a:p>
        </p:txBody>
      </p:sp>
      <p:pic>
        <p:nvPicPr>
          <p:cNvPr id="171" name="Google Shape;171;p15"/>
          <p:cNvPicPr preferRelativeResize="0"/>
          <p:nvPr/>
        </p:nvPicPr>
        <p:blipFill rotWithShape="1">
          <a:blip r:embed="rId2">
            <a:alphaModFix/>
          </a:blip>
          <a:srcRect b="0" l="0" r="0" t="0"/>
          <a:stretch/>
        </p:blipFill>
        <p:spPr>
          <a:xfrm>
            <a:off x="3630972" y="1637615"/>
            <a:ext cx="2644055" cy="2644055"/>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p:cSld name="Diapositiva titolo">
    <p:spTree>
      <p:nvGrpSpPr>
        <p:cNvPr id="31" name="Shape 31"/>
        <p:cNvGrpSpPr/>
        <p:nvPr/>
      </p:nvGrpSpPr>
      <p:grpSpPr>
        <a:xfrm>
          <a:off x="0" y="0"/>
          <a:ext cx="0" cy="0"/>
          <a:chOff x="0" y="0"/>
          <a:chExt cx="0" cy="0"/>
        </a:xfrm>
      </p:grpSpPr>
      <p:sp>
        <p:nvSpPr>
          <p:cNvPr id="32" name="Google Shape;32;p3"/>
          <p:cNvSpPr txBox="1"/>
          <p:nvPr>
            <p:ph idx="12" type="sldNum"/>
          </p:nvPr>
        </p:nvSpPr>
        <p:spPr>
          <a:xfrm>
            <a:off x="7389035" y="6410929"/>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278957" y="254249"/>
            <a:ext cx="6927487" cy="3460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1800"/>
              <a:buFont typeface="Proxima Nova Semibold"/>
              <a:buNone/>
              <a:defRPr b="1" i="0" sz="1800">
                <a:solidFill>
                  <a:schemeClr val="accent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ods on light blue">
  <p:cSld name="3 pods on light blue">
    <p:spTree>
      <p:nvGrpSpPr>
        <p:cNvPr id="34" name="Shape 34"/>
        <p:cNvGrpSpPr/>
        <p:nvPr/>
      </p:nvGrpSpPr>
      <p:grpSpPr>
        <a:xfrm>
          <a:off x="0" y="0"/>
          <a:ext cx="0" cy="0"/>
          <a:chOff x="0" y="0"/>
          <a:chExt cx="0" cy="0"/>
        </a:xfrm>
      </p:grpSpPr>
      <p:sp>
        <p:nvSpPr>
          <p:cNvPr id="35" name="Google Shape;35;p4"/>
          <p:cNvSpPr txBox="1"/>
          <p:nvPr>
            <p:ph idx="1" type="body"/>
          </p:nvPr>
        </p:nvSpPr>
        <p:spPr>
          <a:xfrm>
            <a:off x="3850482" y="3984336"/>
            <a:ext cx="2328863"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Semibold"/>
              <a:buNone/>
              <a:defRPr b="0" i="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7D868F"/>
              </a:buClr>
              <a:buSzPts val="1138"/>
              <a:buFont typeface="Arial"/>
              <a:buNone/>
              <a:defRPr b="0" i="0">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36" name="Google Shape;36;p4"/>
          <p:cNvSpPr txBox="1"/>
          <p:nvPr>
            <p:ph idx="2" type="body"/>
          </p:nvPr>
        </p:nvSpPr>
        <p:spPr>
          <a:xfrm>
            <a:off x="6729413" y="3984336"/>
            <a:ext cx="2300287"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7D868F"/>
              </a:buClr>
              <a:buSzPts val="1138"/>
              <a:buFont typeface="Arial"/>
              <a:buNone/>
              <a:defRPr b="0" i="0">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37" name="Google Shape;37;p4"/>
          <p:cNvSpPr txBox="1"/>
          <p:nvPr>
            <p:ph idx="3" type="body"/>
          </p:nvPr>
        </p:nvSpPr>
        <p:spPr>
          <a:xfrm>
            <a:off x="857250" y="4002350"/>
            <a:ext cx="2443164"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50928"/>
              </a:lnSpc>
              <a:spcBef>
                <a:spcPts val="406"/>
              </a:spcBef>
              <a:spcAft>
                <a:spcPts val="0"/>
              </a:spcAft>
              <a:buClr>
                <a:schemeClr val="lt1"/>
              </a:buClr>
              <a:buSzPts val="1400"/>
              <a:buFont typeface="Proxima Nova Semibold"/>
              <a:buNone/>
              <a:defRPr b="1" i="0" sz="140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38" name="Google Shape;38;p4"/>
          <p:cNvSpPr/>
          <p:nvPr>
            <p:ph idx="4" type="pic"/>
          </p:nvPr>
        </p:nvSpPr>
        <p:spPr>
          <a:xfrm>
            <a:off x="1550194" y="1728788"/>
            <a:ext cx="1071563" cy="1071562"/>
          </a:xfrm>
          <a:prstGeom prst="rect">
            <a:avLst/>
          </a:prstGeom>
          <a:noFill/>
          <a:ln>
            <a:noFill/>
          </a:ln>
        </p:spPr>
        <p:txBody>
          <a:bodyPr anchorCtr="0" anchor="t" bIns="0" lIns="0" spcFirstLastPara="1" rIns="0" wrap="square" tIns="0">
            <a:noAutofit/>
          </a:bodyPr>
          <a:lstStyle>
            <a:lvl1pPr lvl="0" marR="0" rtl="0" algn="ctr">
              <a:lnSpc>
                <a:spcPct val="132062"/>
              </a:lnSpc>
              <a:spcBef>
                <a:spcPts val="813"/>
              </a:spcBef>
              <a:spcAft>
                <a:spcPts val="0"/>
              </a:spcAft>
              <a:buClr>
                <a:schemeClr val="lt1"/>
              </a:buClr>
              <a:buSzPts val="1600"/>
              <a:buFont typeface="Proxima Nova"/>
              <a:buNone/>
              <a:defRPr b="0" i="0" sz="16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39" name="Google Shape;39;p4"/>
          <p:cNvSpPr/>
          <p:nvPr>
            <p:ph idx="5" type="pic"/>
          </p:nvPr>
        </p:nvSpPr>
        <p:spPr>
          <a:xfrm>
            <a:off x="4450556" y="1743075"/>
            <a:ext cx="1071563" cy="1071562"/>
          </a:xfrm>
          <a:prstGeom prst="rect">
            <a:avLst/>
          </a:prstGeom>
          <a:noFill/>
          <a:ln>
            <a:noFill/>
          </a:ln>
        </p:spPr>
        <p:txBody>
          <a:bodyPr anchorCtr="0" anchor="t" bIns="0" lIns="0" spcFirstLastPara="1" rIns="0" wrap="square" tIns="0">
            <a:noAutofit/>
          </a:bodyPr>
          <a:lstStyle>
            <a:lvl1pPr lvl="0" marR="0" rtl="0" algn="ctr">
              <a:lnSpc>
                <a:spcPct val="132062"/>
              </a:lnSpc>
              <a:spcBef>
                <a:spcPts val="813"/>
              </a:spcBef>
              <a:spcAft>
                <a:spcPts val="0"/>
              </a:spcAft>
              <a:buClr>
                <a:schemeClr val="lt1"/>
              </a:buClr>
              <a:buSzPts val="1600"/>
              <a:buFont typeface="Proxima Nova"/>
              <a:buNone/>
              <a:defRPr b="0" i="0" sz="16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40" name="Google Shape;40;p4"/>
          <p:cNvSpPr/>
          <p:nvPr>
            <p:ph idx="6" type="pic"/>
          </p:nvPr>
        </p:nvSpPr>
        <p:spPr>
          <a:xfrm>
            <a:off x="7350918" y="1728787"/>
            <a:ext cx="1071563" cy="1071562"/>
          </a:xfrm>
          <a:prstGeom prst="rect">
            <a:avLst/>
          </a:prstGeom>
          <a:noFill/>
          <a:ln>
            <a:noFill/>
          </a:ln>
        </p:spPr>
        <p:txBody>
          <a:bodyPr anchorCtr="0" anchor="t" bIns="0" lIns="0" spcFirstLastPara="1" rIns="0" wrap="square" tIns="0">
            <a:noAutofit/>
          </a:bodyPr>
          <a:lstStyle>
            <a:lvl1pPr lvl="0" marR="0" rtl="0" algn="ctr">
              <a:lnSpc>
                <a:spcPct val="132062"/>
              </a:lnSpc>
              <a:spcBef>
                <a:spcPts val="813"/>
              </a:spcBef>
              <a:spcAft>
                <a:spcPts val="0"/>
              </a:spcAft>
              <a:buClr>
                <a:schemeClr val="lt1"/>
              </a:buClr>
              <a:buSzPts val="1600"/>
              <a:buFont typeface="Proxima Nova"/>
              <a:buNone/>
              <a:defRPr b="0" i="0" sz="1600" u="none" cap="none" strike="noStrike">
                <a:solidFill>
                  <a:schemeClr val="lt1"/>
                </a:solidFill>
                <a:latin typeface="Proxima Nova"/>
                <a:ea typeface="Proxima Nova"/>
                <a:cs typeface="Proxima Nova"/>
                <a:sym typeface="Proxima Nova"/>
              </a:defRPr>
            </a:lvl1pPr>
            <a:lvl2pPr lvl="1"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lvl="2"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lvl="3"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lvl="4"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lvl="5"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lvl="6"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lvl="7"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lvl="8"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cxnSp>
        <p:nvCxnSpPr>
          <p:cNvPr id="41" name="Google Shape;41;p4"/>
          <p:cNvCxnSpPr/>
          <p:nvPr/>
        </p:nvCxnSpPr>
        <p:spPr>
          <a:xfrm>
            <a:off x="6454379" y="2229503"/>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42" name="Google Shape;42;p4"/>
          <p:cNvCxnSpPr/>
          <p:nvPr/>
        </p:nvCxnSpPr>
        <p:spPr>
          <a:xfrm>
            <a:off x="3575448" y="2276637"/>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sp>
        <p:nvSpPr>
          <p:cNvPr id="43" name="Google Shape;43;p4"/>
          <p:cNvSpPr txBox="1"/>
          <p:nvPr>
            <p:ph idx="12" type="sldNum"/>
          </p:nvPr>
        </p:nvSpPr>
        <p:spPr>
          <a:xfrm>
            <a:off x="7361873" y="6501463"/>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4"/>
          <p:cNvSpPr txBox="1"/>
          <p:nvPr>
            <p:ph type="title"/>
          </p:nvPr>
        </p:nvSpPr>
        <p:spPr>
          <a:xfrm>
            <a:off x="527665" y="267271"/>
            <a:ext cx="5744762" cy="4442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
                                            <p:txEl>
                                              <p:pRg end="0" st="0"/>
                                            </p:txEl>
                                          </p:spTgt>
                                        </p:tgtEl>
                                        <p:attrNameLst>
                                          <p:attrName>style.visibility</p:attrName>
                                        </p:attrNameLst>
                                      </p:cBhvr>
                                      <p:to>
                                        <p:strVal val="visible"/>
                                      </p:to>
                                    </p:set>
                                    <p:animEffect filter="fade" transition="in">
                                      <p:cBhvr>
                                        <p:cTn dur="500"/>
                                        <p:tgtEl>
                                          <p:spTgt spid="3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1" st="1"/>
                                            </p:txEl>
                                          </p:spTgt>
                                        </p:tgtEl>
                                        <p:attrNameLst>
                                          <p:attrName>style.visibility</p:attrName>
                                        </p:attrNameLst>
                                      </p:cBhvr>
                                      <p:to>
                                        <p:strVal val="visible"/>
                                      </p:to>
                                    </p:set>
                                    <p:animEffect filter="fade" transition="in">
                                      <p:cBhvr>
                                        <p:cTn dur="500"/>
                                        <p:tgtEl>
                                          <p:spTgt spid="3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2" st="2"/>
                                            </p:txEl>
                                          </p:spTgt>
                                        </p:tgtEl>
                                        <p:attrNameLst>
                                          <p:attrName>style.visibility</p:attrName>
                                        </p:attrNameLst>
                                      </p:cBhvr>
                                      <p:to>
                                        <p:strVal val="visible"/>
                                      </p:to>
                                    </p:set>
                                    <p:animEffect filter="fade" transition="in">
                                      <p:cBhvr>
                                        <p:cTn dur="500"/>
                                        <p:tgtEl>
                                          <p:spTgt spid="3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3" st="3"/>
                                            </p:txEl>
                                          </p:spTgt>
                                        </p:tgtEl>
                                        <p:attrNameLst>
                                          <p:attrName>style.visibility</p:attrName>
                                        </p:attrNameLst>
                                      </p:cBhvr>
                                      <p:to>
                                        <p:strVal val="visible"/>
                                      </p:to>
                                    </p:set>
                                    <p:animEffect filter="fade" transition="in">
                                      <p:cBhvr>
                                        <p:cTn dur="500"/>
                                        <p:tgtEl>
                                          <p:spTgt spid="3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4" st="4"/>
                                            </p:txEl>
                                          </p:spTgt>
                                        </p:tgtEl>
                                        <p:attrNameLst>
                                          <p:attrName>style.visibility</p:attrName>
                                        </p:attrNameLst>
                                      </p:cBhvr>
                                      <p:to>
                                        <p:strVal val="visible"/>
                                      </p:to>
                                    </p:set>
                                    <p:animEffect filter="fade" transition="in">
                                      <p:cBhvr>
                                        <p:cTn dur="500"/>
                                        <p:tgtEl>
                                          <p:spTgt spid="3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5" st="5"/>
                                            </p:txEl>
                                          </p:spTgt>
                                        </p:tgtEl>
                                        <p:attrNameLst>
                                          <p:attrName>style.visibility</p:attrName>
                                        </p:attrNameLst>
                                      </p:cBhvr>
                                      <p:to>
                                        <p:strVal val="visible"/>
                                      </p:to>
                                    </p:set>
                                    <p:animEffect filter="fade" transition="in">
                                      <p:cBhvr>
                                        <p:cTn dur="500"/>
                                        <p:tgtEl>
                                          <p:spTgt spid="3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6" st="6"/>
                                            </p:txEl>
                                          </p:spTgt>
                                        </p:tgtEl>
                                        <p:attrNameLst>
                                          <p:attrName>style.visibility</p:attrName>
                                        </p:attrNameLst>
                                      </p:cBhvr>
                                      <p:to>
                                        <p:strVal val="visible"/>
                                      </p:to>
                                    </p:set>
                                    <p:animEffect filter="fade" transition="in">
                                      <p:cBhvr>
                                        <p:cTn dur="500"/>
                                        <p:tgtEl>
                                          <p:spTgt spid="3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7" st="7"/>
                                            </p:txEl>
                                          </p:spTgt>
                                        </p:tgtEl>
                                        <p:attrNameLst>
                                          <p:attrName>style.visibility</p:attrName>
                                        </p:attrNameLst>
                                      </p:cBhvr>
                                      <p:to>
                                        <p:strVal val="visible"/>
                                      </p:to>
                                    </p:set>
                                    <p:animEffect filter="fade" transition="in">
                                      <p:cBhvr>
                                        <p:cTn dur="500"/>
                                        <p:tgtEl>
                                          <p:spTgt spid="3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
                                            <p:txEl>
                                              <p:pRg end="8" st="8"/>
                                            </p:txEl>
                                          </p:spTgt>
                                        </p:tgtEl>
                                        <p:attrNameLst>
                                          <p:attrName>style.visibility</p:attrName>
                                        </p:attrNameLst>
                                      </p:cBhvr>
                                      <p:to>
                                        <p:strVal val="visible"/>
                                      </p:to>
                                    </p:set>
                                    <p:animEffect filter="fade" transition="in">
                                      <p:cBhvr>
                                        <p:cTn dur="500"/>
                                        <p:tgtEl>
                                          <p:spTgt spid="37">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500"/>
                                        <p:tgtEl>
                                          <p:spTgt spid="3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500"/>
                                        <p:tgtEl>
                                          <p:spTgt spid="3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500"/>
                                        <p:tgtEl>
                                          <p:spTgt spid="3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
                                            <p:txEl>
                                              <p:pRg end="3" st="3"/>
                                            </p:txEl>
                                          </p:spTgt>
                                        </p:tgtEl>
                                        <p:attrNameLst>
                                          <p:attrName>style.visibility</p:attrName>
                                        </p:attrNameLst>
                                      </p:cBhvr>
                                      <p:to>
                                        <p:strVal val="visible"/>
                                      </p:to>
                                    </p:set>
                                    <p:animEffect filter="fade" transition="in">
                                      <p:cBhvr>
                                        <p:cTn dur="500"/>
                                        <p:tgtEl>
                                          <p:spTgt spid="3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5">
                                            <p:txEl>
                                              <p:pRg end="4" st="4"/>
                                            </p:txEl>
                                          </p:spTgt>
                                        </p:tgtEl>
                                        <p:attrNameLst>
                                          <p:attrName>style.visibility</p:attrName>
                                        </p:attrNameLst>
                                      </p:cBhvr>
                                      <p:to>
                                        <p:strVal val="visible"/>
                                      </p:to>
                                    </p:set>
                                    <p:animEffect filter="fade" transition="in">
                                      <p:cBhvr>
                                        <p:cTn dur="500"/>
                                        <p:tgtEl>
                                          <p:spTgt spid="3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
                                            <p:txEl>
                                              <p:pRg end="5" st="5"/>
                                            </p:txEl>
                                          </p:spTgt>
                                        </p:tgtEl>
                                        <p:attrNameLst>
                                          <p:attrName>style.visibility</p:attrName>
                                        </p:attrNameLst>
                                      </p:cBhvr>
                                      <p:to>
                                        <p:strVal val="visible"/>
                                      </p:to>
                                    </p:set>
                                    <p:animEffect filter="fade" transition="in">
                                      <p:cBhvr>
                                        <p:cTn dur="500"/>
                                        <p:tgtEl>
                                          <p:spTgt spid="3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5">
                                            <p:txEl>
                                              <p:pRg end="6" st="6"/>
                                            </p:txEl>
                                          </p:spTgt>
                                        </p:tgtEl>
                                        <p:attrNameLst>
                                          <p:attrName>style.visibility</p:attrName>
                                        </p:attrNameLst>
                                      </p:cBhvr>
                                      <p:to>
                                        <p:strVal val="visible"/>
                                      </p:to>
                                    </p:set>
                                    <p:animEffect filter="fade" transition="in">
                                      <p:cBhvr>
                                        <p:cTn dur="500"/>
                                        <p:tgtEl>
                                          <p:spTgt spid="3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5">
                                            <p:txEl>
                                              <p:pRg end="7" st="7"/>
                                            </p:txEl>
                                          </p:spTgt>
                                        </p:tgtEl>
                                        <p:attrNameLst>
                                          <p:attrName>style.visibility</p:attrName>
                                        </p:attrNameLst>
                                      </p:cBhvr>
                                      <p:to>
                                        <p:strVal val="visible"/>
                                      </p:to>
                                    </p:set>
                                    <p:animEffect filter="fade" transition="in">
                                      <p:cBhvr>
                                        <p:cTn dur="500"/>
                                        <p:tgtEl>
                                          <p:spTgt spid="3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
                                            <p:txEl>
                                              <p:pRg end="8" st="8"/>
                                            </p:txEl>
                                          </p:spTgt>
                                        </p:tgtEl>
                                        <p:attrNameLst>
                                          <p:attrName>style.visibility</p:attrName>
                                        </p:attrNameLst>
                                      </p:cBhvr>
                                      <p:to>
                                        <p:strVal val="visible"/>
                                      </p:to>
                                    </p:set>
                                    <p:animEffect filter="fade" transition="in">
                                      <p:cBhvr>
                                        <p:cTn dur="500"/>
                                        <p:tgtEl>
                                          <p:spTgt spid="35">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500"/>
                                        <p:tgtEl>
                                          <p:spTgt spid="36">
                                            <p:txEl>
                                              <p:pRg end="0" st="0"/>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500"/>
                                        <p:tgtEl>
                                          <p:spTgt spid="36">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500"/>
                                        <p:tgtEl>
                                          <p:spTgt spid="36">
                                            <p:txEl>
                                              <p:pRg end="2" st="2"/>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36">
                                            <p:txEl>
                                              <p:pRg end="3" st="3"/>
                                            </p:txEl>
                                          </p:spTgt>
                                        </p:tgtEl>
                                        <p:attrNameLst>
                                          <p:attrName>style.visibility</p:attrName>
                                        </p:attrNameLst>
                                      </p:cBhvr>
                                      <p:to>
                                        <p:strVal val="visible"/>
                                      </p:to>
                                    </p:set>
                                    <p:animEffect filter="fade" transition="in">
                                      <p:cBhvr>
                                        <p:cTn dur="500"/>
                                        <p:tgtEl>
                                          <p:spTgt spid="36">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6">
                                            <p:txEl>
                                              <p:pRg end="4" st="4"/>
                                            </p:txEl>
                                          </p:spTgt>
                                        </p:tgtEl>
                                        <p:attrNameLst>
                                          <p:attrName>style.visibility</p:attrName>
                                        </p:attrNameLst>
                                      </p:cBhvr>
                                      <p:to>
                                        <p:strVal val="visible"/>
                                      </p:to>
                                    </p:set>
                                    <p:animEffect filter="fade" transition="in">
                                      <p:cBhvr>
                                        <p:cTn dur="500"/>
                                        <p:tgtEl>
                                          <p:spTgt spid="36">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36">
                                            <p:txEl>
                                              <p:pRg end="5" st="5"/>
                                            </p:txEl>
                                          </p:spTgt>
                                        </p:tgtEl>
                                        <p:attrNameLst>
                                          <p:attrName>style.visibility</p:attrName>
                                        </p:attrNameLst>
                                      </p:cBhvr>
                                      <p:to>
                                        <p:strVal val="visible"/>
                                      </p:to>
                                    </p:set>
                                    <p:animEffect filter="fade" transition="in">
                                      <p:cBhvr>
                                        <p:cTn dur="500"/>
                                        <p:tgtEl>
                                          <p:spTgt spid="36">
                                            <p:txEl>
                                              <p:pRg end="5" st="5"/>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6">
                                            <p:txEl>
                                              <p:pRg end="6" st="6"/>
                                            </p:txEl>
                                          </p:spTgt>
                                        </p:tgtEl>
                                        <p:attrNameLst>
                                          <p:attrName>style.visibility</p:attrName>
                                        </p:attrNameLst>
                                      </p:cBhvr>
                                      <p:to>
                                        <p:strVal val="visible"/>
                                      </p:to>
                                    </p:set>
                                    <p:animEffect filter="fade" transition="in">
                                      <p:cBhvr>
                                        <p:cTn dur="500"/>
                                        <p:tgtEl>
                                          <p:spTgt spid="36">
                                            <p:txEl>
                                              <p:pRg end="6" st="6"/>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36">
                                            <p:txEl>
                                              <p:pRg end="7" st="7"/>
                                            </p:txEl>
                                          </p:spTgt>
                                        </p:tgtEl>
                                        <p:attrNameLst>
                                          <p:attrName>style.visibility</p:attrName>
                                        </p:attrNameLst>
                                      </p:cBhvr>
                                      <p:to>
                                        <p:strVal val="visible"/>
                                      </p:to>
                                    </p:set>
                                    <p:animEffect filter="fade" transition="in">
                                      <p:cBhvr>
                                        <p:cTn dur="500"/>
                                        <p:tgtEl>
                                          <p:spTgt spid="36">
                                            <p:txEl>
                                              <p:pRg end="7" st="7"/>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6">
                                            <p:txEl>
                                              <p:pRg end="8" st="8"/>
                                            </p:txEl>
                                          </p:spTgt>
                                        </p:tgtEl>
                                        <p:attrNameLst>
                                          <p:attrName>style.visibility</p:attrName>
                                        </p:attrNameLst>
                                      </p:cBhvr>
                                      <p:to>
                                        <p:strVal val="visible"/>
                                      </p:to>
                                    </p:set>
                                    <p:animEffect filter="fade" transition="in">
                                      <p:cBhvr>
                                        <p:cTn dur="500"/>
                                        <p:tgtEl>
                                          <p:spTgt spid="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2160">
          <p15:clr>
            <a:srgbClr val="FBAE40"/>
          </p15:clr>
        </p15:guide>
        <p15:guide id="2" pos="3840">
          <p15:clr>
            <a:srgbClr val="FBAE40"/>
          </p15:clr>
        </p15:guide>
        <p15:guide id="3" pos="325">
          <p15:clr>
            <a:srgbClr val="FBAE40"/>
          </p15:clr>
        </p15:guide>
        <p15:guide id="4" pos="7378">
          <p15:clr>
            <a:srgbClr val="FBAE40"/>
          </p15:clr>
        </p15:guide>
        <p15:guide id="5" orient="horz" pos="346">
          <p15:clr>
            <a:srgbClr val="FBAE40"/>
          </p15:clr>
        </p15:guide>
        <p15:guide id="6" orient="horz" pos="39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in light blue">
  <p:cSld name="Plain light blue">
    <p:spTree>
      <p:nvGrpSpPr>
        <p:cNvPr id="45" name="Shape 45"/>
        <p:cNvGrpSpPr/>
        <p:nvPr/>
      </p:nvGrpSpPr>
      <p:grpSpPr>
        <a:xfrm>
          <a:off x="0" y="0"/>
          <a:ext cx="0" cy="0"/>
          <a:chOff x="0" y="0"/>
          <a:chExt cx="0" cy="0"/>
        </a:xfrm>
      </p:grpSpPr>
      <p:sp>
        <p:nvSpPr>
          <p:cNvPr id="46" name="Google Shape;46;p5"/>
          <p:cNvSpPr txBox="1"/>
          <p:nvPr>
            <p:ph idx="1" type="body"/>
          </p:nvPr>
        </p:nvSpPr>
        <p:spPr>
          <a:xfrm>
            <a:off x="3850482" y="3984336"/>
            <a:ext cx="2328863"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Semibold"/>
              <a:buNone/>
              <a:defRPr b="0" i="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7D868F"/>
              </a:buClr>
              <a:buSzPts val="1138"/>
              <a:buFont typeface="Arial"/>
              <a:buNone/>
              <a:defRPr b="0" i="0">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47" name="Google Shape;47;p5"/>
          <p:cNvSpPr txBox="1"/>
          <p:nvPr>
            <p:ph idx="2" type="body"/>
          </p:nvPr>
        </p:nvSpPr>
        <p:spPr>
          <a:xfrm>
            <a:off x="6729413" y="3984336"/>
            <a:ext cx="2300287"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Semibold"/>
              <a:buNone/>
              <a:defRPr b="0" i="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7D868F"/>
              </a:buClr>
              <a:buSzPts val="1138"/>
              <a:buFont typeface="Arial"/>
              <a:buNone/>
              <a:defRPr b="0" i="0">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48" name="Google Shape;48;p5"/>
          <p:cNvSpPr txBox="1"/>
          <p:nvPr>
            <p:ph idx="3" type="body"/>
          </p:nvPr>
        </p:nvSpPr>
        <p:spPr>
          <a:xfrm>
            <a:off x="857250" y="4002350"/>
            <a:ext cx="2443164" cy="1658937"/>
          </a:xfrm>
          <a:prstGeom prst="rect">
            <a:avLst/>
          </a:prstGeom>
          <a:noFill/>
          <a:ln>
            <a:noFill/>
          </a:ln>
        </p:spPr>
        <p:txBody>
          <a:bodyPr anchorCtr="0" anchor="t" bIns="0" lIns="0" spcFirstLastPara="1" rIns="0" wrap="square" tIns="0">
            <a:noAutofit/>
          </a:bodyPr>
          <a:lstStyle>
            <a:lvl1pPr indent="-228600" lvl="0" marL="457200" algn="ctr">
              <a:lnSpc>
                <a:spcPct val="132062"/>
              </a:lnSpc>
              <a:spcBef>
                <a:spcPts val="813"/>
              </a:spcBef>
              <a:spcAft>
                <a:spcPts val="0"/>
              </a:spcAft>
              <a:buClr>
                <a:schemeClr val="lt1"/>
              </a:buClr>
              <a:buSzPts val="1600"/>
              <a:buFont typeface="Proxima Nova Semibold"/>
              <a:buNone/>
              <a:defRPr b="0" i="0" sz="1600">
                <a:solidFill>
                  <a:schemeClr val="lt1"/>
                </a:solidFill>
                <a:latin typeface="Proxima Nova Semibold"/>
                <a:ea typeface="Proxima Nova Semibold"/>
                <a:cs typeface="Proxima Nova Semibold"/>
                <a:sym typeface="Proxima Nova Semibold"/>
              </a:defRPr>
            </a:lvl1pPr>
            <a:lvl2pPr indent="-228600" lvl="1" marL="914400" algn="ctr">
              <a:lnSpc>
                <a:spcPct val="132062"/>
              </a:lnSpc>
              <a:spcBef>
                <a:spcPts val="406"/>
              </a:spcBef>
              <a:spcAft>
                <a:spcPts val="0"/>
              </a:spcAft>
              <a:buClr>
                <a:schemeClr val="lt1"/>
              </a:buClr>
              <a:buSzPts val="1600"/>
              <a:buFont typeface="Proxima Nova Semibold"/>
              <a:buNone/>
              <a:defRPr b="0" i="0">
                <a:solidFill>
                  <a:schemeClr val="lt1"/>
                </a:solidFill>
                <a:latin typeface="Proxima Nova Semibold"/>
                <a:ea typeface="Proxima Nova Semibold"/>
                <a:cs typeface="Proxima Nova Semibold"/>
                <a:sym typeface="Proxima Nova Semibold"/>
              </a:defRPr>
            </a:lvl2pPr>
            <a:lvl3pPr indent="-228600" lvl="2" marL="1371600" algn="ctr">
              <a:lnSpc>
                <a:spcPct val="185676"/>
              </a:lnSpc>
              <a:spcBef>
                <a:spcPts val="406"/>
              </a:spcBef>
              <a:spcAft>
                <a:spcPts val="0"/>
              </a:spcAft>
              <a:buClr>
                <a:srgbClr val="B1B1B1"/>
              </a:buClr>
              <a:buSzPts val="1138"/>
              <a:buFont typeface="Arial"/>
              <a:buNone/>
              <a:defRPr b="0" i="0">
                <a:solidFill>
                  <a:srgbClr val="B1B1B1"/>
                </a:solidFill>
                <a:latin typeface="Arial"/>
                <a:ea typeface="Arial"/>
                <a:cs typeface="Arial"/>
                <a:sym typeface="Arial"/>
              </a:defRPr>
            </a:lvl3pPr>
            <a:lvl4pPr indent="-228600" lvl="3" marL="1828800" algn="ctr">
              <a:lnSpc>
                <a:spcPct val="216717"/>
              </a:lnSpc>
              <a:spcBef>
                <a:spcPts val="406"/>
              </a:spcBef>
              <a:spcAft>
                <a:spcPts val="0"/>
              </a:spcAft>
              <a:buClr>
                <a:srgbClr val="7D868F"/>
              </a:buClr>
              <a:buSzPts val="975"/>
              <a:buFont typeface="Arial"/>
              <a:buNone/>
              <a:defRPr b="0" i="0">
                <a:latin typeface="Arial"/>
                <a:ea typeface="Arial"/>
                <a:cs typeface="Arial"/>
                <a:sym typeface="Arial"/>
              </a:defRPr>
            </a:lvl4pPr>
            <a:lvl5pPr indent="-228600" lvl="4" marL="2286000" algn="ctr">
              <a:lnSpc>
                <a:spcPct val="259901"/>
              </a:lnSpc>
              <a:spcBef>
                <a:spcPts val="406"/>
              </a:spcBef>
              <a:spcAft>
                <a:spcPts val="0"/>
              </a:spcAft>
              <a:buClr>
                <a:srgbClr val="7D868F"/>
              </a:buClr>
              <a:buSzPts val="813"/>
              <a:buFont typeface="Arial"/>
              <a:buNone/>
              <a:defRPr b="0" i="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49" name="Google Shape;49;p5"/>
          <p:cNvSpPr txBox="1"/>
          <p:nvPr>
            <p:ph idx="12" type="sldNum"/>
          </p:nvPr>
        </p:nvSpPr>
        <p:spPr>
          <a:xfrm>
            <a:off x="7361873" y="6501463"/>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5"/>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500"/>
                                        <p:tgtEl>
                                          <p:spTgt spid="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500"/>
                                        <p:tgtEl>
                                          <p:spTgt spid="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500"/>
                                        <p:tgtEl>
                                          <p:spTgt spid="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500"/>
                                        <p:tgtEl>
                                          <p:spTgt spid="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Effect filter="fade" transition="in">
                                      <p:cBhvr>
                                        <p:cTn dur="500"/>
                                        <p:tgtEl>
                                          <p:spTgt spid="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Effect filter="fade" transition="in">
                                      <p:cBhvr>
                                        <p:cTn dur="500"/>
                                        <p:tgtEl>
                                          <p:spTgt spid="4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6" st="6"/>
                                            </p:txEl>
                                          </p:spTgt>
                                        </p:tgtEl>
                                        <p:attrNameLst>
                                          <p:attrName>style.visibility</p:attrName>
                                        </p:attrNameLst>
                                      </p:cBhvr>
                                      <p:to>
                                        <p:strVal val="visible"/>
                                      </p:to>
                                    </p:set>
                                    <p:animEffect filter="fade" transition="in">
                                      <p:cBhvr>
                                        <p:cTn dur="500"/>
                                        <p:tgtEl>
                                          <p:spTgt spid="4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7" st="7"/>
                                            </p:txEl>
                                          </p:spTgt>
                                        </p:tgtEl>
                                        <p:attrNameLst>
                                          <p:attrName>style.visibility</p:attrName>
                                        </p:attrNameLst>
                                      </p:cBhvr>
                                      <p:to>
                                        <p:strVal val="visible"/>
                                      </p:to>
                                    </p:set>
                                    <p:animEffect filter="fade" transition="in">
                                      <p:cBhvr>
                                        <p:cTn dur="500"/>
                                        <p:tgtEl>
                                          <p:spTgt spid="4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8" st="8"/>
                                            </p:txEl>
                                          </p:spTgt>
                                        </p:tgtEl>
                                        <p:attrNameLst>
                                          <p:attrName>style.visibility</p:attrName>
                                        </p:attrNameLst>
                                      </p:cBhvr>
                                      <p:to>
                                        <p:strVal val="visible"/>
                                      </p:to>
                                    </p:set>
                                    <p:animEffect filter="fade" transition="in">
                                      <p:cBhvr>
                                        <p:cTn dur="500"/>
                                        <p:tgtEl>
                                          <p:spTgt spid="4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animEffect filter="fade" transition="in">
                                      <p:cBhvr>
                                        <p:cTn dur="500"/>
                                        <p:tgtEl>
                                          <p:spTgt spid="4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animEffect filter="fade" transition="in">
                                      <p:cBhvr>
                                        <p:cTn dur="500"/>
                                        <p:tgtEl>
                                          <p:spTgt spid="4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animEffect filter="fade" transition="in">
                                      <p:cBhvr>
                                        <p:cTn dur="500"/>
                                        <p:tgtEl>
                                          <p:spTgt spid="46">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
                                            <p:txEl>
                                              <p:pRg end="3" st="3"/>
                                            </p:txEl>
                                          </p:spTgt>
                                        </p:tgtEl>
                                        <p:attrNameLst>
                                          <p:attrName>style.visibility</p:attrName>
                                        </p:attrNameLst>
                                      </p:cBhvr>
                                      <p:to>
                                        <p:strVal val="visible"/>
                                      </p:to>
                                    </p:set>
                                    <p:animEffect filter="fade" transition="in">
                                      <p:cBhvr>
                                        <p:cTn dur="500"/>
                                        <p:tgtEl>
                                          <p:spTgt spid="46">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6">
                                            <p:txEl>
                                              <p:pRg end="4" st="4"/>
                                            </p:txEl>
                                          </p:spTgt>
                                        </p:tgtEl>
                                        <p:attrNameLst>
                                          <p:attrName>style.visibility</p:attrName>
                                        </p:attrNameLst>
                                      </p:cBhvr>
                                      <p:to>
                                        <p:strVal val="visible"/>
                                      </p:to>
                                    </p:set>
                                    <p:animEffect filter="fade" transition="in">
                                      <p:cBhvr>
                                        <p:cTn dur="500"/>
                                        <p:tgtEl>
                                          <p:spTgt spid="46">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6">
                                            <p:txEl>
                                              <p:pRg end="5" st="5"/>
                                            </p:txEl>
                                          </p:spTgt>
                                        </p:tgtEl>
                                        <p:attrNameLst>
                                          <p:attrName>style.visibility</p:attrName>
                                        </p:attrNameLst>
                                      </p:cBhvr>
                                      <p:to>
                                        <p:strVal val="visible"/>
                                      </p:to>
                                    </p:set>
                                    <p:animEffect filter="fade" transition="in">
                                      <p:cBhvr>
                                        <p:cTn dur="500"/>
                                        <p:tgtEl>
                                          <p:spTgt spid="46">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6">
                                            <p:txEl>
                                              <p:pRg end="6" st="6"/>
                                            </p:txEl>
                                          </p:spTgt>
                                        </p:tgtEl>
                                        <p:attrNameLst>
                                          <p:attrName>style.visibility</p:attrName>
                                        </p:attrNameLst>
                                      </p:cBhvr>
                                      <p:to>
                                        <p:strVal val="visible"/>
                                      </p:to>
                                    </p:set>
                                    <p:animEffect filter="fade" transition="in">
                                      <p:cBhvr>
                                        <p:cTn dur="500"/>
                                        <p:tgtEl>
                                          <p:spTgt spid="46">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6">
                                            <p:txEl>
                                              <p:pRg end="7" st="7"/>
                                            </p:txEl>
                                          </p:spTgt>
                                        </p:tgtEl>
                                        <p:attrNameLst>
                                          <p:attrName>style.visibility</p:attrName>
                                        </p:attrNameLst>
                                      </p:cBhvr>
                                      <p:to>
                                        <p:strVal val="visible"/>
                                      </p:to>
                                    </p:set>
                                    <p:animEffect filter="fade" transition="in">
                                      <p:cBhvr>
                                        <p:cTn dur="500"/>
                                        <p:tgtEl>
                                          <p:spTgt spid="46">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6">
                                            <p:txEl>
                                              <p:pRg end="8" st="8"/>
                                            </p:txEl>
                                          </p:spTgt>
                                        </p:tgtEl>
                                        <p:attrNameLst>
                                          <p:attrName>style.visibility</p:attrName>
                                        </p:attrNameLst>
                                      </p:cBhvr>
                                      <p:to>
                                        <p:strVal val="visible"/>
                                      </p:to>
                                    </p:set>
                                    <p:animEffect filter="fade" transition="in">
                                      <p:cBhvr>
                                        <p:cTn dur="500"/>
                                        <p:tgtEl>
                                          <p:spTgt spid="46">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7">
                                            <p:txEl>
                                              <p:pRg end="0" st="0"/>
                                            </p:txEl>
                                          </p:spTgt>
                                        </p:tgtEl>
                                        <p:attrNameLst>
                                          <p:attrName>style.visibility</p:attrName>
                                        </p:attrNameLst>
                                      </p:cBhvr>
                                      <p:to>
                                        <p:strVal val="visible"/>
                                      </p:to>
                                    </p:set>
                                    <p:animEffect filter="fade" transition="in">
                                      <p:cBhvr>
                                        <p:cTn dur="500"/>
                                        <p:tgtEl>
                                          <p:spTgt spid="47">
                                            <p:txEl>
                                              <p:pRg end="0" st="0"/>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47">
                                            <p:txEl>
                                              <p:pRg end="1" st="1"/>
                                            </p:txEl>
                                          </p:spTgt>
                                        </p:tgtEl>
                                        <p:attrNameLst>
                                          <p:attrName>style.visibility</p:attrName>
                                        </p:attrNameLst>
                                      </p:cBhvr>
                                      <p:to>
                                        <p:strVal val="visible"/>
                                      </p:to>
                                    </p:set>
                                    <p:animEffect filter="fade" transition="in">
                                      <p:cBhvr>
                                        <p:cTn dur="500"/>
                                        <p:tgtEl>
                                          <p:spTgt spid="47">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7">
                                            <p:txEl>
                                              <p:pRg end="2" st="2"/>
                                            </p:txEl>
                                          </p:spTgt>
                                        </p:tgtEl>
                                        <p:attrNameLst>
                                          <p:attrName>style.visibility</p:attrName>
                                        </p:attrNameLst>
                                      </p:cBhvr>
                                      <p:to>
                                        <p:strVal val="visible"/>
                                      </p:to>
                                    </p:set>
                                    <p:animEffect filter="fade" transition="in">
                                      <p:cBhvr>
                                        <p:cTn dur="500"/>
                                        <p:tgtEl>
                                          <p:spTgt spid="47">
                                            <p:txEl>
                                              <p:pRg end="2" st="2"/>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47">
                                            <p:txEl>
                                              <p:pRg end="3" st="3"/>
                                            </p:txEl>
                                          </p:spTgt>
                                        </p:tgtEl>
                                        <p:attrNameLst>
                                          <p:attrName>style.visibility</p:attrName>
                                        </p:attrNameLst>
                                      </p:cBhvr>
                                      <p:to>
                                        <p:strVal val="visible"/>
                                      </p:to>
                                    </p:set>
                                    <p:animEffect filter="fade" transition="in">
                                      <p:cBhvr>
                                        <p:cTn dur="500"/>
                                        <p:tgtEl>
                                          <p:spTgt spid="47">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7">
                                            <p:txEl>
                                              <p:pRg end="4" st="4"/>
                                            </p:txEl>
                                          </p:spTgt>
                                        </p:tgtEl>
                                        <p:attrNameLst>
                                          <p:attrName>style.visibility</p:attrName>
                                        </p:attrNameLst>
                                      </p:cBhvr>
                                      <p:to>
                                        <p:strVal val="visible"/>
                                      </p:to>
                                    </p:set>
                                    <p:animEffect filter="fade" transition="in">
                                      <p:cBhvr>
                                        <p:cTn dur="500"/>
                                        <p:tgtEl>
                                          <p:spTgt spid="47">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7">
                                            <p:txEl>
                                              <p:pRg end="5" st="5"/>
                                            </p:txEl>
                                          </p:spTgt>
                                        </p:tgtEl>
                                        <p:attrNameLst>
                                          <p:attrName>style.visibility</p:attrName>
                                        </p:attrNameLst>
                                      </p:cBhvr>
                                      <p:to>
                                        <p:strVal val="visible"/>
                                      </p:to>
                                    </p:set>
                                    <p:animEffect filter="fade" transition="in">
                                      <p:cBhvr>
                                        <p:cTn dur="500"/>
                                        <p:tgtEl>
                                          <p:spTgt spid="47">
                                            <p:txEl>
                                              <p:pRg end="5" st="5"/>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7">
                                            <p:txEl>
                                              <p:pRg end="6" st="6"/>
                                            </p:txEl>
                                          </p:spTgt>
                                        </p:tgtEl>
                                        <p:attrNameLst>
                                          <p:attrName>style.visibility</p:attrName>
                                        </p:attrNameLst>
                                      </p:cBhvr>
                                      <p:to>
                                        <p:strVal val="visible"/>
                                      </p:to>
                                    </p:set>
                                    <p:animEffect filter="fade" transition="in">
                                      <p:cBhvr>
                                        <p:cTn dur="500"/>
                                        <p:tgtEl>
                                          <p:spTgt spid="47">
                                            <p:txEl>
                                              <p:pRg end="6" st="6"/>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47">
                                            <p:txEl>
                                              <p:pRg end="7" st="7"/>
                                            </p:txEl>
                                          </p:spTgt>
                                        </p:tgtEl>
                                        <p:attrNameLst>
                                          <p:attrName>style.visibility</p:attrName>
                                        </p:attrNameLst>
                                      </p:cBhvr>
                                      <p:to>
                                        <p:strVal val="visible"/>
                                      </p:to>
                                    </p:set>
                                    <p:animEffect filter="fade" transition="in">
                                      <p:cBhvr>
                                        <p:cTn dur="500"/>
                                        <p:tgtEl>
                                          <p:spTgt spid="47">
                                            <p:txEl>
                                              <p:pRg end="7" st="7"/>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47">
                                            <p:txEl>
                                              <p:pRg end="8" st="8"/>
                                            </p:txEl>
                                          </p:spTgt>
                                        </p:tgtEl>
                                        <p:attrNameLst>
                                          <p:attrName>style.visibility</p:attrName>
                                        </p:attrNameLst>
                                      </p:cBhvr>
                                      <p:to>
                                        <p:strVal val="visible"/>
                                      </p:to>
                                    </p:set>
                                    <p:animEffect filter="fade" transition="in">
                                      <p:cBhvr>
                                        <p:cTn dur="500"/>
                                        <p:tgtEl>
                                          <p:spTgt spid="4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2160">
          <p15:clr>
            <a:srgbClr val="FBAE40"/>
          </p15:clr>
        </p15:guide>
        <p15:guide id="2" pos="3840">
          <p15:clr>
            <a:srgbClr val="FBAE40"/>
          </p15:clr>
        </p15:guide>
        <p15:guide id="3" pos="325">
          <p15:clr>
            <a:srgbClr val="FBAE40"/>
          </p15:clr>
        </p15:guide>
        <p15:guide id="4" pos="7378">
          <p15:clr>
            <a:srgbClr val="FBAE40"/>
          </p15:clr>
        </p15:guide>
        <p15:guide id="5" orient="horz" pos="550">
          <p15:clr>
            <a:srgbClr val="FBAE40"/>
          </p15:clr>
        </p15:guide>
        <p15:guide id="6" orient="horz" pos="3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text blocks on light blue">
  <p:cSld name="3 text blocks on light blue">
    <p:spTree>
      <p:nvGrpSpPr>
        <p:cNvPr id="51" name="Shape 51"/>
        <p:cNvGrpSpPr/>
        <p:nvPr/>
      </p:nvGrpSpPr>
      <p:grpSpPr>
        <a:xfrm>
          <a:off x="0" y="0"/>
          <a:ext cx="0" cy="0"/>
          <a:chOff x="0" y="0"/>
          <a:chExt cx="0" cy="0"/>
        </a:xfrm>
      </p:grpSpPr>
      <p:sp>
        <p:nvSpPr>
          <p:cNvPr id="52" name="Google Shape;52;p6"/>
          <p:cNvSpPr txBox="1"/>
          <p:nvPr>
            <p:ph idx="1" type="body"/>
          </p:nvPr>
        </p:nvSpPr>
        <p:spPr>
          <a:xfrm>
            <a:off x="4974336" y="1382480"/>
            <a:ext cx="4250627" cy="4351338"/>
          </a:xfrm>
          <a:prstGeom prst="rect">
            <a:avLst/>
          </a:prstGeom>
          <a:noFill/>
          <a:ln>
            <a:noFill/>
          </a:ln>
        </p:spPr>
        <p:txBody>
          <a:bodyPr anchorCtr="0" anchor="t" bIns="0" lIns="0" spcFirstLastPara="1" rIns="0" wrap="square" tIns="0">
            <a:noAutofit/>
          </a:bodyPr>
          <a:lstStyle>
            <a:lvl1pPr indent="-228600" lvl="0" marL="457200" algn="l">
              <a:lnSpc>
                <a:spcPct val="96045"/>
              </a:lnSpc>
              <a:spcBef>
                <a:spcPts val="813"/>
              </a:spcBef>
              <a:spcAft>
                <a:spcPts val="0"/>
              </a:spcAft>
              <a:buClr>
                <a:schemeClr val="lt1"/>
              </a:buClr>
              <a:buSzPts val="2200"/>
              <a:buFont typeface="Proxima Nova"/>
              <a:buNone/>
              <a:defRPr b="0" i="0">
                <a:latin typeface="Proxima Nova"/>
                <a:ea typeface="Proxima Nova"/>
                <a:cs typeface="Proxima Nova"/>
                <a:sym typeface="Proxima Nova"/>
              </a:defRPr>
            </a:lvl1pPr>
            <a:lvl2pPr indent="-228600" lvl="1" marL="914400" algn="l">
              <a:lnSpc>
                <a:spcPct val="132062"/>
              </a:lnSpc>
              <a:spcBef>
                <a:spcPts val="406"/>
              </a:spcBef>
              <a:spcAft>
                <a:spcPts val="0"/>
              </a:spcAft>
              <a:buClr>
                <a:srgbClr val="7D868F"/>
              </a:buClr>
              <a:buSzPts val="1600"/>
              <a:buFont typeface="Calibri"/>
              <a:buNone/>
              <a:defRPr b="1" i="0">
                <a:latin typeface="Calibri"/>
                <a:ea typeface="Calibri"/>
                <a:cs typeface="Calibri"/>
                <a:sym typeface="Calibri"/>
              </a:defRPr>
            </a:lvl2pPr>
            <a:lvl3pPr indent="-228600" lvl="2" marL="1371600" algn="l">
              <a:lnSpc>
                <a:spcPct val="176083"/>
              </a:lnSpc>
              <a:spcBef>
                <a:spcPts val="406"/>
              </a:spcBef>
              <a:spcAft>
                <a:spcPts val="0"/>
              </a:spcAft>
              <a:buClr>
                <a:srgbClr val="7D868F"/>
              </a:buClr>
              <a:buSzPts val="1200"/>
              <a:buFont typeface="Calibri"/>
              <a:buNone/>
              <a:defRPr b="0" i="0" sz="1200">
                <a:latin typeface="Calibri"/>
                <a:ea typeface="Calibri"/>
                <a:cs typeface="Calibri"/>
                <a:sym typeface="Calibri"/>
              </a:defRPr>
            </a:lvl3pPr>
            <a:lvl4pPr indent="-228600" lvl="3" marL="18288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4pPr>
            <a:lvl5pPr indent="-228600" lvl="4" marL="22860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53" name="Google Shape;53;p6"/>
          <p:cNvSpPr txBox="1"/>
          <p:nvPr>
            <p:ph idx="12" type="sldNum"/>
          </p:nvPr>
        </p:nvSpPr>
        <p:spPr>
          <a:xfrm>
            <a:off x="7361873" y="6501463"/>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guide id="3" pos="325">
          <p15:clr>
            <a:srgbClr val="FBAE40"/>
          </p15:clr>
        </p15:guide>
        <p15:guide id="4" pos="7378">
          <p15:clr>
            <a:srgbClr val="FBAE40"/>
          </p15:clr>
        </p15:guide>
        <p15:guide id="5" orient="horz" pos="550">
          <p15:clr>
            <a:srgbClr val="FBAE40"/>
          </p15:clr>
        </p15:guide>
        <p15:guide id="6" orient="horz" pos="39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in text on white">
  <p:cSld name="Plain text on white">
    <p:spTree>
      <p:nvGrpSpPr>
        <p:cNvPr id="55" name="Shape 55"/>
        <p:cNvGrpSpPr/>
        <p:nvPr/>
      </p:nvGrpSpPr>
      <p:grpSpPr>
        <a:xfrm>
          <a:off x="0" y="0"/>
          <a:ext cx="0" cy="0"/>
          <a:chOff x="0" y="0"/>
          <a:chExt cx="0" cy="0"/>
        </a:xfrm>
      </p:grpSpPr>
      <p:sp>
        <p:nvSpPr>
          <p:cNvPr id="56" name="Google Shape;56;p7"/>
          <p:cNvSpPr txBox="1"/>
          <p:nvPr>
            <p:ph idx="1" type="body"/>
          </p:nvPr>
        </p:nvSpPr>
        <p:spPr>
          <a:xfrm>
            <a:off x="681038" y="1382480"/>
            <a:ext cx="8543925" cy="4351338"/>
          </a:xfrm>
          <a:prstGeom prst="rect">
            <a:avLst/>
          </a:prstGeom>
          <a:noFill/>
          <a:ln>
            <a:noFill/>
          </a:ln>
        </p:spPr>
        <p:txBody>
          <a:bodyPr anchorCtr="0" anchor="t" bIns="0" lIns="0" spcFirstLastPara="1" rIns="0" wrap="square" tIns="0">
            <a:noAutofit/>
          </a:bodyPr>
          <a:lstStyle>
            <a:lvl1pPr indent="-228600" lvl="0" marL="457200" algn="l">
              <a:lnSpc>
                <a:spcPct val="96045"/>
              </a:lnSpc>
              <a:spcBef>
                <a:spcPts val="813"/>
              </a:spcBef>
              <a:spcAft>
                <a:spcPts val="0"/>
              </a:spcAft>
              <a:buClr>
                <a:schemeClr val="lt1"/>
              </a:buClr>
              <a:buSzPts val="2200"/>
              <a:buFont typeface="Proxima Nova"/>
              <a:buNone/>
              <a:defRPr b="1" i="0">
                <a:latin typeface="Proxima Nova"/>
                <a:ea typeface="Proxima Nova"/>
                <a:cs typeface="Proxima Nova"/>
                <a:sym typeface="Proxima Nova"/>
              </a:defRPr>
            </a:lvl1pPr>
            <a:lvl2pPr indent="-228600" lvl="1" marL="914400" algn="l">
              <a:lnSpc>
                <a:spcPct val="132062"/>
              </a:lnSpc>
              <a:spcBef>
                <a:spcPts val="406"/>
              </a:spcBef>
              <a:spcAft>
                <a:spcPts val="0"/>
              </a:spcAft>
              <a:buClr>
                <a:srgbClr val="7D868F"/>
              </a:buClr>
              <a:buSzPts val="1600"/>
              <a:buFont typeface="Proxima Nova"/>
              <a:buNone/>
              <a:defRPr b="1" i="0">
                <a:latin typeface="Proxima Nova"/>
                <a:ea typeface="Proxima Nova"/>
                <a:cs typeface="Proxima Nova"/>
                <a:sym typeface="Proxima Nova"/>
              </a:defRPr>
            </a:lvl2pPr>
            <a:lvl3pPr indent="-228600" lvl="2" marL="1371600" algn="l">
              <a:lnSpc>
                <a:spcPct val="176083"/>
              </a:lnSpc>
              <a:spcBef>
                <a:spcPts val="406"/>
              </a:spcBef>
              <a:spcAft>
                <a:spcPts val="0"/>
              </a:spcAft>
              <a:buClr>
                <a:srgbClr val="7D868F"/>
              </a:buClr>
              <a:buSzPts val="1200"/>
              <a:buFont typeface="Proxima Nova"/>
              <a:buNone/>
              <a:defRPr b="0" i="0" sz="1200">
                <a:latin typeface="Proxima Nova"/>
                <a:ea typeface="Proxima Nova"/>
                <a:cs typeface="Proxima Nova"/>
                <a:sym typeface="Proxima Nova"/>
              </a:defRPr>
            </a:lvl3pPr>
            <a:lvl4pPr indent="-228600" lvl="3" marL="18288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4pPr>
            <a:lvl5pPr indent="-228600" lvl="4" marL="2286000" algn="l">
              <a:lnSpc>
                <a:spcPct val="192090"/>
              </a:lnSpc>
              <a:spcBef>
                <a:spcPts val="406"/>
              </a:spcBef>
              <a:spcAft>
                <a:spcPts val="0"/>
              </a:spcAft>
              <a:buClr>
                <a:srgbClr val="7D868F"/>
              </a:buClr>
              <a:buSzPts val="1100"/>
              <a:buFont typeface="Arial"/>
              <a:buNone/>
              <a:defRPr b="0" i="0" sz="1100">
                <a:latin typeface="Arial"/>
                <a:ea typeface="Arial"/>
                <a:cs typeface="Arial"/>
                <a:sym typeface="Arial"/>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57" name="Google Shape;57;p7"/>
          <p:cNvSpPr txBox="1"/>
          <p:nvPr>
            <p:ph idx="12" type="sldNum"/>
          </p:nvPr>
        </p:nvSpPr>
        <p:spPr>
          <a:xfrm>
            <a:off x="7361873" y="6501463"/>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7"/>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Table">
    <p:spTree>
      <p:nvGrpSpPr>
        <p:cNvPr id="59" name="Shape 59"/>
        <p:cNvGrpSpPr/>
        <p:nvPr/>
      </p:nvGrpSpPr>
      <p:grpSpPr>
        <a:xfrm>
          <a:off x="0" y="0"/>
          <a:ext cx="0" cy="0"/>
          <a:chOff x="0" y="0"/>
          <a:chExt cx="0" cy="0"/>
        </a:xfrm>
      </p:grpSpPr>
      <p:sp>
        <p:nvSpPr>
          <p:cNvPr id="60" name="Google Shape;60;p8"/>
          <p:cNvSpPr txBox="1"/>
          <p:nvPr>
            <p:ph idx="12" type="sldNum"/>
          </p:nvPr>
        </p:nvSpPr>
        <p:spPr>
          <a:xfrm>
            <a:off x="7361873" y="6501463"/>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cxnSp>
        <p:nvCxnSpPr>
          <p:cNvPr id="61" name="Google Shape;61;p8"/>
          <p:cNvCxnSpPr/>
          <p:nvPr/>
        </p:nvCxnSpPr>
        <p:spPr>
          <a:xfrm>
            <a:off x="529967" y="2122943"/>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cxnSp>
        <p:nvCxnSpPr>
          <p:cNvPr id="62" name="Google Shape;62;p8"/>
          <p:cNvCxnSpPr/>
          <p:nvPr/>
        </p:nvCxnSpPr>
        <p:spPr>
          <a:xfrm>
            <a:off x="569175" y="2731324"/>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63" name="Google Shape;63;p8"/>
          <p:cNvSpPr/>
          <p:nvPr/>
        </p:nvSpPr>
        <p:spPr>
          <a:xfrm>
            <a:off x="604561" y="1996336"/>
            <a:ext cx="8772526" cy="74326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64" name="Google Shape;64;p8"/>
          <p:cNvSpPr txBox="1"/>
          <p:nvPr>
            <p:ph idx="1" type="body"/>
          </p:nvPr>
        </p:nvSpPr>
        <p:spPr>
          <a:xfrm>
            <a:off x="868880" y="2277453"/>
            <a:ext cx="500063" cy="269304"/>
          </a:xfrm>
          <a:prstGeom prst="rect">
            <a:avLst/>
          </a:prstGeom>
          <a:noFill/>
          <a:ln>
            <a:noFill/>
          </a:ln>
        </p:spPr>
        <p:txBody>
          <a:bodyPr anchorCtr="0" anchor="t" bIns="0" lIns="0" spcFirstLastPara="1" rIns="0" wrap="square" tIns="0">
            <a:noAutofit/>
          </a:bodyPr>
          <a:lstStyle>
            <a:lvl1pPr indent="-228600" lvl="0" marL="457200" algn="r">
              <a:lnSpc>
                <a:spcPct val="52824"/>
              </a:lnSpc>
              <a:spcBef>
                <a:spcPts val="813"/>
              </a:spcBef>
              <a:spcAft>
                <a:spcPts val="0"/>
              </a:spcAft>
              <a:buClr>
                <a:schemeClr val="accent1"/>
              </a:buClr>
              <a:buSzPts val="4000"/>
              <a:buFont typeface="Proxima Nova"/>
              <a:buNone/>
              <a:defRPr b="1" sz="4000">
                <a:solidFill>
                  <a:schemeClr val="accent1"/>
                </a:solidFill>
                <a:latin typeface="Proxima Nova"/>
                <a:ea typeface="Proxima Nova"/>
                <a:cs typeface="Proxima Nova"/>
                <a:sym typeface="Proxima Nova"/>
              </a:defRPr>
            </a:lvl1pPr>
            <a:lvl2pPr indent="-228600" lvl="1" marL="9144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2pPr>
            <a:lvl3pPr indent="-228600" lvl="2" marL="13716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3pPr>
            <a:lvl4pPr indent="-228600" lvl="3" marL="18288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4pPr>
            <a:lvl5pPr indent="-228600" lvl="4" marL="22860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65" name="Google Shape;65;p8"/>
          <p:cNvCxnSpPr/>
          <p:nvPr/>
        </p:nvCxnSpPr>
        <p:spPr>
          <a:xfrm>
            <a:off x="613004" y="2741959"/>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66" name="Google Shape;66;p8"/>
          <p:cNvSpPr txBox="1"/>
          <p:nvPr>
            <p:ph idx="2" type="body"/>
          </p:nvPr>
        </p:nvSpPr>
        <p:spPr>
          <a:xfrm>
            <a:off x="1715166" y="2037475"/>
            <a:ext cx="7515225" cy="641938"/>
          </a:xfrm>
          <a:prstGeom prst="rect">
            <a:avLst/>
          </a:prstGeom>
          <a:noFill/>
          <a:ln>
            <a:noFill/>
          </a:ln>
        </p:spPr>
        <p:txBody>
          <a:bodyPr anchorCtr="0" anchor="ctr" bIns="0" lIns="0" spcFirstLastPara="1" rIns="0" wrap="square" tIns="0">
            <a:noAutofit/>
          </a:bodyPr>
          <a:lstStyle>
            <a:lvl1pPr indent="-228600" lvl="0" marL="457200" algn="l">
              <a:lnSpc>
                <a:spcPct val="176083"/>
              </a:lnSpc>
              <a:spcBef>
                <a:spcPts val="813"/>
              </a:spcBef>
              <a:spcAft>
                <a:spcPts val="0"/>
              </a:spcAft>
              <a:buClr>
                <a:srgbClr val="7D868F"/>
              </a:buClr>
              <a:buSzPts val="1200"/>
              <a:buFont typeface="Proxima Nova"/>
              <a:buNone/>
              <a:defRPr sz="1200">
                <a:solidFill>
                  <a:srgbClr val="7D868F"/>
                </a:solidFill>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67" name="Google Shape;67;p8"/>
          <p:cNvCxnSpPr/>
          <p:nvPr/>
        </p:nvCxnSpPr>
        <p:spPr>
          <a:xfrm>
            <a:off x="590442" y="3496866"/>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68" name="Google Shape;68;p8"/>
          <p:cNvSpPr txBox="1"/>
          <p:nvPr>
            <p:ph idx="3" type="body"/>
          </p:nvPr>
        </p:nvSpPr>
        <p:spPr>
          <a:xfrm>
            <a:off x="868880" y="3042995"/>
            <a:ext cx="500063" cy="269304"/>
          </a:xfrm>
          <a:prstGeom prst="rect">
            <a:avLst/>
          </a:prstGeom>
          <a:noFill/>
          <a:ln>
            <a:noFill/>
          </a:ln>
        </p:spPr>
        <p:txBody>
          <a:bodyPr anchorCtr="0" anchor="t" bIns="0" lIns="0" spcFirstLastPara="1" rIns="0" wrap="square" tIns="0">
            <a:noAutofit/>
          </a:bodyPr>
          <a:lstStyle>
            <a:lvl1pPr indent="-228600" lvl="0" marL="457200" algn="r">
              <a:lnSpc>
                <a:spcPct val="52824"/>
              </a:lnSpc>
              <a:spcBef>
                <a:spcPts val="813"/>
              </a:spcBef>
              <a:spcAft>
                <a:spcPts val="0"/>
              </a:spcAft>
              <a:buClr>
                <a:schemeClr val="accent1"/>
              </a:buClr>
              <a:buSzPts val="4000"/>
              <a:buFont typeface="Proxima Nova"/>
              <a:buNone/>
              <a:defRPr b="1" sz="4000">
                <a:solidFill>
                  <a:schemeClr val="accent1"/>
                </a:solidFill>
                <a:latin typeface="Proxima Nova"/>
                <a:ea typeface="Proxima Nova"/>
                <a:cs typeface="Proxima Nova"/>
                <a:sym typeface="Proxima Nova"/>
              </a:defRPr>
            </a:lvl1pPr>
            <a:lvl2pPr indent="-228600" lvl="1" marL="9144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2pPr>
            <a:lvl3pPr indent="-228600" lvl="2" marL="13716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3pPr>
            <a:lvl4pPr indent="-228600" lvl="3" marL="18288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4pPr>
            <a:lvl5pPr indent="-228600" lvl="4" marL="22860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69" name="Google Shape;69;p8"/>
          <p:cNvCxnSpPr/>
          <p:nvPr/>
        </p:nvCxnSpPr>
        <p:spPr>
          <a:xfrm>
            <a:off x="634271" y="3496868"/>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70" name="Google Shape;70;p8"/>
          <p:cNvSpPr txBox="1"/>
          <p:nvPr>
            <p:ph idx="4" type="body"/>
          </p:nvPr>
        </p:nvSpPr>
        <p:spPr>
          <a:xfrm>
            <a:off x="1736433" y="2803017"/>
            <a:ext cx="7515225" cy="641938"/>
          </a:xfrm>
          <a:prstGeom prst="rect">
            <a:avLst/>
          </a:prstGeom>
          <a:noFill/>
          <a:ln>
            <a:noFill/>
          </a:ln>
        </p:spPr>
        <p:txBody>
          <a:bodyPr anchorCtr="0" anchor="ctr" bIns="0" lIns="0" spcFirstLastPara="1" rIns="0" wrap="square" tIns="0">
            <a:noAutofit/>
          </a:bodyPr>
          <a:lstStyle>
            <a:lvl1pPr indent="-228600" lvl="0" marL="457200" algn="l">
              <a:lnSpc>
                <a:spcPct val="176083"/>
              </a:lnSpc>
              <a:spcBef>
                <a:spcPts val="813"/>
              </a:spcBef>
              <a:spcAft>
                <a:spcPts val="0"/>
              </a:spcAft>
              <a:buClr>
                <a:srgbClr val="7D868F"/>
              </a:buClr>
              <a:buSzPts val="1200"/>
              <a:buFont typeface="Proxima Nova"/>
              <a:buNone/>
              <a:defRPr sz="1200">
                <a:solidFill>
                  <a:srgbClr val="7D868F"/>
                </a:solidFill>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71" name="Google Shape;71;p8"/>
          <p:cNvCxnSpPr/>
          <p:nvPr/>
        </p:nvCxnSpPr>
        <p:spPr>
          <a:xfrm>
            <a:off x="561863" y="3643396"/>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cxnSp>
        <p:nvCxnSpPr>
          <p:cNvPr id="72" name="Google Shape;72;p8"/>
          <p:cNvCxnSpPr/>
          <p:nvPr/>
        </p:nvCxnSpPr>
        <p:spPr>
          <a:xfrm>
            <a:off x="601071" y="4251777"/>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73" name="Google Shape;73;p8"/>
          <p:cNvSpPr/>
          <p:nvPr/>
        </p:nvSpPr>
        <p:spPr>
          <a:xfrm>
            <a:off x="636457" y="3506156"/>
            <a:ext cx="8772526" cy="74326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74" name="Google Shape;74;p8"/>
          <p:cNvSpPr txBox="1"/>
          <p:nvPr>
            <p:ph idx="5" type="body"/>
          </p:nvPr>
        </p:nvSpPr>
        <p:spPr>
          <a:xfrm>
            <a:off x="868880" y="3797906"/>
            <a:ext cx="500063" cy="269304"/>
          </a:xfrm>
          <a:prstGeom prst="rect">
            <a:avLst/>
          </a:prstGeom>
          <a:noFill/>
          <a:ln>
            <a:noFill/>
          </a:ln>
        </p:spPr>
        <p:txBody>
          <a:bodyPr anchorCtr="0" anchor="t" bIns="0" lIns="0" spcFirstLastPara="1" rIns="0" wrap="square" tIns="0">
            <a:noAutofit/>
          </a:bodyPr>
          <a:lstStyle>
            <a:lvl1pPr indent="-228600" lvl="0" marL="457200" algn="r">
              <a:lnSpc>
                <a:spcPct val="52824"/>
              </a:lnSpc>
              <a:spcBef>
                <a:spcPts val="813"/>
              </a:spcBef>
              <a:spcAft>
                <a:spcPts val="0"/>
              </a:spcAft>
              <a:buClr>
                <a:schemeClr val="accent1"/>
              </a:buClr>
              <a:buSzPts val="4000"/>
              <a:buFont typeface="Proxima Nova"/>
              <a:buNone/>
              <a:defRPr b="1" sz="4000">
                <a:solidFill>
                  <a:schemeClr val="accent1"/>
                </a:solidFill>
                <a:latin typeface="Proxima Nova"/>
                <a:ea typeface="Proxima Nova"/>
                <a:cs typeface="Proxima Nova"/>
                <a:sym typeface="Proxima Nova"/>
              </a:defRPr>
            </a:lvl1pPr>
            <a:lvl2pPr indent="-228600" lvl="1" marL="9144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2pPr>
            <a:lvl3pPr indent="-228600" lvl="2" marL="13716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3pPr>
            <a:lvl4pPr indent="-228600" lvl="3" marL="18288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4pPr>
            <a:lvl5pPr indent="-228600" lvl="4" marL="22860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75" name="Google Shape;75;p8"/>
          <p:cNvCxnSpPr/>
          <p:nvPr/>
        </p:nvCxnSpPr>
        <p:spPr>
          <a:xfrm>
            <a:off x="644900" y="4251779"/>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76" name="Google Shape;76;p8"/>
          <p:cNvSpPr txBox="1"/>
          <p:nvPr>
            <p:ph idx="6" type="body"/>
          </p:nvPr>
        </p:nvSpPr>
        <p:spPr>
          <a:xfrm>
            <a:off x="1747062" y="3557928"/>
            <a:ext cx="7515225" cy="641938"/>
          </a:xfrm>
          <a:prstGeom prst="rect">
            <a:avLst/>
          </a:prstGeom>
          <a:noFill/>
          <a:ln>
            <a:noFill/>
          </a:ln>
        </p:spPr>
        <p:txBody>
          <a:bodyPr anchorCtr="0" anchor="ctr" bIns="0" lIns="0" spcFirstLastPara="1" rIns="0" wrap="square" tIns="0">
            <a:noAutofit/>
          </a:bodyPr>
          <a:lstStyle>
            <a:lvl1pPr indent="-228600" lvl="0" marL="457200" algn="l">
              <a:lnSpc>
                <a:spcPct val="176083"/>
              </a:lnSpc>
              <a:spcBef>
                <a:spcPts val="813"/>
              </a:spcBef>
              <a:spcAft>
                <a:spcPts val="0"/>
              </a:spcAft>
              <a:buClr>
                <a:srgbClr val="7D868F"/>
              </a:buClr>
              <a:buSzPts val="1200"/>
              <a:buFont typeface="Proxima Nova"/>
              <a:buNone/>
              <a:defRPr sz="1200">
                <a:solidFill>
                  <a:srgbClr val="7D868F"/>
                </a:solidFill>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77" name="Google Shape;77;p8"/>
          <p:cNvCxnSpPr/>
          <p:nvPr/>
        </p:nvCxnSpPr>
        <p:spPr>
          <a:xfrm>
            <a:off x="622338" y="5006686"/>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78" name="Google Shape;78;p8"/>
          <p:cNvSpPr txBox="1"/>
          <p:nvPr>
            <p:ph idx="7" type="body"/>
          </p:nvPr>
        </p:nvSpPr>
        <p:spPr>
          <a:xfrm>
            <a:off x="868880" y="4563448"/>
            <a:ext cx="500063" cy="269304"/>
          </a:xfrm>
          <a:prstGeom prst="rect">
            <a:avLst/>
          </a:prstGeom>
          <a:noFill/>
          <a:ln>
            <a:noFill/>
          </a:ln>
        </p:spPr>
        <p:txBody>
          <a:bodyPr anchorCtr="0" anchor="t" bIns="0" lIns="0" spcFirstLastPara="1" rIns="0" wrap="square" tIns="0">
            <a:noAutofit/>
          </a:bodyPr>
          <a:lstStyle>
            <a:lvl1pPr indent="-228600" lvl="0" marL="457200" algn="r">
              <a:lnSpc>
                <a:spcPct val="52824"/>
              </a:lnSpc>
              <a:spcBef>
                <a:spcPts val="813"/>
              </a:spcBef>
              <a:spcAft>
                <a:spcPts val="0"/>
              </a:spcAft>
              <a:buClr>
                <a:schemeClr val="accent1"/>
              </a:buClr>
              <a:buSzPts val="4000"/>
              <a:buFont typeface="Proxima Nova"/>
              <a:buNone/>
              <a:defRPr b="1" sz="4000">
                <a:solidFill>
                  <a:schemeClr val="accent1"/>
                </a:solidFill>
                <a:latin typeface="Proxima Nova"/>
                <a:ea typeface="Proxima Nova"/>
                <a:cs typeface="Proxima Nova"/>
                <a:sym typeface="Proxima Nova"/>
              </a:defRPr>
            </a:lvl1pPr>
            <a:lvl2pPr indent="-228600" lvl="1" marL="9144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2pPr>
            <a:lvl3pPr indent="-228600" lvl="2" marL="13716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3pPr>
            <a:lvl4pPr indent="-228600" lvl="3" marL="18288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4pPr>
            <a:lvl5pPr indent="-228600" lvl="4" marL="22860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79" name="Google Shape;79;p8"/>
          <p:cNvSpPr txBox="1"/>
          <p:nvPr>
            <p:ph idx="8" type="body"/>
          </p:nvPr>
        </p:nvSpPr>
        <p:spPr>
          <a:xfrm>
            <a:off x="1768329" y="4323470"/>
            <a:ext cx="7515225" cy="641938"/>
          </a:xfrm>
          <a:prstGeom prst="rect">
            <a:avLst/>
          </a:prstGeom>
          <a:noFill/>
          <a:ln>
            <a:noFill/>
          </a:ln>
        </p:spPr>
        <p:txBody>
          <a:bodyPr anchorCtr="0" anchor="ctr" bIns="0" lIns="0" spcFirstLastPara="1" rIns="0" wrap="square" tIns="0">
            <a:noAutofit/>
          </a:bodyPr>
          <a:lstStyle>
            <a:lvl1pPr indent="-228600" lvl="0" marL="457200" algn="l">
              <a:lnSpc>
                <a:spcPct val="176083"/>
              </a:lnSpc>
              <a:spcBef>
                <a:spcPts val="813"/>
              </a:spcBef>
              <a:spcAft>
                <a:spcPts val="0"/>
              </a:spcAft>
              <a:buClr>
                <a:srgbClr val="7D868F"/>
              </a:buClr>
              <a:buSzPts val="1200"/>
              <a:buFont typeface="Proxima Nova"/>
              <a:buNone/>
              <a:defRPr sz="1200">
                <a:solidFill>
                  <a:srgbClr val="7D868F"/>
                </a:solidFill>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80" name="Google Shape;80;p8"/>
          <p:cNvCxnSpPr/>
          <p:nvPr/>
        </p:nvCxnSpPr>
        <p:spPr>
          <a:xfrm>
            <a:off x="583130" y="5174483"/>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cxnSp>
        <p:nvCxnSpPr>
          <p:cNvPr id="81" name="Google Shape;81;p8"/>
          <p:cNvCxnSpPr/>
          <p:nvPr/>
        </p:nvCxnSpPr>
        <p:spPr>
          <a:xfrm>
            <a:off x="622338" y="5772231"/>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82" name="Google Shape;82;p8"/>
          <p:cNvSpPr/>
          <p:nvPr/>
        </p:nvSpPr>
        <p:spPr>
          <a:xfrm>
            <a:off x="657724" y="5037243"/>
            <a:ext cx="8772526" cy="74326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sp>
        <p:nvSpPr>
          <p:cNvPr id="83" name="Google Shape;83;p8"/>
          <p:cNvSpPr txBox="1"/>
          <p:nvPr>
            <p:ph idx="9" type="body"/>
          </p:nvPr>
        </p:nvSpPr>
        <p:spPr>
          <a:xfrm>
            <a:off x="868880" y="5328993"/>
            <a:ext cx="500063" cy="269304"/>
          </a:xfrm>
          <a:prstGeom prst="rect">
            <a:avLst/>
          </a:prstGeom>
          <a:noFill/>
          <a:ln>
            <a:noFill/>
          </a:ln>
        </p:spPr>
        <p:txBody>
          <a:bodyPr anchorCtr="0" anchor="t" bIns="0" lIns="0" spcFirstLastPara="1" rIns="0" wrap="square" tIns="0">
            <a:noAutofit/>
          </a:bodyPr>
          <a:lstStyle>
            <a:lvl1pPr indent="-228600" lvl="0" marL="457200" algn="r">
              <a:lnSpc>
                <a:spcPct val="52824"/>
              </a:lnSpc>
              <a:spcBef>
                <a:spcPts val="813"/>
              </a:spcBef>
              <a:spcAft>
                <a:spcPts val="0"/>
              </a:spcAft>
              <a:buClr>
                <a:schemeClr val="accent1"/>
              </a:buClr>
              <a:buSzPts val="4000"/>
              <a:buFont typeface="Proxima Nova"/>
              <a:buNone/>
              <a:defRPr b="1" sz="4000">
                <a:solidFill>
                  <a:schemeClr val="accent1"/>
                </a:solidFill>
                <a:latin typeface="Proxima Nova"/>
                <a:ea typeface="Proxima Nova"/>
                <a:cs typeface="Proxima Nova"/>
                <a:sym typeface="Proxima Nova"/>
              </a:defRPr>
            </a:lvl1pPr>
            <a:lvl2pPr indent="-228600" lvl="1" marL="9144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2pPr>
            <a:lvl3pPr indent="-228600" lvl="2" marL="13716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3pPr>
            <a:lvl4pPr indent="-228600" lvl="3" marL="18288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4pPr>
            <a:lvl5pPr indent="-228600" lvl="4" marL="2286000" algn="l">
              <a:lnSpc>
                <a:spcPct val="52824"/>
              </a:lnSpc>
              <a:spcBef>
                <a:spcPts val="406"/>
              </a:spcBef>
              <a:spcAft>
                <a:spcPts val="0"/>
              </a:spcAft>
              <a:buClr>
                <a:srgbClr val="FF7900"/>
              </a:buClr>
              <a:buSzPts val="4000"/>
              <a:buFont typeface="Proxima Nova"/>
              <a:buNone/>
              <a:defRPr b="1" sz="4000">
                <a:solidFill>
                  <a:srgbClr val="FF7900"/>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84" name="Google Shape;84;p8"/>
          <p:cNvCxnSpPr/>
          <p:nvPr/>
        </p:nvCxnSpPr>
        <p:spPr>
          <a:xfrm>
            <a:off x="666167" y="5782866"/>
            <a:ext cx="8755640" cy="0"/>
          </a:xfrm>
          <a:prstGeom prst="straightConnector1">
            <a:avLst/>
          </a:prstGeom>
          <a:noFill/>
          <a:ln cap="flat" cmpd="sng" w="9525">
            <a:solidFill>
              <a:srgbClr val="B1B1B1">
                <a:alpha val="40000"/>
              </a:srgbClr>
            </a:solidFill>
            <a:prstDash val="solid"/>
            <a:miter lim="800000"/>
            <a:headEnd len="sm" w="sm" type="none"/>
            <a:tailEnd len="sm" w="sm" type="none"/>
          </a:ln>
        </p:spPr>
      </p:cxnSp>
      <p:sp>
        <p:nvSpPr>
          <p:cNvPr id="85" name="Google Shape;85;p8"/>
          <p:cNvSpPr txBox="1"/>
          <p:nvPr>
            <p:ph idx="13" type="body"/>
          </p:nvPr>
        </p:nvSpPr>
        <p:spPr>
          <a:xfrm>
            <a:off x="1768329" y="5089015"/>
            <a:ext cx="7515225" cy="641938"/>
          </a:xfrm>
          <a:prstGeom prst="rect">
            <a:avLst/>
          </a:prstGeom>
          <a:noFill/>
          <a:ln>
            <a:noFill/>
          </a:ln>
        </p:spPr>
        <p:txBody>
          <a:bodyPr anchorCtr="0" anchor="ctr" bIns="0" lIns="0" spcFirstLastPara="1" rIns="0" wrap="square" tIns="0">
            <a:noAutofit/>
          </a:bodyPr>
          <a:lstStyle>
            <a:lvl1pPr indent="-228600" lvl="0" marL="457200" algn="l">
              <a:lnSpc>
                <a:spcPct val="176083"/>
              </a:lnSpc>
              <a:spcBef>
                <a:spcPts val="813"/>
              </a:spcBef>
              <a:spcAft>
                <a:spcPts val="0"/>
              </a:spcAft>
              <a:buClr>
                <a:srgbClr val="7D868F"/>
              </a:buClr>
              <a:buSzPts val="1200"/>
              <a:buFont typeface="Proxima Nova"/>
              <a:buNone/>
              <a:defRPr sz="1200">
                <a:solidFill>
                  <a:srgbClr val="7D868F"/>
                </a:solidFill>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86" name="Google Shape;86;p8"/>
          <p:cNvSpPr txBox="1"/>
          <p:nvPr>
            <p:ph type="title"/>
          </p:nvPr>
        </p:nvSpPr>
        <p:spPr>
          <a:xfrm>
            <a:off x="527664" y="267271"/>
            <a:ext cx="6475735" cy="346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a">
  <p:cSld name="title - a">
    <p:spTree>
      <p:nvGrpSpPr>
        <p:cNvPr id="87" name="Shape 87"/>
        <p:cNvGrpSpPr/>
        <p:nvPr/>
      </p:nvGrpSpPr>
      <p:grpSpPr>
        <a:xfrm>
          <a:off x="0" y="0"/>
          <a:ext cx="0" cy="0"/>
          <a:chOff x="0" y="0"/>
          <a:chExt cx="0" cy="0"/>
        </a:xfrm>
      </p:grpSpPr>
      <p:sp>
        <p:nvSpPr>
          <p:cNvPr id="88" name="Google Shape;88;p9"/>
          <p:cNvSpPr/>
          <p:nvPr/>
        </p:nvSpPr>
        <p:spPr>
          <a:xfrm>
            <a:off x="0" y="2464904"/>
            <a:ext cx="9906000" cy="3458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9"/>
          <p:cNvSpPr txBox="1"/>
          <p:nvPr>
            <p:ph type="title"/>
          </p:nvPr>
        </p:nvSpPr>
        <p:spPr>
          <a:xfrm>
            <a:off x="0" y="1766887"/>
            <a:ext cx="9906000" cy="346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2200"/>
              <a:buFont typeface="Proxima Nova Semibold"/>
              <a:buNone/>
              <a:defRPr b="1" i="0" sz="2200">
                <a:solidFill>
                  <a:schemeClr val="lt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txBox="1"/>
          <p:nvPr>
            <p:ph idx="1" type="body"/>
          </p:nvPr>
        </p:nvSpPr>
        <p:spPr>
          <a:xfrm>
            <a:off x="279269" y="4450657"/>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accent1"/>
              </a:buClr>
              <a:buSzPts val="1800"/>
              <a:buFont typeface="Proxima Nova Semibold"/>
              <a:buNone/>
              <a:defRPr b="1" i="0" sz="1800">
                <a:solidFill>
                  <a:schemeClr val="accen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91" name="Google Shape;91;p9"/>
          <p:cNvSpPr txBox="1"/>
          <p:nvPr>
            <p:ph idx="2" type="body"/>
          </p:nvPr>
        </p:nvSpPr>
        <p:spPr>
          <a:xfrm>
            <a:off x="2749673"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92" name="Google Shape;92;p9"/>
          <p:cNvSpPr txBox="1"/>
          <p:nvPr>
            <p:ph idx="3" type="body"/>
          </p:nvPr>
        </p:nvSpPr>
        <p:spPr>
          <a:xfrm>
            <a:off x="5220078"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93" name="Google Shape;93;p9"/>
          <p:cNvSpPr txBox="1"/>
          <p:nvPr>
            <p:ph idx="4" type="body"/>
          </p:nvPr>
        </p:nvSpPr>
        <p:spPr>
          <a:xfrm>
            <a:off x="7690483" y="4422081"/>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94" name="Google Shape;94;p9"/>
          <p:cNvCxnSpPr/>
          <p:nvPr/>
        </p:nvCxnSpPr>
        <p:spPr>
          <a:xfrm>
            <a:off x="7418217" y="3109364"/>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95" name="Google Shape;95;p9"/>
          <p:cNvCxnSpPr/>
          <p:nvPr/>
        </p:nvCxnSpPr>
        <p:spPr>
          <a:xfrm>
            <a:off x="4940954" y="3046770"/>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96" name="Google Shape;96;p9"/>
          <p:cNvCxnSpPr/>
          <p:nvPr/>
        </p:nvCxnSpPr>
        <p:spPr>
          <a:xfrm>
            <a:off x="2463691" y="3022386"/>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sp>
        <p:nvSpPr>
          <p:cNvPr id="97" name="Google Shape;97;p9"/>
          <p:cNvSpPr txBox="1"/>
          <p:nvPr>
            <p:ph idx="5" type="body"/>
          </p:nvPr>
        </p:nvSpPr>
        <p:spPr>
          <a:xfrm>
            <a:off x="475806"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chemeClr val="lt1"/>
              </a:buClr>
              <a:buSzPts val="6000"/>
              <a:buFont typeface="Proxima Nova"/>
              <a:buNone/>
              <a:defRPr b="1" sz="6000">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98" name="Google Shape;98;p9"/>
          <p:cNvSpPr txBox="1"/>
          <p:nvPr>
            <p:ph idx="6" type="body"/>
          </p:nvPr>
        </p:nvSpPr>
        <p:spPr>
          <a:xfrm>
            <a:off x="287763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99" name="Google Shape;99;p9"/>
          <p:cNvSpPr txBox="1"/>
          <p:nvPr>
            <p:ph idx="7" type="body"/>
          </p:nvPr>
        </p:nvSpPr>
        <p:spPr>
          <a:xfrm>
            <a:off x="537699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00" name="Google Shape;100;p9"/>
          <p:cNvSpPr txBox="1"/>
          <p:nvPr>
            <p:ph idx="8" type="body"/>
          </p:nvPr>
        </p:nvSpPr>
        <p:spPr>
          <a:xfrm>
            <a:off x="7839774"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500"/>
                                        <p:tgtEl>
                                          <p:spTgt spid="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500"/>
                                        <p:tgtEl>
                                          <p:spTgt spid="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500"/>
                                        <p:tgtEl>
                                          <p:spTgt spid="9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500"/>
                                        <p:tgtEl>
                                          <p:spTgt spid="9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500"/>
                                        <p:tgtEl>
                                          <p:spTgt spid="9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500"/>
                                        <p:tgtEl>
                                          <p:spTgt spid="9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500"/>
                                        <p:tgtEl>
                                          <p:spTgt spid="9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500"/>
                                        <p:tgtEl>
                                          <p:spTgt spid="9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500"/>
                                        <p:tgtEl>
                                          <p:spTgt spid="9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500"/>
                                        <p:tgtEl>
                                          <p:spTgt spid="9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500"/>
                                        <p:tgtEl>
                                          <p:spTgt spid="9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500"/>
                                        <p:tgtEl>
                                          <p:spTgt spid="9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500"/>
                                        <p:tgtEl>
                                          <p:spTgt spid="9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500"/>
                                        <p:tgtEl>
                                          <p:spTgt spid="9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500"/>
                                        <p:tgtEl>
                                          <p:spTgt spid="9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Effect filter="fade" transition="in">
                                      <p:cBhvr>
                                        <p:cTn dur="500"/>
                                        <p:tgtEl>
                                          <p:spTgt spid="9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500"/>
                                        <p:tgtEl>
                                          <p:spTgt spid="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500"/>
                                        <p:tgtEl>
                                          <p:spTgt spid="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500"/>
                                        <p:tgtEl>
                                          <p:spTgt spid="9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 a">
  <p:cSld name="1_title - a">
    <p:spTree>
      <p:nvGrpSpPr>
        <p:cNvPr id="101" name="Shape 101"/>
        <p:cNvGrpSpPr/>
        <p:nvPr/>
      </p:nvGrpSpPr>
      <p:grpSpPr>
        <a:xfrm>
          <a:off x="0" y="0"/>
          <a:ext cx="0" cy="0"/>
          <a:chOff x="0" y="0"/>
          <a:chExt cx="0" cy="0"/>
        </a:xfrm>
      </p:grpSpPr>
      <p:sp>
        <p:nvSpPr>
          <p:cNvPr id="102" name="Google Shape;102;p10"/>
          <p:cNvSpPr/>
          <p:nvPr/>
        </p:nvSpPr>
        <p:spPr>
          <a:xfrm>
            <a:off x="0" y="2464904"/>
            <a:ext cx="9906000" cy="3458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0"/>
          <p:cNvSpPr txBox="1"/>
          <p:nvPr>
            <p:ph type="title"/>
          </p:nvPr>
        </p:nvSpPr>
        <p:spPr>
          <a:xfrm>
            <a:off x="0" y="1766887"/>
            <a:ext cx="9906000" cy="346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2200"/>
              <a:buFont typeface="Proxima Nova Semibold"/>
              <a:buNone/>
              <a:defRPr b="0" i="0" sz="2200">
                <a:solidFill>
                  <a:schemeClr val="lt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0"/>
          <p:cNvSpPr txBox="1"/>
          <p:nvPr>
            <p:ph idx="1" type="body"/>
          </p:nvPr>
        </p:nvSpPr>
        <p:spPr>
          <a:xfrm>
            <a:off x="279269" y="4450657"/>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05" name="Google Shape;105;p10"/>
          <p:cNvSpPr txBox="1"/>
          <p:nvPr>
            <p:ph idx="2" type="body"/>
          </p:nvPr>
        </p:nvSpPr>
        <p:spPr>
          <a:xfrm>
            <a:off x="2749673"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accent1"/>
              </a:buClr>
              <a:buSzPts val="1800"/>
              <a:buFont typeface="Proxima Nova Semibold"/>
              <a:buNone/>
              <a:defRPr b="1" i="0" sz="1800">
                <a:solidFill>
                  <a:schemeClr val="accen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06" name="Google Shape;106;p10"/>
          <p:cNvSpPr txBox="1"/>
          <p:nvPr>
            <p:ph idx="3" type="body"/>
          </p:nvPr>
        </p:nvSpPr>
        <p:spPr>
          <a:xfrm>
            <a:off x="5220078" y="4436369"/>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07" name="Google Shape;107;p10"/>
          <p:cNvSpPr txBox="1"/>
          <p:nvPr>
            <p:ph idx="4" type="body"/>
          </p:nvPr>
        </p:nvSpPr>
        <p:spPr>
          <a:xfrm>
            <a:off x="7690483" y="4422081"/>
            <a:ext cx="1918249" cy="800100"/>
          </a:xfrm>
          <a:prstGeom prst="rect">
            <a:avLst/>
          </a:prstGeom>
          <a:noFill/>
          <a:ln>
            <a:noFill/>
          </a:ln>
        </p:spPr>
        <p:txBody>
          <a:bodyPr anchorCtr="0" anchor="t" bIns="0" lIns="0" spcFirstLastPara="1" rIns="0" wrap="square" tIns="0">
            <a:noAutofit/>
          </a:bodyPr>
          <a:lstStyle>
            <a:lvl1pPr indent="-228600" lvl="0" marL="457200" algn="ctr">
              <a:lnSpc>
                <a:spcPct val="117388"/>
              </a:lnSpc>
              <a:spcBef>
                <a:spcPts val="813"/>
              </a:spcBef>
              <a:spcAft>
                <a:spcPts val="0"/>
              </a:spcAft>
              <a:buClr>
                <a:schemeClr val="lt1"/>
              </a:buClr>
              <a:buSzPts val="1800"/>
              <a:buFont typeface="Proxima Nova Semibold"/>
              <a:buNone/>
              <a:defRPr b="1" i="0" sz="1800">
                <a:solidFill>
                  <a:schemeClr val="lt1"/>
                </a:solidFill>
                <a:latin typeface="Proxima Nova Semibold"/>
                <a:ea typeface="Proxima Nova Semibold"/>
                <a:cs typeface="Proxima Nova Semibold"/>
                <a:sym typeface="Proxima Nova Semibold"/>
              </a:defRPr>
            </a:lvl1pPr>
            <a:lvl2pPr indent="-228600" lvl="1" marL="914400" algn="l">
              <a:lnSpc>
                <a:spcPct val="117388"/>
              </a:lnSpc>
              <a:spcBef>
                <a:spcPts val="406"/>
              </a:spcBef>
              <a:spcAft>
                <a:spcPts val="0"/>
              </a:spcAft>
              <a:buClr>
                <a:srgbClr val="7D868F"/>
              </a:buClr>
              <a:buSzPts val="1800"/>
              <a:buNone/>
              <a:defRPr/>
            </a:lvl2pPr>
            <a:lvl3pPr indent="-228600" lvl="2" marL="1371600" algn="l">
              <a:lnSpc>
                <a:spcPct val="117388"/>
              </a:lnSpc>
              <a:spcBef>
                <a:spcPts val="406"/>
              </a:spcBef>
              <a:spcAft>
                <a:spcPts val="0"/>
              </a:spcAft>
              <a:buClr>
                <a:srgbClr val="7D868F"/>
              </a:buClr>
              <a:buSzPts val="1800"/>
              <a:buNone/>
              <a:defRPr/>
            </a:lvl3pPr>
            <a:lvl4pPr indent="-228600" lvl="3" marL="1828800" algn="l">
              <a:lnSpc>
                <a:spcPct val="117388"/>
              </a:lnSpc>
              <a:spcBef>
                <a:spcPts val="406"/>
              </a:spcBef>
              <a:spcAft>
                <a:spcPts val="0"/>
              </a:spcAft>
              <a:buClr>
                <a:srgbClr val="7D868F"/>
              </a:buClr>
              <a:buSzPts val="1800"/>
              <a:buNone/>
              <a:defRPr/>
            </a:lvl4pPr>
            <a:lvl5pPr indent="-228600" lvl="4" marL="2286000" algn="l">
              <a:lnSpc>
                <a:spcPct val="117388"/>
              </a:lnSpc>
              <a:spcBef>
                <a:spcPts val="406"/>
              </a:spcBef>
              <a:spcAft>
                <a:spcPts val="0"/>
              </a:spcAft>
              <a:buClr>
                <a:srgbClr val="7D868F"/>
              </a:buClr>
              <a:buSzPts val="1800"/>
              <a:buNone/>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cxnSp>
        <p:nvCxnSpPr>
          <p:cNvPr id="108" name="Google Shape;108;p10"/>
          <p:cNvCxnSpPr/>
          <p:nvPr/>
        </p:nvCxnSpPr>
        <p:spPr>
          <a:xfrm>
            <a:off x="7418217" y="3109364"/>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09" name="Google Shape;109;p10"/>
          <p:cNvCxnSpPr/>
          <p:nvPr/>
        </p:nvCxnSpPr>
        <p:spPr>
          <a:xfrm>
            <a:off x="4940954" y="3046770"/>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cxnSp>
        <p:nvCxnSpPr>
          <p:cNvPr id="110" name="Google Shape;110;p10"/>
          <p:cNvCxnSpPr/>
          <p:nvPr/>
        </p:nvCxnSpPr>
        <p:spPr>
          <a:xfrm>
            <a:off x="2463691" y="3022386"/>
            <a:ext cx="0" cy="2353056"/>
          </a:xfrm>
          <a:prstGeom prst="straightConnector1">
            <a:avLst/>
          </a:prstGeom>
          <a:noFill/>
          <a:ln cap="flat" cmpd="sng" w="9525">
            <a:solidFill>
              <a:srgbClr val="7D868F">
                <a:alpha val="44705"/>
              </a:srgbClr>
            </a:solidFill>
            <a:prstDash val="solid"/>
            <a:miter lim="800000"/>
            <a:headEnd len="sm" w="sm" type="none"/>
            <a:tailEnd len="sm" w="sm" type="none"/>
          </a:ln>
        </p:spPr>
      </p:cxnSp>
      <p:sp>
        <p:nvSpPr>
          <p:cNvPr id="111" name="Google Shape;111;p10"/>
          <p:cNvSpPr txBox="1"/>
          <p:nvPr>
            <p:ph idx="5" type="body"/>
          </p:nvPr>
        </p:nvSpPr>
        <p:spPr>
          <a:xfrm>
            <a:off x="475806"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chemeClr val="lt1"/>
              </a:buClr>
              <a:buSzPts val="6000"/>
              <a:buFont typeface="Proxima Nova"/>
              <a:buNone/>
              <a:defRPr b="1" sz="6000">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12" name="Google Shape;112;p10"/>
          <p:cNvSpPr txBox="1"/>
          <p:nvPr>
            <p:ph idx="6" type="body"/>
          </p:nvPr>
        </p:nvSpPr>
        <p:spPr>
          <a:xfrm>
            <a:off x="287763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13" name="Google Shape;113;p10"/>
          <p:cNvSpPr txBox="1"/>
          <p:nvPr>
            <p:ph idx="7" type="body"/>
          </p:nvPr>
        </p:nvSpPr>
        <p:spPr>
          <a:xfrm>
            <a:off x="5376990"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
        <p:nvSpPr>
          <p:cNvPr id="114" name="Google Shape;114;p10"/>
          <p:cNvSpPr txBox="1"/>
          <p:nvPr>
            <p:ph idx="8" type="body"/>
          </p:nvPr>
        </p:nvSpPr>
        <p:spPr>
          <a:xfrm>
            <a:off x="7839774" y="3099377"/>
            <a:ext cx="1609725" cy="1560512"/>
          </a:xfrm>
          <a:prstGeom prst="rect">
            <a:avLst/>
          </a:prstGeom>
          <a:noFill/>
          <a:ln>
            <a:noFill/>
          </a:ln>
        </p:spPr>
        <p:txBody>
          <a:bodyPr anchorCtr="0" anchor="ctr" bIns="0" lIns="0" spcFirstLastPara="1" rIns="0" wrap="square" tIns="0">
            <a:noAutofit/>
          </a:bodyPr>
          <a:lstStyle>
            <a:lvl1pPr indent="-228600" lvl="0" marL="457200" algn="ctr">
              <a:lnSpc>
                <a:spcPct val="35216"/>
              </a:lnSpc>
              <a:spcBef>
                <a:spcPts val="813"/>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1pPr>
            <a:lvl2pPr indent="-228600" lvl="1" marL="9144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2pPr>
            <a:lvl3pPr indent="-228600" lvl="2" marL="13716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3pPr>
            <a:lvl4pPr indent="-228600" lvl="3" marL="18288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4pPr>
            <a:lvl5pPr indent="-228600" lvl="4" marL="2286000" algn="ctr">
              <a:lnSpc>
                <a:spcPct val="35216"/>
              </a:lnSpc>
              <a:spcBef>
                <a:spcPts val="406"/>
              </a:spcBef>
              <a:spcAft>
                <a:spcPts val="0"/>
              </a:spcAft>
              <a:buClr>
                <a:srgbClr val="7D868F"/>
              </a:buClr>
              <a:buSzPts val="6000"/>
              <a:buFont typeface="Proxima Nova"/>
              <a:buNone/>
              <a:defRPr b="1" sz="6000">
                <a:solidFill>
                  <a:srgbClr val="7D868F"/>
                </a:solidFill>
                <a:latin typeface="Proxima Nova"/>
                <a:ea typeface="Proxima Nova"/>
                <a:cs typeface="Proxima Nova"/>
                <a:sym typeface="Proxima Nova"/>
              </a:defRPr>
            </a:lvl5pPr>
            <a:lvl6pPr indent="-342900" lvl="5" marL="2743200" algn="l">
              <a:lnSpc>
                <a:spcPct val="90000"/>
              </a:lnSpc>
              <a:spcBef>
                <a:spcPts val="406"/>
              </a:spcBef>
              <a:spcAft>
                <a:spcPts val="0"/>
              </a:spcAft>
              <a:buClr>
                <a:schemeClr val="dk1"/>
              </a:buClr>
              <a:buSzPts val="1800"/>
              <a:buChar char="•"/>
              <a:defRPr/>
            </a:lvl6pPr>
            <a:lvl7pPr indent="-342900" lvl="6" marL="3200400" algn="l">
              <a:lnSpc>
                <a:spcPct val="90000"/>
              </a:lnSpc>
              <a:spcBef>
                <a:spcPts val="406"/>
              </a:spcBef>
              <a:spcAft>
                <a:spcPts val="0"/>
              </a:spcAft>
              <a:buClr>
                <a:schemeClr val="dk1"/>
              </a:buClr>
              <a:buSzPts val="1800"/>
              <a:buChar char="•"/>
              <a:defRPr/>
            </a:lvl7pPr>
            <a:lvl8pPr indent="-342900" lvl="7" marL="3657600" algn="l">
              <a:lnSpc>
                <a:spcPct val="90000"/>
              </a:lnSpc>
              <a:spcBef>
                <a:spcPts val="406"/>
              </a:spcBef>
              <a:spcAft>
                <a:spcPts val="0"/>
              </a:spcAft>
              <a:buClr>
                <a:schemeClr val="dk1"/>
              </a:buClr>
              <a:buSzPts val="1800"/>
              <a:buChar char="•"/>
              <a:defRPr/>
            </a:lvl8pPr>
            <a:lvl9pPr indent="-342900" lvl="8" marL="4114800" algn="l">
              <a:lnSpc>
                <a:spcPct val="90000"/>
              </a:lnSpc>
              <a:spcBef>
                <a:spcPts val="406"/>
              </a:spcBef>
              <a:spcAft>
                <a:spcPts val="0"/>
              </a:spcAft>
              <a:buClr>
                <a:schemeClr val="dk1"/>
              </a:buClr>
              <a:buSzPts val="1800"/>
              <a:buChar char="•"/>
              <a:defRPr/>
            </a:lvl9pPr>
          </a:lstStyle>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500"/>
                                        <p:tgtEl>
                                          <p:spTgt spid="10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500"/>
                                        <p:tgtEl>
                                          <p:spTgt spid="10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500"/>
                                        <p:tgtEl>
                                          <p:spTgt spid="10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Effect filter="fade" transition="in">
                                      <p:cBhvr>
                                        <p:cTn dur="500"/>
                                        <p:tgtEl>
                                          <p:spTgt spid="10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500"/>
                                        <p:tgtEl>
                                          <p:spTgt spid="10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500"/>
                                        <p:tgtEl>
                                          <p:spTgt spid="10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500"/>
                                        <p:tgtEl>
                                          <p:spTgt spid="10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500"/>
                                        <p:tgtEl>
                                          <p:spTgt spid="10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500"/>
                                        <p:tgtEl>
                                          <p:spTgt spid="106">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500"/>
                                        <p:tgtEl>
                                          <p:spTgt spid="10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500"/>
                                        <p:tgtEl>
                                          <p:spTgt spid="10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500"/>
                                        <p:tgtEl>
                                          <p:spTgt spid="10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500"/>
                                        <p:tgtEl>
                                          <p:spTgt spid="10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500"/>
                                        <p:tgtEl>
                                          <p:spTgt spid="10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animEffect filter="fade" transition="in">
                                      <p:cBhvr>
                                        <p:cTn dur="500"/>
                                        <p:tgtEl>
                                          <p:spTgt spid="1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18" Type="http://schemas.openxmlformats.org/officeDocument/2006/relationships/theme" Target="../theme/theme2.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alpha val="0"/>
          </a:srgbClr>
        </a:solidFill>
      </p:bgPr>
    </p:bg>
    <p:spTree>
      <p:nvGrpSpPr>
        <p:cNvPr id="9" name="Shape 9"/>
        <p:cNvGrpSpPr/>
        <p:nvPr/>
      </p:nvGrpSpPr>
      <p:grpSpPr>
        <a:xfrm>
          <a:off x="0" y="0"/>
          <a:ext cx="0" cy="0"/>
          <a:chOff x="0" y="0"/>
          <a:chExt cx="0" cy="0"/>
        </a:xfrm>
      </p:grpSpPr>
      <p:sp>
        <p:nvSpPr>
          <p:cNvPr id="10" name="Google Shape;10;p1"/>
          <p:cNvSpPr/>
          <p:nvPr/>
        </p:nvSpPr>
        <p:spPr>
          <a:xfrm flipH="1" rot="10800000">
            <a:off x="1" y="-1"/>
            <a:ext cx="9906000" cy="829525"/>
          </a:xfrm>
          <a:prstGeom prst="rect">
            <a:avLst/>
          </a:prstGeom>
          <a:solidFill>
            <a:srgbClr val="FAFAFB"/>
          </a:solidFill>
          <a:ln>
            <a:noFill/>
          </a:ln>
          <a:effectLst>
            <a:outerShdw rotWithShape="0" algn="t" dir="5400000" dist="12700">
              <a:srgbClr val="000000">
                <a:alpha val="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63"/>
              <a:buFont typeface="Arial"/>
              <a:buNone/>
            </a:pPr>
            <a:r>
              <a:t/>
            </a:r>
            <a:endParaRPr b="0" i="0" sz="1463" u="none" cap="none" strike="noStrike">
              <a:solidFill>
                <a:schemeClr val="accent4"/>
              </a:solidFill>
              <a:latin typeface="Proxima Nova"/>
              <a:ea typeface="Proxima Nova"/>
              <a:cs typeface="Proxima Nova"/>
              <a:sym typeface="Proxima Nova"/>
            </a:endParaRPr>
          </a:p>
        </p:txBody>
      </p:sp>
      <p:sp>
        <p:nvSpPr>
          <p:cNvPr id="11" name="Google Shape;11;p1"/>
          <p:cNvSpPr txBox="1"/>
          <p:nvPr>
            <p:ph type="title"/>
          </p:nvPr>
        </p:nvSpPr>
        <p:spPr>
          <a:xfrm>
            <a:off x="527665" y="267271"/>
            <a:ext cx="5744762" cy="4442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1750"/>
              <a:buFont typeface="Proxima Nova"/>
              <a:buNone/>
              <a:defRPr b="0" i="0" sz="175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81038" y="1382480"/>
            <a:ext cx="8543925" cy="4351338"/>
          </a:xfrm>
          <a:prstGeom prst="rect">
            <a:avLst/>
          </a:prstGeom>
          <a:noFill/>
          <a:ln>
            <a:noFill/>
          </a:ln>
        </p:spPr>
        <p:txBody>
          <a:bodyPr anchorCtr="0" anchor="t" bIns="0" lIns="0" spcFirstLastPara="1" rIns="0" wrap="square" tIns="0">
            <a:noAutofit/>
          </a:bodyPr>
          <a:lstStyle>
            <a:lvl1pPr indent="-228600" lvl="0" marL="457200" marR="0" rtl="0" algn="l">
              <a:lnSpc>
                <a:spcPct val="96045"/>
              </a:lnSpc>
              <a:spcBef>
                <a:spcPts val="813"/>
              </a:spcBef>
              <a:spcAft>
                <a:spcPts val="0"/>
              </a:spcAft>
              <a:buClr>
                <a:schemeClr val="lt1"/>
              </a:buClr>
              <a:buSzPts val="2200"/>
              <a:buFont typeface="Proxima Nova"/>
              <a:buNone/>
              <a:defRPr b="0" i="0" sz="2200" u="none" cap="none" strike="noStrike">
                <a:solidFill>
                  <a:schemeClr val="lt1"/>
                </a:solidFill>
                <a:latin typeface="Proxima Nova"/>
                <a:ea typeface="Proxima Nova"/>
                <a:cs typeface="Proxima Nova"/>
                <a:sym typeface="Proxima Nova"/>
              </a:defRPr>
            </a:lvl1pPr>
            <a:lvl2pPr indent="-228600" lvl="1" marL="914400" marR="0" rtl="0" algn="l">
              <a:lnSpc>
                <a:spcPct val="132062"/>
              </a:lnSpc>
              <a:spcBef>
                <a:spcPts val="406"/>
              </a:spcBef>
              <a:spcAft>
                <a:spcPts val="0"/>
              </a:spcAft>
              <a:buClr>
                <a:srgbClr val="7D868F"/>
              </a:buClr>
              <a:buSzPts val="1600"/>
              <a:buFont typeface="Calibri"/>
              <a:buNone/>
              <a:defRPr b="0" i="0" sz="1600" u="none" cap="none" strike="noStrike">
                <a:solidFill>
                  <a:srgbClr val="7D868F"/>
                </a:solidFill>
                <a:latin typeface="Calibri"/>
                <a:ea typeface="Calibri"/>
                <a:cs typeface="Calibri"/>
                <a:sym typeface="Calibri"/>
              </a:defRPr>
            </a:lvl2pPr>
            <a:lvl3pPr indent="-228600" lvl="2" marL="1371600" marR="0" rtl="0" algn="l">
              <a:lnSpc>
                <a:spcPct val="185676"/>
              </a:lnSpc>
              <a:spcBef>
                <a:spcPts val="406"/>
              </a:spcBef>
              <a:spcAft>
                <a:spcPts val="0"/>
              </a:spcAft>
              <a:buClr>
                <a:srgbClr val="7D868F"/>
              </a:buClr>
              <a:buSzPts val="1138"/>
              <a:buFont typeface="Calibri"/>
              <a:buNone/>
              <a:defRPr b="0" i="0" sz="1138" u="none" cap="none" strike="noStrike">
                <a:solidFill>
                  <a:srgbClr val="7D868F"/>
                </a:solidFill>
                <a:latin typeface="Calibri"/>
                <a:ea typeface="Calibri"/>
                <a:cs typeface="Calibri"/>
                <a:sym typeface="Calibri"/>
              </a:defRPr>
            </a:lvl3pPr>
            <a:lvl4pPr indent="-228600" lvl="3" marL="1828800" marR="0" rtl="0" algn="l">
              <a:lnSpc>
                <a:spcPct val="216717"/>
              </a:lnSpc>
              <a:spcBef>
                <a:spcPts val="406"/>
              </a:spcBef>
              <a:spcAft>
                <a:spcPts val="0"/>
              </a:spcAft>
              <a:buClr>
                <a:srgbClr val="7D868F"/>
              </a:buClr>
              <a:buSzPts val="975"/>
              <a:buFont typeface="Calibri"/>
              <a:buNone/>
              <a:defRPr b="0" i="0" sz="975" u="none" cap="none" strike="noStrike">
                <a:solidFill>
                  <a:srgbClr val="7D868F"/>
                </a:solidFill>
                <a:latin typeface="Calibri"/>
                <a:ea typeface="Calibri"/>
                <a:cs typeface="Calibri"/>
                <a:sym typeface="Calibri"/>
              </a:defRPr>
            </a:lvl4pPr>
            <a:lvl5pPr indent="-228600" lvl="4" marL="2286000" marR="0" rtl="0" algn="l">
              <a:lnSpc>
                <a:spcPct val="259901"/>
              </a:lnSpc>
              <a:spcBef>
                <a:spcPts val="406"/>
              </a:spcBef>
              <a:spcAft>
                <a:spcPts val="0"/>
              </a:spcAft>
              <a:buClr>
                <a:srgbClr val="7D868F"/>
              </a:buClr>
              <a:buSzPts val="813"/>
              <a:buFont typeface="Calibri"/>
              <a:buNone/>
              <a:defRPr b="0" i="0" sz="813" u="none" cap="none" strike="noStrike">
                <a:solidFill>
                  <a:srgbClr val="7D868F"/>
                </a:solidFill>
                <a:latin typeface="Calibri"/>
                <a:ea typeface="Calibri"/>
                <a:cs typeface="Calibri"/>
                <a:sym typeface="Calibri"/>
              </a:defRPr>
            </a:lvl5pPr>
            <a:lvl6pPr indent="-321500" lvl="5" marL="27432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6pPr>
            <a:lvl7pPr indent="-321500" lvl="6" marL="32004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7pPr>
            <a:lvl8pPr indent="-321500" lvl="7" marL="36576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8pPr>
            <a:lvl9pPr indent="-321500" lvl="8" marL="4114800" marR="0" rtl="0" algn="l">
              <a:lnSpc>
                <a:spcPct val="90000"/>
              </a:lnSpc>
              <a:spcBef>
                <a:spcPts val="406"/>
              </a:spcBef>
              <a:spcAft>
                <a:spcPts val="0"/>
              </a:spcAft>
              <a:buClr>
                <a:schemeClr val="dk1"/>
              </a:buClr>
              <a:buSzPts val="1463"/>
              <a:buFont typeface="Arial"/>
              <a:buChar char="•"/>
              <a:defRPr b="0" i="0" sz="1463" u="none" cap="none" strike="noStrike">
                <a:solidFill>
                  <a:schemeClr val="dk1"/>
                </a:solidFill>
                <a:latin typeface="Calibri"/>
                <a:ea typeface="Calibri"/>
                <a:cs typeface="Calibri"/>
                <a:sym typeface="Calibri"/>
              </a:defRPr>
            </a:lvl9pPr>
          </a:lstStyle>
          <a:p/>
        </p:txBody>
      </p:sp>
      <p:sp>
        <p:nvSpPr>
          <p:cNvPr id="13" name="Google Shape;13;p1"/>
          <p:cNvSpPr/>
          <p:nvPr/>
        </p:nvSpPr>
        <p:spPr>
          <a:xfrm>
            <a:off x="1" y="6304547"/>
            <a:ext cx="9906000" cy="565980"/>
          </a:xfrm>
          <a:prstGeom prst="rect">
            <a:avLst/>
          </a:prstGeom>
          <a:solidFill>
            <a:srgbClr val="3F8BF7"/>
          </a:solidFill>
          <a:ln>
            <a:noFill/>
          </a:ln>
        </p:spPr>
        <p:txBody>
          <a:bodyPr anchorCtr="0" anchor="ctr" bIns="37125" lIns="74275" spcFirstLastPara="1" rIns="74275" wrap="square" tIns="37125">
            <a:noAutofit/>
          </a:bodyPr>
          <a:lstStyle/>
          <a:p>
            <a:pPr indent="0" lvl="0" marL="0" marR="0" rtl="0" algn="ctr">
              <a:lnSpc>
                <a:spcPct val="100000"/>
              </a:lnSpc>
              <a:spcBef>
                <a:spcPts val="0"/>
              </a:spcBef>
              <a:spcAft>
                <a:spcPts val="0"/>
              </a:spcAft>
              <a:buClr>
                <a:srgbClr val="000000"/>
              </a:buClr>
              <a:buSzPts val="1463"/>
              <a:buFont typeface="Arial"/>
              <a:buNone/>
            </a:pPr>
            <a:r>
              <a:t/>
            </a:r>
            <a:endParaRPr b="0" i="0" sz="1463" u="none" cap="none" strike="noStrike">
              <a:solidFill>
                <a:schemeClr val="lt1"/>
              </a:solidFill>
              <a:latin typeface="Proxima Nova"/>
              <a:ea typeface="Proxima Nova"/>
              <a:cs typeface="Proxima Nova"/>
              <a:sym typeface="Proxima Nova"/>
            </a:endParaRPr>
          </a:p>
        </p:txBody>
      </p:sp>
      <p:sp>
        <p:nvSpPr>
          <p:cNvPr id="14" name="Google Shape;14;p1"/>
          <p:cNvSpPr txBox="1"/>
          <p:nvPr>
            <p:ph idx="12" type="sldNum"/>
          </p:nvPr>
        </p:nvSpPr>
        <p:spPr>
          <a:xfrm>
            <a:off x="7460886" y="6422599"/>
            <a:ext cx="22288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75"/>
              <a:buFont typeface="Arial"/>
              <a:buNone/>
              <a:defRPr b="0" i="0" sz="975" u="none" cap="none" strike="noStrike">
                <a:solidFill>
                  <a:srgbClr val="F5F6F7"/>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6272426" y="0"/>
            <a:ext cx="2854602" cy="711569"/>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8576709" y="-101982"/>
            <a:ext cx="1100639" cy="1100639"/>
          </a:xfrm>
          <a:prstGeom prst="rect">
            <a:avLst/>
          </a:prstGeom>
          <a:noFill/>
          <a:ln>
            <a:noFill/>
          </a:ln>
        </p:spPr>
      </p:pic>
      <p:pic>
        <p:nvPicPr>
          <p:cNvPr id="17" name="Google Shape;17;p1"/>
          <p:cNvPicPr preferRelativeResize="0"/>
          <p:nvPr/>
        </p:nvPicPr>
        <p:blipFill rotWithShape="1">
          <a:blip r:embed="rId3">
            <a:alphaModFix/>
          </a:blip>
          <a:srcRect b="0" l="0" r="0" t="0"/>
          <a:stretch/>
        </p:blipFill>
        <p:spPr>
          <a:xfrm>
            <a:off x="273149" y="6210693"/>
            <a:ext cx="838003" cy="8380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Lst>
  <mc:AlternateContent>
    <mc:Choice Requires="p14">
      <p:transition p14:dur="100">
        <p:fade thruBlk="1"/>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jaya@brightmoney.co" TargetMode="External"/><Relationship Id="rId4" Type="http://schemas.openxmlformats.org/officeDocument/2006/relationships/hyperlink" Target="mailto:avi@brightmoney.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6"/>
          <p:cNvSpPr txBox="1"/>
          <p:nvPr/>
        </p:nvSpPr>
        <p:spPr>
          <a:xfrm>
            <a:off x="0" y="4693151"/>
            <a:ext cx="9906000" cy="525886"/>
          </a:xfrm>
          <a:prstGeom prst="rect">
            <a:avLst/>
          </a:prstGeom>
          <a:solidFill>
            <a:srgbClr val="118CF8">
              <a:alpha val="20000"/>
            </a:srgbClr>
          </a:solidFill>
          <a:ln>
            <a:noFill/>
          </a:ln>
        </p:spPr>
        <p:txBody>
          <a:bodyPr anchorCtr="0" anchor="ctr" bIns="108000" lIns="72000" spcFirstLastPara="1" rIns="72000" wrap="square" tIns="108000">
            <a:noAutofit/>
          </a:bodyPr>
          <a:lstStyle/>
          <a:p>
            <a:pPr indent="0" lvl="0" marL="0" rtl="0" algn="ctr">
              <a:lnSpc>
                <a:spcPct val="150000"/>
              </a:lnSpc>
              <a:spcBef>
                <a:spcPts val="0"/>
              </a:spcBef>
              <a:spcAft>
                <a:spcPts val="0"/>
              </a:spcAft>
              <a:buClr>
                <a:schemeClr val="lt2"/>
              </a:buClr>
              <a:buSzPts val="2800"/>
              <a:buFont typeface="Proxima Nova"/>
              <a:buNone/>
            </a:pPr>
            <a:r>
              <a:rPr b="1" lang="en-US" sz="2800">
                <a:solidFill>
                  <a:schemeClr val="lt2"/>
                </a:solidFill>
                <a:latin typeface="Proxima Nova"/>
                <a:ea typeface="Proxima Nova"/>
                <a:cs typeface="Proxima Nova"/>
                <a:sym typeface="Proxima Nova"/>
              </a:rPr>
              <a:t>Analyst Interview Questions</a:t>
            </a:r>
            <a:endParaRPr b="1" sz="2000">
              <a:solidFill>
                <a:schemeClr val="lt2"/>
              </a:solidFill>
              <a:latin typeface="Proxima Nova"/>
              <a:ea typeface="Proxima Nova"/>
              <a:cs typeface="Proxima Nova"/>
              <a:sym typeface="Proxima Nova"/>
            </a:endParaRPr>
          </a:p>
        </p:txBody>
      </p:sp>
      <p:sp>
        <p:nvSpPr>
          <p:cNvPr id="178" name="Google Shape;178;p16"/>
          <p:cNvSpPr txBox="1"/>
          <p:nvPr>
            <p:ph idx="4294967295" type="body"/>
          </p:nvPr>
        </p:nvSpPr>
        <p:spPr>
          <a:xfrm>
            <a:off x="0" y="3668562"/>
            <a:ext cx="9906000" cy="934945"/>
          </a:xfrm>
          <a:prstGeom prst="rect">
            <a:avLst/>
          </a:prstGeom>
          <a:solidFill>
            <a:srgbClr val="118CF8">
              <a:alpha val="20000"/>
            </a:srgbClr>
          </a:solidFill>
          <a:ln>
            <a:noFill/>
          </a:ln>
        </p:spPr>
        <p:txBody>
          <a:bodyPr anchorCtr="0" anchor="t" bIns="216000" lIns="72000" spcFirstLastPara="1" rIns="72000" wrap="square" tIns="216000">
            <a:noAutofit/>
          </a:bodyPr>
          <a:lstStyle/>
          <a:p>
            <a:pPr indent="0" lvl="0" marL="0" rtl="0" algn="ctr">
              <a:lnSpc>
                <a:spcPct val="150000"/>
              </a:lnSpc>
              <a:spcBef>
                <a:spcPts val="0"/>
              </a:spcBef>
              <a:spcAft>
                <a:spcPts val="0"/>
              </a:spcAft>
              <a:buClr>
                <a:schemeClr val="lt2"/>
              </a:buClr>
              <a:buSzPts val="2800"/>
              <a:buFont typeface="Proxima Nova"/>
              <a:buNone/>
            </a:pPr>
            <a:r>
              <a:rPr b="1" lang="en-US" sz="3700">
                <a:solidFill>
                  <a:schemeClr val="lt2"/>
                </a:solidFill>
              </a:rPr>
              <a:t>Bright Data Sciences</a:t>
            </a:r>
            <a:endParaRPr sz="3100"/>
          </a:p>
        </p:txBody>
      </p:sp>
      <p:sp>
        <p:nvSpPr>
          <p:cNvPr id="179" name="Google Shape;179;p16"/>
          <p:cNvSpPr txBox="1"/>
          <p:nvPr/>
        </p:nvSpPr>
        <p:spPr>
          <a:xfrm>
            <a:off x="981034" y="6270181"/>
            <a:ext cx="8519310" cy="253659"/>
          </a:xfrm>
          <a:prstGeom prst="rect">
            <a:avLst/>
          </a:prstGeom>
          <a:noFill/>
          <a:ln>
            <a:noFill/>
          </a:ln>
        </p:spPr>
        <p:txBody>
          <a:bodyPr anchorCtr="0" anchor="t" bIns="0" lIns="0" spcFirstLastPara="1" rIns="0" wrap="square" tIns="0">
            <a:noAutofit/>
          </a:bodyPr>
          <a:lstStyle/>
          <a:p>
            <a:pPr indent="0" lvl="0" marL="0" marR="0" rtl="0" algn="r">
              <a:lnSpc>
                <a:spcPct val="132062"/>
              </a:lnSpc>
              <a:spcBef>
                <a:spcPts val="0"/>
              </a:spcBef>
              <a:spcAft>
                <a:spcPts val="0"/>
              </a:spcAft>
              <a:buClr>
                <a:schemeClr val="lt2"/>
              </a:buClr>
              <a:buSzPts val="1600"/>
              <a:buFont typeface="Proxima Nova"/>
              <a:buNone/>
            </a:pPr>
            <a:r>
              <a:rPr b="1" lang="en-US" sz="1600">
                <a:solidFill>
                  <a:schemeClr val="lt2"/>
                </a:solidFill>
                <a:latin typeface="Proxima Nova"/>
                <a:ea typeface="Proxima Nova"/>
                <a:cs typeface="Proxima Nova"/>
                <a:sym typeface="Proxima Nova"/>
              </a:rPr>
              <a:t>Internal</a:t>
            </a:r>
            <a:r>
              <a:rPr b="1" i="0" lang="en-US" sz="1600" u="none" cap="none" strike="noStrike">
                <a:solidFill>
                  <a:schemeClr val="lt2"/>
                </a:solidFill>
                <a:latin typeface="Proxima Nova"/>
                <a:ea typeface="Proxima Nova"/>
                <a:cs typeface="Proxima Nova"/>
                <a:sym typeface="Proxima Nova"/>
              </a:rPr>
              <a:t> document - </a:t>
            </a:r>
            <a:r>
              <a:rPr b="1" lang="en-US" sz="1600">
                <a:solidFill>
                  <a:schemeClr val="lt2"/>
                </a:solidFill>
                <a:latin typeface="Proxima Nova"/>
                <a:ea typeface="Proxima Nova"/>
                <a:cs typeface="Proxima Nova"/>
                <a:sym typeface="Proxima Nova"/>
              </a:rPr>
              <a:t>June </a:t>
            </a:r>
            <a:r>
              <a:rPr b="1" i="0" lang="en-US" sz="1600" u="none" cap="none" strike="noStrike">
                <a:solidFill>
                  <a:schemeClr val="lt2"/>
                </a:solidFill>
                <a:latin typeface="Proxima Nova"/>
                <a:ea typeface="Proxima Nova"/>
                <a:cs typeface="Proxima Nova"/>
                <a:sym typeface="Proxima Nova"/>
              </a:rPr>
              <a:t>2020</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7"/>
          <p:cNvSpPr/>
          <p:nvPr/>
        </p:nvSpPr>
        <p:spPr>
          <a:xfrm>
            <a:off x="333600" y="1044950"/>
            <a:ext cx="9238800" cy="5036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sp>
        <p:nvSpPr>
          <p:cNvPr id="187" name="Google Shape;187;p17"/>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Context for the Exercise</a:t>
            </a:r>
            <a:endParaRPr sz="2400"/>
          </a:p>
        </p:txBody>
      </p:sp>
      <p:sp>
        <p:nvSpPr>
          <p:cNvPr id="188" name="Google Shape;188;p17"/>
          <p:cNvSpPr txBox="1"/>
          <p:nvPr/>
        </p:nvSpPr>
        <p:spPr>
          <a:xfrm>
            <a:off x="333600" y="1188225"/>
            <a:ext cx="9238800" cy="512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en-US" sz="1800">
                <a:latin typeface="Proxima Nova"/>
                <a:ea typeface="Proxima Nova"/>
                <a:cs typeface="Proxima Nova"/>
                <a:sym typeface="Proxima Nova"/>
              </a:rPr>
              <a:t>A Bright user typically 1-2 checking accounts (also called </a:t>
            </a:r>
            <a:r>
              <a:rPr b="1" lang="en-US" sz="1800">
                <a:latin typeface="Proxima Nova"/>
                <a:ea typeface="Proxima Nova"/>
                <a:cs typeface="Proxima Nova"/>
                <a:sym typeface="Proxima Nova"/>
              </a:rPr>
              <a:t>current accounts</a:t>
            </a:r>
            <a:r>
              <a:rPr lang="en-US" sz="1800">
                <a:latin typeface="Proxima Nova"/>
                <a:ea typeface="Proxima Nova"/>
                <a:cs typeface="Proxima Nova"/>
                <a:sym typeface="Proxima Nova"/>
              </a:rPr>
              <a:t>) and 5+ different </a:t>
            </a:r>
            <a:r>
              <a:rPr b="1" lang="en-US" sz="1800">
                <a:latin typeface="Proxima Nova"/>
                <a:ea typeface="Proxima Nova"/>
                <a:cs typeface="Proxima Nova"/>
                <a:sym typeface="Proxima Nova"/>
              </a:rPr>
              <a:t>credit cards </a:t>
            </a:r>
            <a:r>
              <a:rPr lang="en-US" sz="1800">
                <a:latin typeface="Proxima Nova"/>
                <a:ea typeface="Proxima Nova"/>
                <a:cs typeface="Proxima Nova"/>
                <a:sym typeface="Proxima Nova"/>
              </a:rPr>
              <a:t>with multiple other banks or credit card providers. They are typically </a:t>
            </a:r>
            <a:r>
              <a:rPr b="1" lang="en-US" sz="1800">
                <a:latin typeface="Proxima Nova"/>
                <a:ea typeface="Proxima Nova"/>
                <a:cs typeface="Proxima Nova"/>
                <a:sym typeface="Proxima Nova"/>
              </a:rPr>
              <a:t>$6-15k of debt</a:t>
            </a:r>
            <a:r>
              <a:rPr lang="en-US" sz="1800">
                <a:latin typeface="Proxima Nova"/>
                <a:ea typeface="Proxima Nova"/>
                <a:cs typeface="Proxima Nova"/>
                <a:sym typeface="Proxima Nova"/>
              </a:rPr>
              <a:t> (known as card balance) on their Credit Cards. And they have to make minimum-due payments of roughly </a:t>
            </a:r>
            <a:r>
              <a:rPr b="1" lang="en-US" sz="1800">
                <a:latin typeface="Proxima Nova"/>
                <a:ea typeface="Proxima Nova"/>
                <a:cs typeface="Proxima Nova"/>
                <a:sym typeface="Proxima Nova"/>
              </a:rPr>
              <a:t>$300 per month across cards</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b="1" lang="en-US" sz="1800">
                <a:latin typeface="Proxima Nova"/>
                <a:ea typeface="Proxima Nova"/>
                <a:cs typeface="Proxima Nova"/>
                <a:sym typeface="Proxima Nova"/>
              </a:rPr>
              <a:t>Bright Debt Manager</a:t>
            </a:r>
            <a:r>
              <a:rPr lang="en-US" sz="1800">
                <a:latin typeface="Proxima Nova"/>
                <a:ea typeface="Proxima Nova"/>
                <a:cs typeface="Proxima Nova"/>
                <a:sym typeface="Proxima Nova"/>
              </a:rPr>
              <a:t> is an automated </a:t>
            </a:r>
            <a:r>
              <a:rPr b="1" lang="en-US" sz="1800">
                <a:latin typeface="Proxima Nova"/>
                <a:ea typeface="Proxima Nova"/>
                <a:cs typeface="Proxima Nova"/>
                <a:sym typeface="Proxima Nova"/>
              </a:rPr>
              <a:t>A.I. financial management app</a:t>
            </a:r>
            <a:r>
              <a:rPr lang="en-US" sz="1800">
                <a:latin typeface="Proxima Nova"/>
                <a:ea typeface="Proxima Nova"/>
                <a:cs typeface="Proxima Nova"/>
                <a:sym typeface="Proxima Nova"/>
              </a:rPr>
              <a:t>. It automatically collects money from a user’s (checking) account and then automatically allocates payments to a user’s credit cards in order to pay their: 1) their minimum-dues on the credit cards, 2) pay down their balances to the best extent possible</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US" sz="1800">
                <a:highlight>
                  <a:srgbClr val="FFFF00"/>
                </a:highlight>
                <a:latin typeface="Proxima Nova"/>
                <a:ea typeface="Proxima Nova"/>
                <a:cs typeface="Proxima Nova"/>
                <a:sym typeface="Proxima Nova"/>
              </a:rPr>
              <a:t>The priority is always to </a:t>
            </a:r>
            <a:r>
              <a:rPr b="1" lang="en-US" sz="1800">
                <a:highlight>
                  <a:srgbClr val="FFFF00"/>
                </a:highlight>
                <a:latin typeface="Proxima Nova"/>
                <a:ea typeface="Proxima Nova"/>
                <a:cs typeface="Proxima Nova"/>
                <a:sym typeface="Proxima Nova"/>
              </a:rPr>
              <a:t>pay minimum-dues</a:t>
            </a:r>
            <a:r>
              <a:rPr lang="en-US" sz="1800">
                <a:highlight>
                  <a:srgbClr val="FFFF00"/>
                </a:highlight>
                <a:latin typeface="Proxima Nova"/>
                <a:ea typeface="Proxima Nova"/>
                <a:cs typeface="Proxima Nova"/>
                <a:sym typeface="Proxima Nova"/>
              </a:rPr>
              <a:t> if enough funds have been collected</a:t>
            </a:r>
            <a:endParaRPr sz="1800">
              <a:highlight>
                <a:srgbClr val="FFFF00"/>
              </a:highlight>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US" sz="1800">
                <a:latin typeface="Proxima Nova"/>
                <a:ea typeface="Proxima Nova"/>
                <a:cs typeface="Proxima Nova"/>
                <a:sym typeface="Proxima Nova"/>
              </a:rPr>
              <a:t>For each credit card when it comes to ‘minimum dues’ case, there are 3 possible cases: a) the card is paid in full, b) the card is partially paid, </a:t>
            </a:r>
            <a:r>
              <a:rPr b="1" lang="en-US" sz="1800">
                <a:latin typeface="Proxima Nova"/>
                <a:ea typeface="Proxima Nova"/>
                <a:cs typeface="Proxima Nova"/>
                <a:sym typeface="Proxima Nova"/>
              </a:rPr>
              <a:t>c) the card was not paid at all </a:t>
            </a:r>
            <a:r>
              <a:rPr b="1" lang="en-US" sz="1800">
                <a:highlight>
                  <a:srgbClr val="FFFF00"/>
                </a:highlight>
                <a:latin typeface="Proxima Nova"/>
                <a:ea typeface="Proxima Nova"/>
                <a:cs typeface="Proxima Nova"/>
                <a:sym typeface="Proxima Nova"/>
              </a:rPr>
              <a:t>(UNTOUCHED)</a:t>
            </a:r>
            <a:r>
              <a:rPr lang="en-US" sz="1800">
                <a:latin typeface="Proxima Nova"/>
                <a:ea typeface="Proxima Nova"/>
                <a:cs typeface="Proxima Nova"/>
                <a:sym typeface="Proxima Nova"/>
              </a:rPr>
              <a:t>. In the events of b) or c)</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lang="en-US" sz="1800">
                <a:latin typeface="Proxima Nova"/>
                <a:ea typeface="Proxima Nova"/>
                <a:cs typeface="Proxima Nova"/>
                <a:sym typeface="Proxima Nova"/>
              </a:rPr>
              <a:t>A </a:t>
            </a:r>
            <a:r>
              <a:rPr lang="en-US" sz="1800">
                <a:highlight>
                  <a:srgbClr val="FFFF00"/>
                </a:highlight>
                <a:latin typeface="Proxima Nova"/>
                <a:ea typeface="Proxima Nova"/>
                <a:cs typeface="Proxima Nova"/>
                <a:sym typeface="Proxima Nova"/>
              </a:rPr>
              <a:t>‘surrender’ situation</a:t>
            </a:r>
            <a:r>
              <a:rPr lang="en-US" sz="1800">
                <a:latin typeface="Proxima Nova"/>
                <a:ea typeface="Proxima Nova"/>
                <a:cs typeface="Proxima Nova"/>
                <a:sym typeface="Proxima Nova"/>
              </a:rPr>
              <a:t> is when a card cannot be paid by Bright (so b or c) AND we do NOT see that the user has themselves paid the card already by themselves (as manual payment)</a:t>
            </a:r>
            <a:endParaRPr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Char char="○"/>
            </a:pPr>
            <a:r>
              <a:rPr b="1" lang="en-US" sz="1800">
                <a:latin typeface="Proxima Nova"/>
                <a:ea typeface="Proxima Nova"/>
                <a:cs typeface="Proxima Nova"/>
                <a:sym typeface="Proxima Nova"/>
              </a:rPr>
              <a:t>Unsubscribe</a:t>
            </a:r>
            <a:r>
              <a:rPr lang="en-US" sz="1800">
                <a:latin typeface="Proxima Nova"/>
                <a:ea typeface="Proxima Nova"/>
                <a:cs typeface="Proxima Nova"/>
                <a:sym typeface="Proxima Nova"/>
              </a:rPr>
              <a:t> means ‘Disconnecting the Debt Manager’ - like ‘Deleting the app’</a:t>
            </a:r>
            <a:endParaRPr sz="18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sp>
        <p:nvSpPr>
          <p:cNvPr id="195" name="Google Shape;195;p18"/>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355600" lvl="0" marL="457200" rtl="0" algn="l">
              <a:spcBef>
                <a:spcPts val="0"/>
              </a:spcBef>
              <a:spcAft>
                <a:spcPts val="0"/>
              </a:spcAft>
              <a:buSzPts val="2000"/>
              <a:buAutoNum type="arabicParenR"/>
            </a:pPr>
            <a:r>
              <a:rPr lang="en-US" sz="2000"/>
              <a:t>Credit Card Min due payment analysis</a:t>
            </a:r>
            <a:endParaRPr sz="2000"/>
          </a:p>
        </p:txBody>
      </p:sp>
      <p:sp>
        <p:nvSpPr>
          <p:cNvPr id="196" name="Google Shape;196;p18"/>
          <p:cNvSpPr/>
          <p:nvPr/>
        </p:nvSpPr>
        <p:spPr>
          <a:xfrm>
            <a:off x="5324675" y="1236788"/>
            <a:ext cx="2149800" cy="2887200"/>
          </a:xfrm>
          <a:prstGeom prst="ellipse">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546750" y="2357688"/>
            <a:ext cx="1776900" cy="1819500"/>
          </a:xfrm>
          <a:prstGeom prst="ellipse">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2490850" y="1112438"/>
            <a:ext cx="3686700" cy="3704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nvSpPr>
        <p:spPr>
          <a:xfrm>
            <a:off x="1461750" y="2613638"/>
            <a:ext cx="1270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Min dues contributed by Bright</a:t>
            </a:r>
            <a:endParaRPr/>
          </a:p>
        </p:txBody>
      </p:sp>
      <p:cxnSp>
        <p:nvCxnSpPr>
          <p:cNvPr id="200" name="Google Shape;200;p18"/>
          <p:cNvCxnSpPr/>
          <p:nvPr/>
        </p:nvCxnSpPr>
        <p:spPr>
          <a:xfrm flipH="1" rot="10800000">
            <a:off x="2508625" y="2569238"/>
            <a:ext cx="3579900" cy="26700"/>
          </a:xfrm>
          <a:prstGeom prst="straightConnector1">
            <a:avLst/>
          </a:prstGeom>
          <a:noFill/>
          <a:ln cap="flat" cmpd="sng" w="9525">
            <a:solidFill>
              <a:srgbClr val="595959"/>
            </a:solidFill>
            <a:prstDash val="solid"/>
            <a:round/>
            <a:headEnd len="med" w="med" type="none"/>
            <a:tailEnd len="med" w="med" type="none"/>
          </a:ln>
        </p:spPr>
      </p:cxnSp>
      <p:sp>
        <p:nvSpPr>
          <p:cNvPr id="201" name="Google Shape;201;p18"/>
          <p:cNvSpPr txBox="1"/>
          <p:nvPr/>
        </p:nvSpPr>
        <p:spPr>
          <a:xfrm>
            <a:off x="3663475" y="1549088"/>
            <a:ext cx="12702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X</a:t>
            </a:r>
            <a:r>
              <a:rPr lang="en-US"/>
              <a:t> = Full paid</a:t>
            </a:r>
            <a:endParaRPr/>
          </a:p>
        </p:txBody>
      </p:sp>
      <p:sp>
        <p:nvSpPr>
          <p:cNvPr id="202" name="Google Shape;202;p18"/>
          <p:cNvSpPr txBox="1"/>
          <p:nvPr/>
        </p:nvSpPr>
        <p:spPr>
          <a:xfrm>
            <a:off x="2864575" y="3082988"/>
            <a:ext cx="1146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Y</a:t>
            </a:r>
            <a:r>
              <a:rPr lang="en-US"/>
              <a:t>= Part paid + surrendered</a:t>
            </a:r>
            <a:endParaRPr/>
          </a:p>
        </p:txBody>
      </p:sp>
      <p:sp>
        <p:nvSpPr>
          <p:cNvPr id="203" name="Google Shape;203;p18"/>
          <p:cNvSpPr txBox="1"/>
          <p:nvPr/>
        </p:nvSpPr>
        <p:spPr>
          <a:xfrm>
            <a:off x="6035225" y="1824588"/>
            <a:ext cx="1386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T</a:t>
            </a:r>
            <a:r>
              <a:rPr lang="en-US" sz="1200"/>
              <a:t> = Untouched &amp; Unsurrendered</a:t>
            </a:r>
            <a:endParaRPr sz="1200"/>
          </a:p>
        </p:txBody>
      </p:sp>
      <p:sp>
        <p:nvSpPr>
          <p:cNvPr id="204" name="Google Shape;204;p18"/>
          <p:cNvSpPr txBox="1"/>
          <p:nvPr/>
        </p:nvSpPr>
        <p:spPr>
          <a:xfrm>
            <a:off x="6177550" y="2918413"/>
            <a:ext cx="11460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U</a:t>
            </a:r>
            <a:r>
              <a:rPr lang="en-US" sz="1200"/>
              <a:t> = Untouched &amp; Surrendered</a:t>
            </a:r>
            <a:endParaRPr sz="1200"/>
          </a:p>
        </p:txBody>
      </p:sp>
      <p:sp>
        <p:nvSpPr>
          <p:cNvPr id="205" name="Google Shape;205;p18"/>
          <p:cNvSpPr txBox="1"/>
          <p:nvPr/>
        </p:nvSpPr>
        <p:spPr>
          <a:xfrm>
            <a:off x="5858125" y="4373913"/>
            <a:ext cx="3759900" cy="1787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t>Questions: </a:t>
            </a:r>
            <a:endParaRPr b="1" sz="1300"/>
          </a:p>
          <a:p>
            <a:pPr indent="-311150" lvl="0" marL="457200" rtl="0" algn="l">
              <a:spcBef>
                <a:spcPts val="0"/>
              </a:spcBef>
              <a:spcAft>
                <a:spcPts val="0"/>
              </a:spcAft>
              <a:buSzPts val="1300"/>
              <a:buChar char="-"/>
            </a:pPr>
            <a:r>
              <a:rPr b="1" lang="en-US" sz="1300"/>
              <a:t>What metrics would you define to see the effectiveness of the Debt Manager system is doing? (Expect 2-5 answers)</a:t>
            </a:r>
            <a:endParaRPr b="1" sz="1300"/>
          </a:p>
          <a:p>
            <a:pPr indent="-311150" lvl="0" marL="457200" rtl="0" algn="l">
              <a:spcBef>
                <a:spcPts val="0"/>
              </a:spcBef>
              <a:spcAft>
                <a:spcPts val="0"/>
              </a:spcAft>
              <a:buSzPts val="1300"/>
              <a:buChar char="-"/>
            </a:pPr>
            <a:r>
              <a:rPr b="1" lang="en-US" sz="1300"/>
              <a:t>For each of the metrics you define, if the metric is poor what data would you request specifically to analyse what is going on. What analysis would you do?</a:t>
            </a:r>
            <a:endParaRPr b="1" sz="1300"/>
          </a:p>
        </p:txBody>
      </p:sp>
      <p:sp>
        <p:nvSpPr>
          <p:cNvPr id="206" name="Google Shape;206;p18"/>
          <p:cNvSpPr txBox="1"/>
          <p:nvPr/>
        </p:nvSpPr>
        <p:spPr>
          <a:xfrm>
            <a:off x="7290675" y="3451513"/>
            <a:ext cx="18123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Untouched cards</a:t>
            </a:r>
            <a:endParaRPr/>
          </a:p>
        </p:txBody>
      </p:sp>
      <p:sp>
        <p:nvSpPr>
          <p:cNvPr id="207" name="Google Shape;207;p18"/>
          <p:cNvSpPr txBox="1"/>
          <p:nvPr/>
        </p:nvSpPr>
        <p:spPr>
          <a:xfrm>
            <a:off x="7323650" y="1380188"/>
            <a:ext cx="17769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6AA84F"/>
                </a:solidFill>
                <a:highlight>
                  <a:srgbClr val="FFFF00"/>
                </a:highlight>
              </a:rPr>
              <a:t>We couldn’t pay and user did it fast</a:t>
            </a:r>
            <a:endParaRPr b="1">
              <a:solidFill>
                <a:srgbClr val="6AA84F"/>
              </a:solidFill>
              <a:highlight>
                <a:srgbClr val="FFFF00"/>
              </a:highlight>
            </a:endParaRPr>
          </a:p>
        </p:txBody>
      </p:sp>
      <p:sp>
        <p:nvSpPr>
          <p:cNvPr id="208" name="Google Shape;208;p18"/>
          <p:cNvSpPr txBox="1"/>
          <p:nvPr/>
        </p:nvSpPr>
        <p:spPr>
          <a:xfrm>
            <a:off x="278950" y="1014700"/>
            <a:ext cx="25248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t>Credit Cards Payment cases - for all valid credit cards</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US" sz="1300">
                <a:highlight>
                  <a:srgbClr val="FFFF00"/>
                </a:highlight>
              </a:rPr>
              <a:t>Note user:cards to is a one:many relationship</a:t>
            </a:r>
            <a:endParaRPr b="1" sz="1300">
              <a:highlight>
                <a:srgbClr val="FFFF00"/>
              </a:highlight>
            </a:endParaRPr>
          </a:p>
        </p:txBody>
      </p:sp>
      <p:sp>
        <p:nvSpPr>
          <p:cNvPr id="209" name="Google Shape;209;p18"/>
          <p:cNvSpPr txBox="1"/>
          <p:nvPr/>
        </p:nvSpPr>
        <p:spPr>
          <a:xfrm>
            <a:off x="4376214" y="3082988"/>
            <a:ext cx="12702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V</a:t>
            </a:r>
            <a:r>
              <a:rPr lang="en-US"/>
              <a:t> = Part paid + not surrendered</a:t>
            </a:r>
            <a:endParaRPr/>
          </a:p>
        </p:txBody>
      </p:sp>
      <p:cxnSp>
        <p:nvCxnSpPr>
          <p:cNvPr id="210" name="Google Shape;210;p18"/>
          <p:cNvCxnSpPr>
            <a:endCxn id="198" idx="4"/>
          </p:cNvCxnSpPr>
          <p:nvPr/>
        </p:nvCxnSpPr>
        <p:spPr>
          <a:xfrm>
            <a:off x="4073500" y="2569238"/>
            <a:ext cx="260700" cy="2247600"/>
          </a:xfrm>
          <a:prstGeom prst="straightConnector1">
            <a:avLst/>
          </a:prstGeom>
          <a:noFill/>
          <a:ln cap="flat" cmpd="sng" w="9525">
            <a:solidFill>
              <a:srgbClr val="595959"/>
            </a:solidFill>
            <a:prstDash val="solid"/>
            <a:round/>
            <a:headEnd len="med" w="med" type="none"/>
            <a:tailEnd len="med" w="med" type="none"/>
          </a:ln>
        </p:spPr>
      </p:cxnSp>
      <p:sp>
        <p:nvSpPr>
          <p:cNvPr id="211" name="Google Shape;211;p18"/>
          <p:cNvSpPr txBox="1"/>
          <p:nvPr/>
        </p:nvSpPr>
        <p:spPr>
          <a:xfrm>
            <a:off x="204475" y="4064500"/>
            <a:ext cx="2345100" cy="2096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t>Available data:</a:t>
            </a:r>
            <a:endParaRPr b="1" sz="1100"/>
          </a:p>
          <a:p>
            <a:pPr indent="-298450" lvl="0" marL="457200" rtl="0" algn="l">
              <a:spcBef>
                <a:spcPts val="0"/>
              </a:spcBef>
              <a:spcAft>
                <a:spcPts val="0"/>
              </a:spcAft>
              <a:buSzPts val="1100"/>
              <a:buChar char="-"/>
            </a:pPr>
            <a:r>
              <a:rPr b="1" lang="en-US" sz="1100"/>
              <a:t>History of transactions and payments across all credit cards</a:t>
            </a:r>
            <a:endParaRPr b="1" sz="1100"/>
          </a:p>
          <a:p>
            <a:pPr indent="-298450" lvl="0" marL="457200" rtl="0" algn="l">
              <a:spcBef>
                <a:spcPts val="0"/>
              </a:spcBef>
              <a:spcAft>
                <a:spcPts val="0"/>
              </a:spcAft>
              <a:buSzPts val="1100"/>
              <a:buChar char="-"/>
            </a:pPr>
            <a:r>
              <a:rPr b="1" lang="en-US" sz="1100"/>
              <a:t>History of transactions and payments across all checking accounts</a:t>
            </a:r>
            <a:endParaRPr b="1" sz="1100"/>
          </a:p>
          <a:p>
            <a:pPr indent="-298450" lvl="0" marL="457200" rtl="0" algn="l">
              <a:spcBef>
                <a:spcPts val="0"/>
              </a:spcBef>
              <a:spcAft>
                <a:spcPts val="0"/>
              </a:spcAft>
              <a:buSzPts val="1100"/>
              <a:buChar char="-"/>
            </a:pPr>
            <a:r>
              <a:rPr b="1" lang="en-US" sz="1100"/>
              <a:t>History of connectivity with Bright of checking accounts and credit cards</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p:nvPr/>
        </p:nvSpPr>
        <p:spPr>
          <a:xfrm>
            <a:off x="655450" y="1178000"/>
            <a:ext cx="8403600" cy="4686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sp>
        <p:nvSpPr>
          <p:cNvPr id="219" name="Google Shape;219;p19"/>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300"/>
              <a:t>2) </a:t>
            </a:r>
            <a:r>
              <a:rPr lang="en-US" sz="2300"/>
              <a:t>Product Exercise: Unsubscription rates</a:t>
            </a:r>
            <a:endParaRPr sz="2300"/>
          </a:p>
        </p:txBody>
      </p:sp>
      <p:sp>
        <p:nvSpPr>
          <p:cNvPr id="220" name="Google Shape;220;p19"/>
          <p:cNvSpPr txBox="1"/>
          <p:nvPr/>
        </p:nvSpPr>
        <p:spPr>
          <a:xfrm>
            <a:off x="1052775" y="1386825"/>
            <a:ext cx="7492500" cy="3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Proxima Nova"/>
                <a:ea typeface="Proxima Nova"/>
                <a:cs typeface="Proxima Nova"/>
                <a:sym typeface="Proxima Nova"/>
              </a:rPr>
              <a:t>Use the data on the next 2 slides. Notice the y-axis scales are not labelled. You should look for patterns in the relative numbers.</a:t>
            </a:r>
            <a:endParaRPr sz="2300">
              <a:latin typeface="Proxima Nova"/>
              <a:ea typeface="Proxima Nova"/>
              <a:cs typeface="Proxima Nova"/>
              <a:sym typeface="Proxima Nova"/>
            </a:endParaRPr>
          </a:p>
          <a:p>
            <a:pPr indent="0" lvl="0" marL="0" rtl="0" algn="l">
              <a:spcBef>
                <a:spcPts val="0"/>
              </a:spcBef>
              <a:spcAft>
                <a:spcPts val="0"/>
              </a:spcAft>
              <a:buNone/>
            </a:pPr>
            <a:r>
              <a:t/>
            </a:r>
            <a:endParaRPr sz="2300">
              <a:latin typeface="Proxima Nova"/>
              <a:ea typeface="Proxima Nova"/>
              <a:cs typeface="Proxima Nova"/>
              <a:sym typeface="Proxima Nova"/>
            </a:endParaRPr>
          </a:p>
          <a:p>
            <a:pPr indent="0" lvl="0" marL="0" rtl="0" algn="l">
              <a:spcBef>
                <a:spcPts val="0"/>
              </a:spcBef>
              <a:spcAft>
                <a:spcPts val="0"/>
              </a:spcAft>
              <a:buNone/>
            </a:pPr>
            <a:r>
              <a:rPr lang="en-US" sz="2300">
                <a:latin typeface="Proxima Nova"/>
                <a:ea typeface="Proxima Nova"/>
                <a:cs typeface="Proxima Nova"/>
                <a:sym typeface="Proxima Nova"/>
              </a:rPr>
              <a:t>What challenges and patterns do you notice in </a:t>
            </a:r>
            <a:r>
              <a:rPr b="1" lang="en-US" sz="2300">
                <a:highlight>
                  <a:srgbClr val="FFFF00"/>
                </a:highlight>
                <a:latin typeface="Proxima Nova"/>
                <a:ea typeface="Proxima Nova"/>
                <a:cs typeface="Proxima Nova"/>
                <a:sym typeface="Proxima Nova"/>
              </a:rPr>
              <a:t>unsubscribe rates</a:t>
            </a:r>
            <a:r>
              <a:rPr lang="en-US" sz="2300">
                <a:latin typeface="Proxima Nova"/>
                <a:ea typeface="Proxima Nova"/>
                <a:cs typeface="Proxima Nova"/>
                <a:sym typeface="Proxima Nova"/>
              </a:rPr>
              <a:t> for the Debt Manager product?</a:t>
            </a:r>
            <a:endParaRPr sz="2300">
              <a:latin typeface="Proxima Nova"/>
              <a:ea typeface="Proxima Nova"/>
              <a:cs typeface="Proxima Nova"/>
              <a:sym typeface="Proxima Nova"/>
            </a:endParaRPr>
          </a:p>
          <a:p>
            <a:pPr indent="-374650" lvl="1" marL="914400" rtl="0" algn="l">
              <a:spcBef>
                <a:spcPts val="0"/>
              </a:spcBef>
              <a:spcAft>
                <a:spcPts val="0"/>
              </a:spcAft>
              <a:buSzPts val="2300"/>
              <a:buFont typeface="Proxima Nova"/>
              <a:buChar char="○"/>
            </a:pPr>
            <a:r>
              <a:rPr lang="en-US" sz="2300">
                <a:latin typeface="Proxima Nova"/>
                <a:ea typeface="Proxima Nova"/>
                <a:cs typeface="Proxima Nova"/>
                <a:sym typeface="Proxima Nova"/>
              </a:rPr>
              <a:t>W</a:t>
            </a:r>
            <a:r>
              <a:rPr lang="en-US" sz="2300">
                <a:latin typeface="Proxima Nova"/>
                <a:ea typeface="Proxima Nova"/>
                <a:cs typeface="Proxima Nova"/>
                <a:sym typeface="Proxima Nova"/>
              </a:rPr>
              <a:t>hat </a:t>
            </a:r>
            <a:r>
              <a:rPr b="1" lang="en-US" sz="2300">
                <a:latin typeface="Proxima Nova"/>
                <a:ea typeface="Proxima Nova"/>
                <a:cs typeface="Proxima Nova"/>
                <a:sym typeface="Proxima Nova"/>
              </a:rPr>
              <a:t>problem areas</a:t>
            </a:r>
            <a:r>
              <a:rPr lang="en-US" sz="2300">
                <a:latin typeface="Proxima Nova"/>
                <a:ea typeface="Proxima Nova"/>
                <a:cs typeface="Proxima Nova"/>
                <a:sym typeface="Proxima Nova"/>
              </a:rPr>
              <a:t> would you focus on?</a:t>
            </a:r>
            <a:endParaRPr sz="2300">
              <a:latin typeface="Proxima Nova"/>
              <a:ea typeface="Proxima Nova"/>
              <a:cs typeface="Proxima Nova"/>
              <a:sym typeface="Proxima Nova"/>
            </a:endParaRPr>
          </a:p>
          <a:p>
            <a:pPr indent="-374650" lvl="1" marL="914400" rtl="0" algn="l">
              <a:spcBef>
                <a:spcPts val="0"/>
              </a:spcBef>
              <a:spcAft>
                <a:spcPts val="0"/>
              </a:spcAft>
              <a:buSzPts val="2300"/>
              <a:buFont typeface="Proxima Nova"/>
              <a:buChar char="○"/>
            </a:pPr>
            <a:r>
              <a:rPr lang="en-US" sz="2300">
                <a:latin typeface="Proxima Nova"/>
                <a:ea typeface="Proxima Nova"/>
                <a:cs typeface="Proxima Nova"/>
                <a:sym typeface="Proxima Nova"/>
              </a:rPr>
              <a:t>What are your </a:t>
            </a:r>
            <a:r>
              <a:rPr b="1" lang="en-US" sz="2300">
                <a:latin typeface="Proxima Nova"/>
                <a:ea typeface="Proxima Nova"/>
                <a:cs typeface="Proxima Nova"/>
                <a:sym typeface="Proxima Nova"/>
              </a:rPr>
              <a:t>hypotheses</a:t>
            </a:r>
            <a:r>
              <a:rPr lang="en-US" sz="2300">
                <a:latin typeface="Proxima Nova"/>
                <a:ea typeface="Proxima Nova"/>
                <a:cs typeface="Proxima Nova"/>
                <a:sym typeface="Proxima Nova"/>
              </a:rPr>
              <a:t> on the types of problem?</a:t>
            </a:r>
            <a:endParaRPr sz="2300">
              <a:latin typeface="Proxima Nova"/>
              <a:ea typeface="Proxima Nova"/>
              <a:cs typeface="Proxima Nova"/>
              <a:sym typeface="Proxima Nova"/>
            </a:endParaRPr>
          </a:p>
          <a:p>
            <a:pPr indent="-374650" lvl="1" marL="914400" rtl="0" algn="l">
              <a:spcBef>
                <a:spcPts val="0"/>
              </a:spcBef>
              <a:spcAft>
                <a:spcPts val="0"/>
              </a:spcAft>
              <a:buSzPts val="2300"/>
              <a:buFont typeface="Proxima Nova"/>
              <a:buChar char="○"/>
            </a:pPr>
            <a:r>
              <a:rPr lang="en-US" sz="2300">
                <a:latin typeface="Proxima Nova"/>
                <a:ea typeface="Proxima Nova"/>
                <a:cs typeface="Proxima Nova"/>
                <a:sym typeface="Proxima Nova"/>
              </a:rPr>
              <a:t>What </a:t>
            </a:r>
            <a:r>
              <a:rPr b="1" lang="en-US" sz="2300">
                <a:latin typeface="Proxima Nova"/>
                <a:ea typeface="Proxima Nova"/>
                <a:cs typeface="Proxima Nova"/>
                <a:sym typeface="Proxima Nova"/>
              </a:rPr>
              <a:t>data would you collect to understand the problem</a:t>
            </a:r>
            <a:r>
              <a:rPr lang="en-US" sz="2300">
                <a:latin typeface="Proxima Nova"/>
                <a:ea typeface="Proxima Nova"/>
                <a:cs typeface="Proxima Nova"/>
                <a:sym typeface="Proxima Nova"/>
              </a:rPr>
              <a:t> and potential solutions?</a:t>
            </a:r>
            <a:endParaRPr sz="2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0"/>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sp>
        <p:nvSpPr>
          <p:cNvPr id="227" name="Google Shape;227;p20"/>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 Unsubscribe levels - week on week</a:t>
            </a:r>
            <a:endParaRPr/>
          </a:p>
        </p:txBody>
      </p:sp>
      <p:pic>
        <p:nvPicPr>
          <p:cNvPr id="228" name="Google Shape;228;p20"/>
          <p:cNvPicPr preferRelativeResize="0"/>
          <p:nvPr/>
        </p:nvPicPr>
        <p:blipFill rotWithShape="1">
          <a:blip r:embed="rId3">
            <a:alphaModFix/>
          </a:blip>
          <a:srcRect b="0" l="4498" r="0" t="0"/>
          <a:stretch/>
        </p:blipFill>
        <p:spPr>
          <a:xfrm>
            <a:off x="278950" y="1433075"/>
            <a:ext cx="9339077" cy="3654411"/>
          </a:xfrm>
          <a:prstGeom prst="rect">
            <a:avLst/>
          </a:prstGeom>
          <a:noFill/>
          <a:ln>
            <a:noFill/>
          </a:ln>
        </p:spPr>
      </p:pic>
      <p:sp>
        <p:nvSpPr>
          <p:cNvPr id="229" name="Google Shape;229;p20"/>
          <p:cNvSpPr/>
          <p:nvPr/>
        </p:nvSpPr>
        <p:spPr>
          <a:xfrm>
            <a:off x="72000" y="1566975"/>
            <a:ext cx="165900" cy="153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1530800" y="5152250"/>
            <a:ext cx="6333000" cy="437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Weeks denote the cohorts: tracking users who joined in this week</a:t>
            </a:r>
            <a:endParaRPr/>
          </a:p>
        </p:txBody>
      </p:sp>
      <p:sp>
        <p:nvSpPr>
          <p:cNvPr id="231" name="Google Shape;231;p20"/>
          <p:cNvSpPr/>
          <p:nvPr/>
        </p:nvSpPr>
        <p:spPr>
          <a:xfrm>
            <a:off x="8038900" y="1195275"/>
            <a:ext cx="1809000" cy="110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The curves crunch at the end because they have not had time to age. The users are still young in the system. So the green curve especially is not ‘fully aged’</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1"/>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pic>
        <p:nvPicPr>
          <p:cNvPr id="238" name="Google Shape;238;p21"/>
          <p:cNvPicPr preferRelativeResize="0"/>
          <p:nvPr/>
        </p:nvPicPr>
        <p:blipFill rotWithShape="1">
          <a:blip r:embed="rId3">
            <a:alphaModFix/>
          </a:blip>
          <a:srcRect b="0" l="4752" r="0" t="9812"/>
          <a:stretch/>
        </p:blipFill>
        <p:spPr>
          <a:xfrm>
            <a:off x="379650" y="1960475"/>
            <a:ext cx="9146702" cy="3180700"/>
          </a:xfrm>
          <a:prstGeom prst="rect">
            <a:avLst/>
          </a:prstGeom>
          <a:noFill/>
          <a:ln>
            <a:noFill/>
          </a:ln>
        </p:spPr>
      </p:pic>
      <p:sp>
        <p:nvSpPr>
          <p:cNvPr id="239" name="Google Shape;239;p21"/>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 </a:t>
            </a:r>
            <a:r>
              <a:rPr lang="en-US"/>
              <a:t>Unsubscribe % relative to no. of payments of a user</a:t>
            </a:r>
            <a:endParaRPr/>
          </a:p>
        </p:txBody>
      </p:sp>
      <p:sp>
        <p:nvSpPr>
          <p:cNvPr id="240" name="Google Shape;240;p21"/>
          <p:cNvSpPr txBox="1"/>
          <p:nvPr/>
        </p:nvSpPr>
        <p:spPr>
          <a:xfrm>
            <a:off x="5483875" y="2468350"/>
            <a:ext cx="3276300" cy="724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Ignore outliers because they are based on a small ‘n’</a:t>
            </a:r>
            <a:endParaRPr b="1" sz="1600"/>
          </a:p>
        </p:txBody>
      </p:sp>
      <p:sp>
        <p:nvSpPr>
          <p:cNvPr id="241" name="Google Shape;241;p21"/>
          <p:cNvSpPr/>
          <p:nvPr/>
        </p:nvSpPr>
        <p:spPr>
          <a:xfrm>
            <a:off x="2956625" y="4801275"/>
            <a:ext cx="4100700" cy="339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No. of payments the user has done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2"/>
          <p:cNvSpPr txBox="1"/>
          <p:nvPr>
            <p:ph idx="12" type="sldNum"/>
          </p:nvPr>
        </p:nvSpPr>
        <p:spPr>
          <a:xfrm>
            <a:off x="7389035" y="6410929"/>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75"/>
              <a:buFont typeface="Arial"/>
              <a:buNone/>
            </a:pPr>
            <a:fld id="{00000000-1234-1234-1234-123412341234}" type="slidenum">
              <a:rPr lang="en-US"/>
              <a:t>‹#›</a:t>
            </a:fld>
            <a:endParaRPr/>
          </a:p>
        </p:txBody>
      </p:sp>
      <p:sp>
        <p:nvSpPr>
          <p:cNvPr id="248" name="Google Shape;248;p22"/>
          <p:cNvSpPr txBox="1"/>
          <p:nvPr>
            <p:ph type="title"/>
          </p:nvPr>
        </p:nvSpPr>
        <p:spPr>
          <a:xfrm>
            <a:off x="278957" y="254249"/>
            <a:ext cx="6927600" cy="34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200"/>
              <a:t>Write an email with your answers to Jaya + Avi</a:t>
            </a:r>
            <a:endParaRPr sz="2200"/>
          </a:p>
        </p:txBody>
      </p:sp>
      <p:sp>
        <p:nvSpPr>
          <p:cNvPr id="249" name="Google Shape;249;p22"/>
          <p:cNvSpPr/>
          <p:nvPr/>
        </p:nvSpPr>
        <p:spPr>
          <a:xfrm>
            <a:off x="655450" y="1178000"/>
            <a:ext cx="8403600" cy="4686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txBox="1"/>
          <p:nvPr/>
        </p:nvSpPr>
        <p:spPr>
          <a:xfrm>
            <a:off x="921575" y="1290600"/>
            <a:ext cx="7492500" cy="3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Proxima Nova"/>
                <a:ea typeface="Proxima Nova"/>
                <a:cs typeface="Proxima Nova"/>
                <a:sym typeface="Proxima Nova"/>
              </a:rPr>
              <a:t>Email Jaya and Avi</a:t>
            </a:r>
            <a:endParaRPr sz="2300">
              <a:latin typeface="Proxima Nova"/>
              <a:ea typeface="Proxima Nova"/>
              <a:cs typeface="Proxima Nova"/>
              <a:sym typeface="Proxima Nova"/>
            </a:endParaRPr>
          </a:p>
          <a:p>
            <a:pPr indent="-374650" lvl="2" marL="1371600" rtl="0" algn="l">
              <a:spcBef>
                <a:spcPts val="0"/>
              </a:spcBef>
              <a:spcAft>
                <a:spcPts val="0"/>
              </a:spcAft>
              <a:buSzPts val="2300"/>
              <a:buFont typeface="Proxima Nova"/>
              <a:buChar char="■"/>
            </a:pPr>
            <a:r>
              <a:rPr lang="en-US" sz="2300" u="sng">
                <a:solidFill>
                  <a:schemeClr val="hlink"/>
                </a:solidFill>
                <a:latin typeface="Proxima Nova"/>
                <a:ea typeface="Proxima Nova"/>
                <a:cs typeface="Proxima Nova"/>
                <a:sym typeface="Proxima Nova"/>
                <a:hlinkClick r:id="rId3"/>
              </a:rPr>
              <a:t>jaya@brightmoney.co</a:t>
            </a:r>
            <a:endParaRPr sz="2300">
              <a:latin typeface="Proxima Nova"/>
              <a:ea typeface="Proxima Nova"/>
              <a:cs typeface="Proxima Nova"/>
              <a:sym typeface="Proxima Nova"/>
            </a:endParaRPr>
          </a:p>
          <a:p>
            <a:pPr indent="-374650" lvl="2" marL="1371600" rtl="0" algn="l">
              <a:spcBef>
                <a:spcPts val="0"/>
              </a:spcBef>
              <a:spcAft>
                <a:spcPts val="0"/>
              </a:spcAft>
              <a:buSzPts val="2300"/>
              <a:buFont typeface="Proxima Nova"/>
              <a:buChar char="■"/>
            </a:pPr>
            <a:r>
              <a:rPr lang="en-US" sz="2300" u="sng">
                <a:solidFill>
                  <a:schemeClr val="hlink"/>
                </a:solidFill>
                <a:latin typeface="Proxima Nova"/>
                <a:ea typeface="Proxima Nova"/>
                <a:cs typeface="Proxima Nova"/>
                <a:sym typeface="Proxima Nova"/>
                <a:hlinkClick r:id="rId4"/>
              </a:rPr>
              <a:t>avi@brightmoney.co</a:t>
            </a:r>
            <a:endParaRPr sz="2300">
              <a:latin typeface="Proxima Nova"/>
              <a:ea typeface="Proxima Nova"/>
              <a:cs typeface="Proxima Nova"/>
              <a:sym typeface="Proxima Nova"/>
            </a:endParaRPr>
          </a:p>
          <a:p>
            <a:pPr indent="0" lvl="0" marL="914400" rtl="0" algn="l">
              <a:spcBef>
                <a:spcPts val="0"/>
              </a:spcBef>
              <a:spcAft>
                <a:spcPts val="0"/>
              </a:spcAft>
              <a:buNone/>
            </a:pPr>
            <a:r>
              <a:t/>
            </a:r>
            <a:endParaRPr sz="2300">
              <a:latin typeface="Proxima Nova"/>
              <a:ea typeface="Proxima Nova"/>
              <a:cs typeface="Proxima Nova"/>
              <a:sym typeface="Proxima Nova"/>
            </a:endParaRPr>
          </a:p>
          <a:p>
            <a:pPr indent="0" lvl="0" marL="0" rtl="0" algn="l">
              <a:spcBef>
                <a:spcPts val="0"/>
              </a:spcBef>
              <a:spcAft>
                <a:spcPts val="0"/>
              </a:spcAft>
              <a:buNone/>
            </a:pPr>
            <a:r>
              <a:rPr lang="en-US" sz="2300">
                <a:latin typeface="Proxima Nova"/>
                <a:ea typeface="Proxima Nova"/>
                <a:cs typeface="Proxima Nova"/>
                <a:sym typeface="Proxima Nova"/>
              </a:rPr>
              <a:t>Treat this like a real work email you are writing having done this analysis for the Product Leader, which is Jaya.</a:t>
            </a:r>
            <a:endParaRPr sz="2300">
              <a:latin typeface="Proxima Nova"/>
              <a:ea typeface="Proxima Nova"/>
              <a:cs typeface="Proxima Nova"/>
              <a:sym typeface="Proxima Nova"/>
            </a:endParaRPr>
          </a:p>
          <a:p>
            <a:pPr indent="0" lvl="0" marL="0" rtl="0" algn="l">
              <a:spcBef>
                <a:spcPts val="0"/>
              </a:spcBef>
              <a:spcAft>
                <a:spcPts val="0"/>
              </a:spcAft>
              <a:buNone/>
            </a:pPr>
            <a:r>
              <a:t/>
            </a:r>
            <a:endParaRPr sz="2300">
              <a:latin typeface="Proxima Nova"/>
              <a:ea typeface="Proxima Nova"/>
              <a:cs typeface="Proxima Nova"/>
              <a:sym typeface="Proxima Nova"/>
            </a:endParaRPr>
          </a:p>
          <a:p>
            <a:pPr indent="-374650" lvl="0" marL="457200" rtl="0" algn="l">
              <a:spcBef>
                <a:spcPts val="0"/>
              </a:spcBef>
              <a:spcAft>
                <a:spcPts val="0"/>
              </a:spcAft>
              <a:buSzPts val="2300"/>
              <a:buFont typeface="Proxima Nova"/>
              <a:buChar char="●"/>
            </a:pPr>
            <a:r>
              <a:rPr lang="en-US" sz="2300">
                <a:latin typeface="Proxima Nova"/>
                <a:ea typeface="Proxima Nova"/>
                <a:cs typeface="Proxima Nova"/>
                <a:sym typeface="Proxima Nova"/>
              </a:rPr>
              <a:t>Aim for good structure</a:t>
            </a:r>
            <a:endParaRPr sz="2300">
              <a:latin typeface="Proxima Nova"/>
              <a:ea typeface="Proxima Nova"/>
              <a:cs typeface="Proxima Nova"/>
              <a:sym typeface="Proxima Nova"/>
            </a:endParaRPr>
          </a:p>
          <a:p>
            <a:pPr indent="-374650" lvl="0" marL="457200" rtl="0" algn="l">
              <a:spcBef>
                <a:spcPts val="0"/>
              </a:spcBef>
              <a:spcAft>
                <a:spcPts val="0"/>
              </a:spcAft>
              <a:buSzPts val="2300"/>
              <a:buFont typeface="Proxima Nova"/>
              <a:buChar char="●"/>
            </a:pPr>
            <a:r>
              <a:rPr lang="en-US" sz="2300">
                <a:latin typeface="Proxima Nova"/>
                <a:ea typeface="Proxima Nova"/>
                <a:cs typeface="Proxima Nova"/>
                <a:sym typeface="Proxima Nova"/>
              </a:rPr>
              <a:t>Clear points</a:t>
            </a:r>
            <a:endParaRPr sz="2300">
              <a:latin typeface="Proxima Nova"/>
              <a:ea typeface="Proxima Nova"/>
              <a:cs typeface="Proxima Nova"/>
              <a:sym typeface="Proxima Nova"/>
            </a:endParaRPr>
          </a:p>
          <a:p>
            <a:pPr indent="-374650" lvl="0" marL="457200" rtl="0" algn="l">
              <a:spcBef>
                <a:spcPts val="0"/>
              </a:spcBef>
              <a:spcAft>
                <a:spcPts val="0"/>
              </a:spcAft>
              <a:buSzPts val="2300"/>
              <a:buFont typeface="Proxima Nova"/>
              <a:buChar char="●"/>
            </a:pPr>
            <a:r>
              <a:rPr lang="en-US" sz="2300">
                <a:latin typeface="Proxima Nova"/>
                <a:ea typeface="Proxima Nova"/>
                <a:cs typeface="Proxima Nova"/>
                <a:sym typeface="Proxima Nova"/>
              </a:rPr>
              <a:t>Well organized</a:t>
            </a:r>
            <a:endParaRPr sz="2300">
              <a:latin typeface="Proxima Nova"/>
              <a:ea typeface="Proxima Nova"/>
              <a:cs typeface="Proxima Nova"/>
              <a:sym typeface="Proxima Nova"/>
            </a:endParaRPr>
          </a:p>
          <a:p>
            <a:pPr indent="-374650" lvl="0" marL="457200" rtl="0" algn="l">
              <a:spcBef>
                <a:spcPts val="0"/>
              </a:spcBef>
              <a:spcAft>
                <a:spcPts val="0"/>
              </a:spcAft>
              <a:buSzPts val="2300"/>
              <a:buFont typeface="Proxima Nova"/>
              <a:buChar char="●"/>
            </a:pPr>
            <a:r>
              <a:rPr lang="en-US" sz="2300">
                <a:latin typeface="Proxima Nova"/>
                <a:ea typeface="Proxima Nova"/>
                <a:cs typeface="Proxima Nova"/>
                <a:sym typeface="Proxima Nova"/>
              </a:rPr>
              <a:t>Refer to data to make your points</a:t>
            </a:r>
            <a:endParaRPr sz="2300">
              <a:latin typeface="Proxima Nova"/>
              <a:ea typeface="Proxima Nova"/>
              <a:cs typeface="Proxima Nova"/>
              <a:sym typeface="Proxima Nova"/>
            </a:endParaRPr>
          </a:p>
          <a:p>
            <a:pPr indent="0" lvl="0" marL="0" rtl="0" algn="l">
              <a:spcBef>
                <a:spcPts val="0"/>
              </a:spcBef>
              <a:spcAft>
                <a:spcPts val="0"/>
              </a:spcAft>
              <a:buNone/>
            </a:pPr>
            <a:r>
              <a:t/>
            </a:r>
            <a:endParaRPr sz="2300">
              <a:latin typeface="Proxima Nova"/>
              <a:ea typeface="Proxima Nova"/>
              <a:cs typeface="Proxima Nova"/>
              <a:sym typeface="Proxima Nova"/>
            </a:endParaRPr>
          </a:p>
          <a:p>
            <a:pPr indent="0" lvl="0" marL="0" rtl="0" algn="l">
              <a:spcBef>
                <a:spcPts val="0"/>
              </a:spcBef>
              <a:spcAft>
                <a:spcPts val="0"/>
              </a:spcAft>
              <a:buNone/>
            </a:pPr>
            <a:r>
              <a:t/>
            </a:r>
            <a:endParaRPr sz="23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C2">
  <a:themeElements>
    <a:clrScheme name="Bright 1">
      <a:dk1>
        <a:srgbClr val="515355"/>
      </a:dk1>
      <a:lt1>
        <a:srgbClr val="171817"/>
      </a:lt1>
      <a:dk2>
        <a:srgbClr val="F7F8F7"/>
      </a:dk2>
      <a:lt2>
        <a:srgbClr val="FFFFFF"/>
      </a:lt2>
      <a:accent1>
        <a:srgbClr val="0083FB"/>
      </a:accent1>
      <a:accent2>
        <a:srgbClr val="EB6CE6"/>
      </a:accent2>
      <a:accent3>
        <a:srgbClr val="2BBB5D"/>
      </a:accent3>
      <a:accent4>
        <a:srgbClr val="F3F4F3"/>
      </a:accent4>
      <a:accent5>
        <a:srgbClr val="515355"/>
      </a:accent5>
      <a:accent6>
        <a:srgbClr val="E1EFF8"/>
      </a:accent6>
      <a:hlink>
        <a:srgbClr val="00B7C1"/>
      </a:hlink>
      <a:folHlink>
        <a:srgbClr val="00B7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