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63EF057-A568-4ABF-BEB3-59D829503499}" type="datetimeFigureOut">
              <a:rPr lang="en-IN" smtClean="0"/>
              <a:t>22-04-2021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F881CF7-ABC2-4C69-9D57-7509D3FBC9D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68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3EF057-A568-4ABF-BEB3-59D82950349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81CF7-ABC2-4C69-9D57-7509D3FBC9D1}" type="slidenum">
              <a:rPr lang="en-IN" smtClean="0"/>
              <a:t>‹#›</a:t>
            </a:fld>
            <a:endParaRPr lang="en-IN"/>
          </a:p>
        </p:txBody>
      </p:sp>
    </p:spTree>
    <p:extLst>
      <p:ext uri="{BB962C8B-B14F-4D97-AF65-F5344CB8AC3E}">
        <p14:creationId xmlns:p14="http://schemas.microsoft.com/office/powerpoint/2010/main" val="175005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EF057-A568-4ABF-BEB3-59D82950349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81CF7-ABC2-4C69-9D57-7509D3FBC9D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1586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EF057-A568-4ABF-BEB3-59D82950349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81CF7-ABC2-4C69-9D57-7509D3FBC9D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595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EF057-A568-4ABF-BEB3-59D82950349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81CF7-ABC2-4C69-9D57-7509D3FBC9D1}" type="slidenum">
              <a:rPr lang="en-IN" smtClean="0"/>
              <a:t>‹#›</a:t>
            </a:fld>
            <a:endParaRPr lang="en-IN"/>
          </a:p>
        </p:txBody>
      </p:sp>
    </p:spTree>
    <p:extLst>
      <p:ext uri="{BB962C8B-B14F-4D97-AF65-F5344CB8AC3E}">
        <p14:creationId xmlns:p14="http://schemas.microsoft.com/office/powerpoint/2010/main" val="4245272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EF057-A568-4ABF-BEB3-59D82950349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81CF7-ABC2-4C69-9D57-7509D3FBC9D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763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EF057-A568-4ABF-BEB3-59D82950349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81CF7-ABC2-4C69-9D57-7509D3FBC9D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372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EF057-A568-4ABF-BEB3-59D82950349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81CF7-ABC2-4C69-9D57-7509D3FBC9D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2796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EF057-A568-4ABF-BEB3-59D82950349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81CF7-ABC2-4C69-9D57-7509D3FBC9D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938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EF057-A568-4ABF-BEB3-59D82950349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81CF7-ABC2-4C69-9D57-7509D3FBC9D1}" type="slidenum">
              <a:rPr lang="en-IN" smtClean="0"/>
              <a:t>‹#›</a:t>
            </a:fld>
            <a:endParaRPr lang="en-IN"/>
          </a:p>
        </p:txBody>
      </p:sp>
    </p:spTree>
    <p:extLst>
      <p:ext uri="{BB962C8B-B14F-4D97-AF65-F5344CB8AC3E}">
        <p14:creationId xmlns:p14="http://schemas.microsoft.com/office/powerpoint/2010/main" val="377664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EF057-A568-4ABF-BEB3-59D82950349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81CF7-ABC2-4C69-9D57-7509D3FBC9D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139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3EF057-A568-4ABF-BEB3-59D82950349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81CF7-ABC2-4C69-9D57-7509D3FBC9D1}" type="slidenum">
              <a:rPr lang="en-IN" smtClean="0"/>
              <a:t>‹#›</a:t>
            </a:fld>
            <a:endParaRPr lang="en-IN"/>
          </a:p>
        </p:txBody>
      </p:sp>
    </p:spTree>
    <p:extLst>
      <p:ext uri="{BB962C8B-B14F-4D97-AF65-F5344CB8AC3E}">
        <p14:creationId xmlns:p14="http://schemas.microsoft.com/office/powerpoint/2010/main" val="144368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3EF057-A568-4ABF-BEB3-59D829503499}" type="datetimeFigureOut">
              <a:rPr lang="en-IN" smtClean="0"/>
              <a:t>22-04-2021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81CF7-ABC2-4C69-9D57-7509D3FBC9D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8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3EF057-A568-4ABF-BEB3-59D829503499}" type="datetimeFigureOut">
              <a:rPr lang="en-IN" smtClean="0"/>
              <a:t>22-04-2021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881CF7-ABC2-4C69-9D57-7509D3FBC9D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513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EF057-A568-4ABF-BEB3-59D829503499}" type="datetimeFigureOut">
              <a:rPr lang="en-IN" smtClean="0"/>
              <a:t>22-04-2021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881CF7-ABC2-4C69-9D57-7509D3FBC9D1}" type="slidenum">
              <a:rPr lang="en-IN" smtClean="0"/>
              <a:t>‹#›</a:t>
            </a:fld>
            <a:endParaRPr lang="en-IN"/>
          </a:p>
        </p:txBody>
      </p:sp>
    </p:spTree>
    <p:extLst>
      <p:ext uri="{BB962C8B-B14F-4D97-AF65-F5344CB8AC3E}">
        <p14:creationId xmlns:p14="http://schemas.microsoft.com/office/powerpoint/2010/main" val="264751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3EF057-A568-4ABF-BEB3-59D82950349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81CF7-ABC2-4C69-9D57-7509D3FBC9D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223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3EF057-A568-4ABF-BEB3-59D82950349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81CF7-ABC2-4C69-9D57-7509D3FBC9D1}" type="slidenum">
              <a:rPr lang="en-IN" smtClean="0"/>
              <a:t>‹#›</a:t>
            </a:fld>
            <a:endParaRPr lang="en-IN"/>
          </a:p>
        </p:txBody>
      </p:sp>
    </p:spTree>
    <p:extLst>
      <p:ext uri="{BB962C8B-B14F-4D97-AF65-F5344CB8AC3E}">
        <p14:creationId xmlns:p14="http://schemas.microsoft.com/office/powerpoint/2010/main" val="412462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3EF057-A568-4ABF-BEB3-59D829503499}" type="datetimeFigureOut">
              <a:rPr lang="en-IN" smtClean="0"/>
              <a:t>22-04-2021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881CF7-ABC2-4C69-9D57-7509D3FBC9D1}" type="slidenum">
              <a:rPr lang="en-IN" smtClean="0"/>
              <a:t>‹#›</a:t>
            </a:fld>
            <a:endParaRPr lang="en-IN"/>
          </a:p>
        </p:txBody>
      </p:sp>
    </p:spTree>
    <p:extLst>
      <p:ext uri="{BB962C8B-B14F-4D97-AF65-F5344CB8AC3E}">
        <p14:creationId xmlns:p14="http://schemas.microsoft.com/office/powerpoint/2010/main" val="2792112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98AE4C-E449-4C16-B733-269A69E649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62073" y="1737361"/>
            <a:ext cx="6291072" cy="1691640"/>
          </a:xfrm>
          <a:prstGeom prst="rect">
            <a:avLst/>
          </a:prstGeom>
          <a:noFill/>
          <a:ln>
            <a:noFill/>
          </a:ln>
        </p:spPr>
      </p:pic>
      <p:sp>
        <p:nvSpPr>
          <p:cNvPr id="6" name="Rectangle 1">
            <a:extLst>
              <a:ext uri="{FF2B5EF4-FFF2-40B4-BE49-F238E27FC236}">
                <a16:creationId xmlns:a16="http://schemas.microsoft.com/office/drawing/2014/main" id="{1865BF54-43C4-406C-A738-1019D149257F}"/>
              </a:ext>
            </a:extLst>
          </p:cNvPr>
          <p:cNvSpPr>
            <a:spLocks noChangeArrowheads="1"/>
          </p:cNvSpPr>
          <p:nvPr/>
        </p:nvSpPr>
        <p:spPr bwMode="auto">
          <a:xfrm>
            <a:off x="3498914" y="41981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IT258 SGP</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STOCK PRICE PREDICTION USING MACHINE LEARNING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REPORT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CONTRIBUTORS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7">
            <a:extLst>
              <a:ext uri="{FF2B5EF4-FFF2-40B4-BE49-F238E27FC236}">
                <a16:creationId xmlns:a16="http://schemas.microsoft.com/office/drawing/2014/main" id="{175D87A1-6B33-4EF5-9BA2-D8CEFCB0E6A7}"/>
              </a:ext>
            </a:extLst>
          </p:cNvPr>
          <p:cNvGraphicFramePr>
            <a:graphicFrameLocks noGrp="1"/>
          </p:cNvGraphicFramePr>
          <p:nvPr>
            <p:extLst>
              <p:ext uri="{D42A27DB-BD31-4B8C-83A1-F6EECF244321}">
                <p14:modId xmlns:p14="http://schemas.microsoft.com/office/powerpoint/2010/main" val="1193003236"/>
              </p:ext>
            </p:extLst>
          </p:nvPr>
        </p:nvGraphicFramePr>
        <p:xfrm>
          <a:off x="2324608" y="4962482"/>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02333447"/>
                    </a:ext>
                  </a:extLst>
                </a:gridCol>
                <a:gridCol w="4064000">
                  <a:extLst>
                    <a:ext uri="{9D8B030D-6E8A-4147-A177-3AD203B41FA5}">
                      <a16:colId xmlns:a16="http://schemas.microsoft.com/office/drawing/2014/main" val="1576914032"/>
                    </a:ext>
                  </a:extLst>
                </a:gridCol>
              </a:tblGrid>
              <a:tr h="370840">
                <a:tc>
                  <a:txBody>
                    <a:bodyPr/>
                    <a:lstStyle/>
                    <a:p>
                      <a:r>
                        <a:rPr lang="en-US" dirty="0"/>
                        <a:t>NAME</a:t>
                      </a:r>
                      <a:endParaRPr lang="en-IN" dirty="0"/>
                    </a:p>
                  </a:txBody>
                  <a:tcPr/>
                </a:tc>
                <a:tc>
                  <a:txBody>
                    <a:bodyPr/>
                    <a:lstStyle/>
                    <a:p>
                      <a:r>
                        <a:rPr lang="en-US" dirty="0"/>
                        <a:t>ID</a:t>
                      </a:r>
                      <a:endParaRPr lang="en-IN" dirty="0"/>
                    </a:p>
                  </a:txBody>
                  <a:tcPr/>
                </a:tc>
                <a:extLst>
                  <a:ext uri="{0D108BD9-81ED-4DB2-BD59-A6C34878D82A}">
                    <a16:rowId xmlns:a16="http://schemas.microsoft.com/office/drawing/2014/main" val="2869321797"/>
                  </a:ext>
                </a:extLst>
              </a:tr>
              <a:tr h="370840">
                <a:tc>
                  <a:txBody>
                    <a:bodyPr/>
                    <a:lstStyle/>
                    <a:p>
                      <a:r>
                        <a:rPr lang="en-US" dirty="0"/>
                        <a:t>VEDANT PATEL</a:t>
                      </a:r>
                      <a:endParaRPr lang="en-IN" dirty="0"/>
                    </a:p>
                  </a:txBody>
                  <a:tcPr/>
                </a:tc>
                <a:tc>
                  <a:txBody>
                    <a:bodyPr/>
                    <a:lstStyle/>
                    <a:p>
                      <a:r>
                        <a:rPr lang="en-US" dirty="0"/>
                        <a:t>19IT113</a:t>
                      </a:r>
                      <a:endParaRPr lang="en-IN" dirty="0"/>
                    </a:p>
                  </a:txBody>
                  <a:tcPr/>
                </a:tc>
                <a:extLst>
                  <a:ext uri="{0D108BD9-81ED-4DB2-BD59-A6C34878D82A}">
                    <a16:rowId xmlns:a16="http://schemas.microsoft.com/office/drawing/2014/main" val="3920740953"/>
                  </a:ext>
                </a:extLst>
              </a:tr>
              <a:tr h="370840">
                <a:tc>
                  <a:txBody>
                    <a:bodyPr/>
                    <a:lstStyle/>
                    <a:p>
                      <a:r>
                        <a:rPr lang="en-US" dirty="0"/>
                        <a:t>KRUTARTH PUNJABI</a:t>
                      </a:r>
                      <a:endParaRPr lang="en-IN" dirty="0"/>
                    </a:p>
                  </a:txBody>
                  <a:tcPr/>
                </a:tc>
                <a:tc>
                  <a:txBody>
                    <a:bodyPr/>
                    <a:lstStyle/>
                    <a:p>
                      <a:r>
                        <a:rPr lang="en-US" dirty="0"/>
                        <a:t>19IT122</a:t>
                      </a:r>
                      <a:endParaRPr lang="en-IN" dirty="0"/>
                    </a:p>
                  </a:txBody>
                  <a:tcPr/>
                </a:tc>
                <a:extLst>
                  <a:ext uri="{0D108BD9-81ED-4DB2-BD59-A6C34878D82A}">
                    <a16:rowId xmlns:a16="http://schemas.microsoft.com/office/drawing/2014/main" val="1500544365"/>
                  </a:ext>
                </a:extLst>
              </a:tr>
            </a:tbl>
          </a:graphicData>
        </a:graphic>
      </p:graphicFrame>
    </p:spTree>
    <p:extLst>
      <p:ext uri="{BB962C8B-B14F-4D97-AF65-F5344CB8AC3E}">
        <p14:creationId xmlns:p14="http://schemas.microsoft.com/office/powerpoint/2010/main" val="27836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0083-38FD-4B72-8AFF-022505675347}"/>
              </a:ext>
            </a:extLst>
          </p:cNvPr>
          <p:cNvSpPr>
            <a:spLocks noGrp="1"/>
          </p:cNvSpPr>
          <p:nvPr>
            <p:ph type="title"/>
          </p:nvPr>
        </p:nvSpPr>
        <p:spPr/>
        <p:txBody>
          <a:bodyPr/>
          <a:lstStyle/>
          <a:p>
            <a:r>
              <a:rPr lang="en-IN" dirty="0"/>
              <a:t>OUTPUT -5 </a:t>
            </a:r>
          </a:p>
        </p:txBody>
      </p:sp>
      <p:pic>
        <p:nvPicPr>
          <p:cNvPr id="4" name="Content Placeholder 3">
            <a:extLst>
              <a:ext uri="{FF2B5EF4-FFF2-40B4-BE49-F238E27FC236}">
                <a16:creationId xmlns:a16="http://schemas.microsoft.com/office/drawing/2014/main" id="{66F48A41-116A-4D61-A241-076F5215909A}"/>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9519" t="34632" r="8063" b="18777"/>
          <a:stretch/>
        </p:blipFill>
        <p:spPr bwMode="auto">
          <a:xfrm>
            <a:off x="1511922" y="2557463"/>
            <a:ext cx="9168156" cy="33178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632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405B-9650-4889-AE21-865A5E844DFC}"/>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6B757CA9-FD52-4B31-828B-16A8AD69C74A}"/>
              </a:ext>
            </a:extLst>
          </p:cNvPr>
          <p:cNvSpPr>
            <a:spLocks noGrp="1"/>
          </p:cNvSpPr>
          <p:nvPr>
            <p:ph idx="1"/>
          </p:nvPr>
        </p:nvSpPr>
        <p:spPr/>
        <p:txBody>
          <a:bodyPr>
            <a:norm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Shruti" panose="020B0502040204020203" pitchFamily="34" charset="0"/>
              </a:rPr>
              <a:t>Stock price forecasting is a popular and important topic in financial and academic studies. Stock Market is an untidy place for predicting since there are no significant rules to estimate or predict the price of share in the share market. Many methods like technical analysis, fundamental analysis, time series analysis and statistical analysis, etc. are all used to attempt to predict the price in the share market but none of these methods are proved as a consistently acceptable prediction tool. In this project we are using machine learning algorithms to predict stock market prices. With the help of  historical data analysis. Although, stock market can never be predicted, due to its vague domain, this project aims at applying machine learning in forecasting the stock prices.</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65368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3D11-1FDC-4873-A54A-6739D3E065FC}"/>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5276E31-9A82-4608-8AB1-FD065B4BBE0A}"/>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Stock market is very vast and difficult to understand. It is considered too uncertain to be predictable due to huge fluctuation of the market. Stock market prediction task is interesting as well as divides researchers and academics into two groups, those who believe that we can devise mechanisms to predict the market and those who believe that the market is efficient and whenever new information comes up the market absorbs it by correcting itself, thus there is no space for prediction. Investing in a good stock but at a bad time can have disastrous result, while investing in a stock at the right time can bear profits</a:t>
            </a:r>
            <a:endParaRPr lang="en-IN" dirty="0"/>
          </a:p>
        </p:txBody>
      </p:sp>
    </p:spTree>
    <p:extLst>
      <p:ext uri="{BB962C8B-B14F-4D97-AF65-F5344CB8AC3E}">
        <p14:creationId xmlns:p14="http://schemas.microsoft.com/office/powerpoint/2010/main" val="48022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0ED4-4718-40AF-B0A5-D6D920C7836E}"/>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7CE40445-2C2F-415F-9369-CF6B298725AC}"/>
              </a:ext>
            </a:extLst>
          </p:cNvPr>
          <p:cNvSpPr>
            <a:spLocks noGrp="1"/>
          </p:cNvSpPr>
          <p:nvPr>
            <p:ph idx="1"/>
          </p:nvPr>
        </p:nvSpPr>
        <p:spPr/>
        <p:txBody>
          <a:bodyPr>
            <a:norm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hruti" panose="020B0502040204020203" pitchFamily="34" charset="0"/>
              </a:rPr>
              <a:t>The existing system fails when there are rare outcomes or predictors, as the algorithm is based on bootstrap sampling.  The previous results indicate that the stock price is unpredictable when the traditional classifier is used.  The existence system reported highly predictive values, by selecting an appropriate time period for their experiment to obtain highly predictive scores.  The existing system does not perform well when there is a change in the operating environment.  It does not focus on external events in the environment, like news events or social media. It exploits only one data source, thus highly biased. The existing system needs some form of input interpretation, thus need of scaling</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371890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85F0-7B21-4336-AC06-A07634D2B56D}"/>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6A9F30A4-C0E7-47DC-9154-1476801084CF}"/>
              </a:ext>
            </a:extLst>
          </p:cNvPr>
          <p:cNvSpPr>
            <a:spLocks noGrp="1"/>
          </p:cNvSpPr>
          <p:nvPr>
            <p:ph idx="1"/>
          </p:nvPr>
        </p:nvSpPr>
        <p:spPr/>
        <p:txBody>
          <a:bodyPr>
            <a:norm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hruti" panose="020B0502040204020203" pitchFamily="34" charset="0"/>
              </a:rPr>
              <a:t>In this proposed system, we focus on predicting the stock values using machine learning algorithms like Regression and LSTM  models. Regression and LSTM  models are  engaged for this conjecture  separately.  Regression  involves minimizing error and  LSTM contributes to remembering the data and results for the long run. Finally, the graphs for the  fluctuation  of  prices  with  the  dates  (in  case  of Regression  based  model)  and  between  actual  and predicted price (for  the LSTM based model) are plotted.</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425045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6083-604F-49A3-A6F9-02EDD0963158}"/>
              </a:ext>
            </a:extLst>
          </p:cNvPr>
          <p:cNvSpPr>
            <a:spLocks noGrp="1"/>
          </p:cNvSpPr>
          <p:nvPr>
            <p:ph type="title"/>
          </p:nvPr>
        </p:nvSpPr>
        <p:spPr/>
        <p:txBody>
          <a:bodyPr/>
          <a:lstStyle/>
          <a:p>
            <a:r>
              <a:rPr lang="en-IN" dirty="0"/>
              <a:t>OUTPUTS-1</a:t>
            </a:r>
          </a:p>
        </p:txBody>
      </p:sp>
      <p:pic>
        <p:nvPicPr>
          <p:cNvPr id="4" name="Content Placeholder 3">
            <a:extLst>
              <a:ext uri="{FF2B5EF4-FFF2-40B4-BE49-F238E27FC236}">
                <a16:creationId xmlns:a16="http://schemas.microsoft.com/office/drawing/2014/main" id="{33D248F8-89DC-42AE-AA84-A3499772AF7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6172" y="2557463"/>
            <a:ext cx="6859655" cy="3317875"/>
          </a:xfrm>
          <a:prstGeom prst="rect">
            <a:avLst/>
          </a:prstGeom>
          <a:noFill/>
          <a:ln>
            <a:noFill/>
          </a:ln>
        </p:spPr>
      </p:pic>
    </p:spTree>
    <p:extLst>
      <p:ext uri="{BB962C8B-B14F-4D97-AF65-F5344CB8AC3E}">
        <p14:creationId xmlns:p14="http://schemas.microsoft.com/office/powerpoint/2010/main" val="360009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C56-61BE-43E9-9CDC-D704806EC6F2}"/>
              </a:ext>
            </a:extLst>
          </p:cNvPr>
          <p:cNvSpPr>
            <a:spLocks noGrp="1"/>
          </p:cNvSpPr>
          <p:nvPr>
            <p:ph type="title"/>
          </p:nvPr>
        </p:nvSpPr>
        <p:spPr/>
        <p:txBody>
          <a:bodyPr/>
          <a:lstStyle/>
          <a:p>
            <a:r>
              <a:rPr lang="en-IN" dirty="0"/>
              <a:t>OUTPUT-2</a:t>
            </a:r>
          </a:p>
        </p:txBody>
      </p:sp>
      <p:pic>
        <p:nvPicPr>
          <p:cNvPr id="4" name="Content Placeholder 3">
            <a:extLst>
              <a:ext uri="{FF2B5EF4-FFF2-40B4-BE49-F238E27FC236}">
                <a16:creationId xmlns:a16="http://schemas.microsoft.com/office/drawing/2014/main" id="{BC691FE7-55D6-4BA7-BEAB-9A7FD7D65EF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175" y="2644775"/>
            <a:ext cx="5581650" cy="3143250"/>
          </a:xfrm>
          <a:prstGeom prst="rect">
            <a:avLst/>
          </a:prstGeom>
          <a:noFill/>
          <a:ln>
            <a:noFill/>
          </a:ln>
        </p:spPr>
      </p:pic>
    </p:spTree>
    <p:extLst>
      <p:ext uri="{BB962C8B-B14F-4D97-AF65-F5344CB8AC3E}">
        <p14:creationId xmlns:p14="http://schemas.microsoft.com/office/powerpoint/2010/main" val="29813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2DA0-0233-4A96-850D-4EC0E9DC6707}"/>
              </a:ext>
            </a:extLst>
          </p:cNvPr>
          <p:cNvSpPr>
            <a:spLocks noGrp="1"/>
          </p:cNvSpPr>
          <p:nvPr>
            <p:ph type="title"/>
          </p:nvPr>
        </p:nvSpPr>
        <p:spPr/>
        <p:txBody>
          <a:bodyPr/>
          <a:lstStyle/>
          <a:p>
            <a:r>
              <a:rPr lang="en-IN" dirty="0"/>
              <a:t>OUTPUT-3</a:t>
            </a:r>
          </a:p>
        </p:txBody>
      </p:sp>
      <p:pic>
        <p:nvPicPr>
          <p:cNvPr id="4" name="Content Placeholder 3">
            <a:extLst>
              <a:ext uri="{FF2B5EF4-FFF2-40B4-BE49-F238E27FC236}">
                <a16:creationId xmlns:a16="http://schemas.microsoft.com/office/drawing/2014/main" id="{AC1B9457-2FC2-4D52-9E76-39687C38F64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6675" y="2897188"/>
            <a:ext cx="4438650" cy="2638425"/>
          </a:xfrm>
          <a:prstGeom prst="rect">
            <a:avLst/>
          </a:prstGeom>
          <a:noFill/>
          <a:ln>
            <a:noFill/>
          </a:ln>
        </p:spPr>
      </p:pic>
    </p:spTree>
    <p:extLst>
      <p:ext uri="{BB962C8B-B14F-4D97-AF65-F5344CB8AC3E}">
        <p14:creationId xmlns:p14="http://schemas.microsoft.com/office/powerpoint/2010/main" val="324303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15CD-662E-4FA4-8DD9-6D34DDC8620A}"/>
              </a:ext>
            </a:extLst>
          </p:cNvPr>
          <p:cNvSpPr>
            <a:spLocks noGrp="1"/>
          </p:cNvSpPr>
          <p:nvPr>
            <p:ph type="title"/>
          </p:nvPr>
        </p:nvSpPr>
        <p:spPr/>
        <p:txBody>
          <a:bodyPr/>
          <a:lstStyle/>
          <a:p>
            <a:r>
              <a:rPr lang="en-IN" dirty="0"/>
              <a:t>OUTPUT-4</a:t>
            </a:r>
          </a:p>
        </p:txBody>
      </p:sp>
      <p:pic>
        <p:nvPicPr>
          <p:cNvPr id="4" name="Content Placeholder 3">
            <a:extLst>
              <a:ext uri="{FF2B5EF4-FFF2-40B4-BE49-F238E27FC236}">
                <a16:creationId xmlns:a16="http://schemas.microsoft.com/office/drawing/2014/main" id="{7D42DA71-8958-49A3-A5BD-BD316BF4EFE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4387" y="2740025"/>
            <a:ext cx="2943225" cy="2952750"/>
          </a:xfrm>
          <a:prstGeom prst="rect">
            <a:avLst/>
          </a:prstGeom>
          <a:noFill/>
        </p:spPr>
      </p:pic>
      <p:pic>
        <p:nvPicPr>
          <p:cNvPr id="5" name="Picture 4">
            <a:extLst>
              <a:ext uri="{FF2B5EF4-FFF2-40B4-BE49-F238E27FC236}">
                <a16:creationId xmlns:a16="http://schemas.microsoft.com/office/drawing/2014/main" id="{2B87D1B0-B36C-419C-9C36-14BA77AE3A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67612" y="2740025"/>
            <a:ext cx="2080260" cy="1623060"/>
          </a:xfrm>
          <a:prstGeom prst="rect">
            <a:avLst/>
          </a:prstGeom>
          <a:noFill/>
          <a:ln>
            <a:noFill/>
          </a:ln>
        </p:spPr>
      </p:pic>
    </p:spTree>
    <p:extLst>
      <p:ext uri="{BB962C8B-B14F-4D97-AF65-F5344CB8AC3E}">
        <p14:creationId xmlns:p14="http://schemas.microsoft.com/office/powerpoint/2010/main" val="36074807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TotalTime>
  <Words>493</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Garamond</vt:lpstr>
      <vt:lpstr>Times New Roman</vt:lpstr>
      <vt:lpstr>Organic</vt:lpstr>
      <vt:lpstr>PowerPoint Presentation</vt:lpstr>
      <vt:lpstr>ABSTRACT</vt:lpstr>
      <vt:lpstr>PROBLEM STATEMENT</vt:lpstr>
      <vt:lpstr>EXISTING SYSTEM</vt:lpstr>
      <vt:lpstr>PROPOSED SYSTEM</vt:lpstr>
      <vt:lpstr>OUTPUTS-1</vt:lpstr>
      <vt:lpstr>OUTPUT-2</vt:lpstr>
      <vt:lpstr>OUTPUT-3</vt:lpstr>
      <vt:lpstr>OUTPUT-4</vt:lpstr>
      <vt:lpstr>OUTPUT -5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krutarth punjabi</dc:creator>
  <cp:lastModifiedBy>vedant patel</cp:lastModifiedBy>
  <cp:revision>2</cp:revision>
  <dcterms:created xsi:type="dcterms:W3CDTF">2021-03-17T15:34:29Z</dcterms:created>
  <dcterms:modified xsi:type="dcterms:W3CDTF">2021-04-22T16:10:53Z</dcterms:modified>
</cp:coreProperties>
</file>