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7" r:id="rId2"/>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1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B4F180-71FB-42C5-9F07-6C3CD526F40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75DC39-09BA-4020-9584-25A6C5E3AA5F}"/>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0727753B-2E2F-4A13-9478-A1C5FEDE1992}"/>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2825A082-0E28-49E0-97D0-4FCA7F48800B}"/>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7BD17332-51EF-4C39-B98B-B94F793506E4}" type="slidenum">
              <a:t>‹#›</a:t>
            </a:fld>
            <a:endParaRPr lang="en-IN" sz="1400" b="0" i="0" u="none" strike="noStrike" kern="1200" cap="none">
              <a:ln>
                <a:noFill/>
              </a:ln>
              <a:latin typeface="Liberation Sans" pitchFamily="18"/>
              <a:ea typeface="Microsoft YaHei" pitchFamily="2"/>
              <a:cs typeface="Arial" pitchFamily="2"/>
            </a:endParaRPr>
          </a:p>
        </p:txBody>
      </p:sp>
    </p:spTree>
    <p:extLst>
      <p:ext uri="{BB962C8B-B14F-4D97-AF65-F5344CB8AC3E}">
        <p14:creationId xmlns:p14="http://schemas.microsoft.com/office/powerpoint/2010/main" val="3165478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C9D5D-9037-4BE6-9017-1499E01D48A3}"/>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9F7DAA57-9966-46A8-B9A3-14F0BD8BC7DC}"/>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B31C9A87-7CBB-4F3B-B0C4-CBE6C8782BDB}"/>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IN" sz="1400" kern="1200">
                <a:latin typeface="Liberation Serif" pitchFamily="18"/>
                <a:ea typeface="Segoe UI"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id="{A82C8829-71FD-47B7-813B-63A1DAF96C35}"/>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IN" sz="1400" kern="1200">
                <a:latin typeface="Liberation Serif"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id="{79678C5D-0EC0-4E2B-8655-9EFEB8F806D0}"/>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IN" sz="1400" kern="1200">
                <a:latin typeface="Liberation Serif" pitchFamily="18"/>
                <a:ea typeface="Segoe UI"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id="{C66D22AA-68B0-4FBB-ADD1-D2F5275A3AA0}"/>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IN" sz="1400" kern="1200">
                <a:latin typeface="Liberation Serif" pitchFamily="18"/>
                <a:ea typeface="Segoe UI" pitchFamily="2"/>
                <a:cs typeface="Tahoma" pitchFamily="2"/>
              </a:defRPr>
            </a:lvl1pPr>
          </a:lstStyle>
          <a:p>
            <a:pPr lvl="0"/>
            <a:fld id="{0806D01F-0FA5-4A7D-8404-3BB6AEE7B687}" type="slidenum">
              <a:t>‹#›</a:t>
            </a:fld>
            <a:endParaRPr lang="en-IN"/>
          </a:p>
        </p:txBody>
      </p:sp>
    </p:spTree>
    <p:extLst>
      <p:ext uri="{BB962C8B-B14F-4D97-AF65-F5344CB8AC3E}">
        <p14:creationId xmlns:p14="http://schemas.microsoft.com/office/powerpoint/2010/main" val="823557123"/>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cap="none">
        <a:ln>
          <a:noFill/>
        </a:ln>
        <a:highlight>
          <a:scrgbClr r="0" g="0" b="0">
            <a:alpha val="0"/>
          </a:scrgbClr>
        </a:highlight>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08685E1-1C6D-4CF2-89D7-4233B84C2EC8}"/>
              </a:ext>
            </a:extLst>
          </p:cNvPr>
          <p:cNvSpPr txBox="1">
            <a:spLocks noGrp="1"/>
          </p:cNvSpPr>
          <p:nvPr>
            <p:ph type="sldNum" sz="quarter" idx="5"/>
          </p:nvPr>
        </p:nvSpPr>
        <p:spPr>
          <a:ln/>
        </p:spPr>
        <p:txBody>
          <a:bodyPr vert="horz" lIns="0" tIns="0" rIns="0" bIns="0" anchor="b" anchorCtr="0">
            <a:noAutofit/>
          </a:bodyPr>
          <a:lstStyle/>
          <a:p>
            <a:pPr lvl="0"/>
            <a:fld id="{15CBE0EB-DB62-4A39-BA15-4367C688E074}" type="slidenum">
              <a:t>1</a:t>
            </a:fld>
            <a:endParaRPr lang="en-IN"/>
          </a:p>
        </p:txBody>
      </p:sp>
      <p:sp>
        <p:nvSpPr>
          <p:cNvPr id="2" name="Slide Image Placeholder 1">
            <a:extLst>
              <a:ext uri="{FF2B5EF4-FFF2-40B4-BE49-F238E27FC236}">
                <a16:creationId xmlns:a16="http://schemas.microsoft.com/office/drawing/2014/main" id="{59BB0514-C3A9-4B65-9F73-EA811064789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11B3CD4-CDD0-4476-8B43-D30D385D8296}"/>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BDFD4D-C797-4F25-B196-B39D9C296085}"/>
              </a:ext>
            </a:extLst>
          </p:cNvPr>
          <p:cNvSpPr txBox="1">
            <a:spLocks noGrp="1"/>
          </p:cNvSpPr>
          <p:nvPr>
            <p:ph type="sldNum" sz="quarter" idx="5"/>
          </p:nvPr>
        </p:nvSpPr>
        <p:spPr>
          <a:ln/>
        </p:spPr>
        <p:txBody>
          <a:bodyPr vert="horz" lIns="0" tIns="0" rIns="0" bIns="0" anchor="b" anchorCtr="0">
            <a:noAutofit/>
          </a:bodyPr>
          <a:lstStyle/>
          <a:p>
            <a:pPr lvl="0"/>
            <a:fld id="{20C3672C-7320-408B-9A57-7DF3C7F0E0DC}" type="slidenum">
              <a:t>2</a:t>
            </a:fld>
            <a:endParaRPr lang="en-IN"/>
          </a:p>
        </p:txBody>
      </p:sp>
      <p:sp>
        <p:nvSpPr>
          <p:cNvPr id="2" name="Slide Image Placeholder 1">
            <a:extLst>
              <a:ext uri="{FF2B5EF4-FFF2-40B4-BE49-F238E27FC236}">
                <a16:creationId xmlns:a16="http://schemas.microsoft.com/office/drawing/2014/main" id="{B70A5E9A-E067-4DEE-A8F5-781659420CE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67F0086-C578-48E5-81B6-79EF3D003D00}"/>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A795654-7FF5-4E1C-8C76-BB503A20B3A3}"/>
              </a:ext>
            </a:extLst>
          </p:cNvPr>
          <p:cNvSpPr txBox="1">
            <a:spLocks noGrp="1"/>
          </p:cNvSpPr>
          <p:nvPr>
            <p:ph type="sldNum" sz="quarter" idx="5"/>
          </p:nvPr>
        </p:nvSpPr>
        <p:spPr>
          <a:ln/>
        </p:spPr>
        <p:txBody>
          <a:bodyPr vert="horz" lIns="0" tIns="0" rIns="0" bIns="0" anchor="b" anchorCtr="0">
            <a:noAutofit/>
          </a:bodyPr>
          <a:lstStyle/>
          <a:p>
            <a:pPr lvl="0"/>
            <a:fld id="{F2478FA7-DC7D-4F56-801D-0CE7E936F36D}" type="slidenum">
              <a:t>3</a:t>
            </a:fld>
            <a:endParaRPr lang="en-IN"/>
          </a:p>
        </p:txBody>
      </p:sp>
      <p:sp>
        <p:nvSpPr>
          <p:cNvPr id="2" name="Slide Image Placeholder 1">
            <a:extLst>
              <a:ext uri="{FF2B5EF4-FFF2-40B4-BE49-F238E27FC236}">
                <a16:creationId xmlns:a16="http://schemas.microsoft.com/office/drawing/2014/main" id="{3B16DA20-3095-4078-8FDD-AD85A6A316D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13B70AF-ECF4-4475-8C51-1EC47FCE36FA}"/>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89767A-4AC4-4723-8235-A3C699D9894D}"/>
              </a:ext>
            </a:extLst>
          </p:cNvPr>
          <p:cNvSpPr txBox="1">
            <a:spLocks noGrp="1"/>
          </p:cNvSpPr>
          <p:nvPr>
            <p:ph type="sldNum" sz="quarter" idx="5"/>
          </p:nvPr>
        </p:nvSpPr>
        <p:spPr>
          <a:ln/>
        </p:spPr>
        <p:txBody>
          <a:bodyPr vert="horz" lIns="0" tIns="0" rIns="0" bIns="0" anchor="b" anchorCtr="0">
            <a:noAutofit/>
          </a:bodyPr>
          <a:lstStyle/>
          <a:p>
            <a:pPr lvl="0"/>
            <a:fld id="{FD7508B5-9200-4D17-A1F1-D7141B0C3FF4}" type="slidenum">
              <a:t>4</a:t>
            </a:fld>
            <a:endParaRPr lang="en-IN"/>
          </a:p>
        </p:txBody>
      </p:sp>
      <p:sp>
        <p:nvSpPr>
          <p:cNvPr id="2" name="Slide Image Placeholder 1">
            <a:extLst>
              <a:ext uri="{FF2B5EF4-FFF2-40B4-BE49-F238E27FC236}">
                <a16:creationId xmlns:a16="http://schemas.microsoft.com/office/drawing/2014/main" id="{D69BF627-8445-462C-9E34-76073DE8396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A8E8FF9-041E-4B30-85F0-28FBAA388C19}"/>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36066B2-215E-4890-AF0F-202B288FEFFF}"/>
              </a:ext>
            </a:extLst>
          </p:cNvPr>
          <p:cNvSpPr txBox="1">
            <a:spLocks noGrp="1"/>
          </p:cNvSpPr>
          <p:nvPr>
            <p:ph type="sldNum" sz="quarter" idx="5"/>
          </p:nvPr>
        </p:nvSpPr>
        <p:spPr>
          <a:ln/>
        </p:spPr>
        <p:txBody>
          <a:bodyPr vert="horz" lIns="0" tIns="0" rIns="0" bIns="0" anchor="b" anchorCtr="0">
            <a:noAutofit/>
          </a:bodyPr>
          <a:lstStyle/>
          <a:p>
            <a:pPr lvl="0"/>
            <a:fld id="{BB9BEAD0-BE87-4BF6-A2EF-B579CE7C83C8}" type="slidenum">
              <a:t>5</a:t>
            </a:fld>
            <a:endParaRPr lang="en-IN"/>
          </a:p>
        </p:txBody>
      </p:sp>
      <p:sp>
        <p:nvSpPr>
          <p:cNvPr id="2" name="Slide Image Placeholder 1">
            <a:extLst>
              <a:ext uri="{FF2B5EF4-FFF2-40B4-BE49-F238E27FC236}">
                <a16:creationId xmlns:a16="http://schemas.microsoft.com/office/drawing/2014/main" id="{A6EB37AC-6981-4492-A6C4-BF750E6B3D82}"/>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756B913-C329-40BE-8E0F-271155771780}"/>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0ED18D5-6DFF-4791-B6F8-98876D2209F3}"/>
              </a:ext>
            </a:extLst>
          </p:cNvPr>
          <p:cNvSpPr txBox="1">
            <a:spLocks noGrp="1"/>
          </p:cNvSpPr>
          <p:nvPr>
            <p:ph type="sldNum" sz="quarter" idx="5"/>
          </p:nvPr>
        </p:nvSpPr>
        <p:spPr>
          <a:ln/>
        </p:spPr>
        <p:txBody>
          <a:bodyPr vert="horz" lIns="0" tIns="0" rIns="0" bIns="0" anchor="b" anchorCtr="0">
            <a:noAutofit/>
          </a:bodyPr>
          <a:lstStyle/>
          <a:p>
            <a:pPr lvl="0"/>
            <a:fld id="{965A2527-85EB-4575-9E2A-7138886D8C9F}" type="slidenum">
              <a:t>6</a:t>
            </a:fld>
            <a:endParaRPr lang="en-IN"/>
          </a:p>
        </p:txBody>
      </p:sp>
      <p:sp>
        <p:nvSpPr>
          <p:cNvPr id="2" name="Slide Image Placeholder 1">
            <a:extLst>
              <a:ext uri="{FF2B5EF4-FFF2-40B4-BE49-F238E27FC236}">
                <a16:creationId xmlns:a16="http://schemas.microsoft.com/office/drawing/2014/main" id="{5B077658-AAC1-4A4D-B463-4777E7BD187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478354A-A8C5-4DD2-A6CB-D746752FF17C}"/>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3D1BC7-2EA3-4851-8DF7-CF073DEC642D}"/>
              </a:ext>
            </a:extLst>
          </p:cNvPr>
          <p:cNvSpPr txBox="1">
            <a:spLocks noGrp="1"/>
          </p:cNvSpPr>
          <p:nvPr>
            <p:ph type="sldNum" sz="quarter" idx="5"/>
          </p:nvPr>
        </p:nvSpPr>
        <p:spPr>
          <a:ln/>
        </p:spPr>
        <p:txBody>
          <a:bodyPr vert="horz" lIns="0" tIns="0" rIns="0" bIns="0" anchor="b" anchorCtr="0">
            <a:noAutofit/>
          </a:bodyPr>
          <a:lstStyle/>
          <a:p>
            <a:pPr lvl="0"/>
            <a:fld id="{23A34ED8-50E1-4D3E-9E24-5F0E13797A7B}" type="slidenum">
              <a:t>7</a:t>
            </a:fld>
            <a:endParaRPr lang="en-IN"/>
          </a:p>
        </p:txBody>
      </p:sp>
      <p:sp>
        <p:nvSpPr>
          <p:cNvPr id="2" name="Slide Image Placeholder 1">
            <a:extLst>
              <a:ext uri="{FF2B5EF4-FFF2-40B4-BE49-F238E27FC236}">
                <a16:creationId xmlns:a16="http://schemas.microsoft.com/office/drawing/2014/main" id="{52EFEEEE-8887-4B59-A1F4-C8A584D057F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87E2298-22CC-4F53-A24D-B4575B1E5BDD}"/>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2EED634-55E9-4D2A-BA4D-6BF2E1A1C11B}"/>
              </a:ext>
            </a:extLst>
          </p:cNvPr>
          <p:cNvSpPr txBox="1">
            <a:spLocks noGrp="1"/>
          </p:cNvSpPr>
          <p:nvPr>
            <p:ph type="sldNum" sz="quarter" idx="5"/>
          </p:nvPr>
        </p:nvSpPr>
        <p:spPr>
          <a:ln/>
        </p:spPr>
        <p:txBody>
          <a:bodyPr vert="horz" lIns="0" tIns="0" rIns="0" bIns="0" anchor="b" anchorCtr="0">
            <a:noAutofit/>
          </a:bodyPr>
          <a:lstStyle/>
          <a:p>
            <a:pPr lvl="0"/>
            <a:fld id="{1D2A99DE-1F0B-4DD3-8671-56FF5909EC20}" type="slidenum">
              <a:t>8</a:t>
            </a:fld>
            <a:endParaRPr lang="en-IN"/>
          </a:p>
        </p:txBody>
      </p:sp>
      <p:sp>
        <p:nvSpPr>
          <p:cNvPr id="2" name="Slide Image Placeholder 1">
            <a:extLst>
              <a:ext uri="{FF2B5EF4-FFF2-40B4-BE49-F238E27FC236}">
                <a16:creationId xmlns:a16="http://schemas.microsoft.com/office/drawing/2014/main" id="{F2A8F360-873B-475E-BD95-29F1EE99F1D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2854D4F-B34D-40CE-86AD-6733B89E8BD5}"/>
              </a:ext>
            </a:extLst>
          </p:cNvPr>
          <p:cNvSpPr txBox="1">
            <a:spLocks noGrp="1"/>
          </p:cNvSpPr>
          <p:nvPr>
            <p:ph type="body" sz="quarter" idx="1"/>
          </p:nvPr>
        </p:nvSpPr>
        <p:spPr/>
        <p:txBody>
          <a:bodyPr vert="horz"/>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E215-FB7A-426E-B01A-118FFE680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ACD932-EB15-42BD-8C41-E9B17C44DD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8DDAC9-CFFF-4AA6-B002-EA30FF1AC7E8}"/>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a:extLst>
              <a:ext uri="{FF2B5EF4-FFF2-40B4-BE49-F238E27FC236}">
                <a16:creationId xmlns:a16="http://schemas.microsoft.com/office/drawing/2014/main" id="{55E16750-3A97-4EF5-BC07-4367CD164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838F92-9A7B-4905-B69C-39CF4C3EE9A7}"/>
              </a:ext>
            </a:extLst>
          </p:cNvPr>
          <p:cNvSpPr>
            <a:spLocks noGrp="1"/>
          </p:cNvSpPr>
          <p:nvPr>
            <p:ph type="sldNum" sz="quarter" idx="12"/>
          </p:nvPr>
        </p:nvSpPr>
        <p:spPr/>
        <p:txBody>
          <a:bodyPr/>
          <a:lstStyle/>
          <a:p>
            <a:fld id="{41D41066-0677-4BF3-9F4B-163BBF286003}" type="slidenum">
              <a:t>‹#›</a:t>
            </a:fld>
            <a:endParaRPr lang="en-IN"/>
          </a:p>
        </p:txBody>
      </p:sp>
    </p:spTree>
    <p:extLst>
      <p:ext uri="{BB962C8B-B14F-4D97-AF65-F5344CB8AC3E}">
        <p14:creationId xmlns:p14="http://schemas.microsoft.com/office/powerpoint/2010/main" val="228098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F084-F5ED-4ED0-8F3F-8899CE77B5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A161CC-D34F-46FF-9D76-299950612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6E1D52-A258-4044-90E4-0E419CBF1F0D}"/>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a:extLst>
              <a:ext uri="{FF2B5EF4-FFF2-40B4-BE49-F238E27FC236}">
                <a16:creationId xmlns:a16="http://schemas.microsoft.com/office/drawing/2014/main" id="{4D5FC416-987C-4C3E-828C-F945B2EEE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B42D0-512A-4D87-9BA1-8C07CFE678C6}"/>
              </a:ext>
            </a:extLst>
          </p:cNvPr>
          <p:cNvSpPr>
            <a:spLocks noGrp="1"/>
          </p:cNvSpPr>
          <p:nvPr>
            <p:ph type="sldNum" sz="quarter" idx="12"/>
          </p:nvPr>
        </p:nvSpPr>
        <p:spPr/>
        <p:txBody>
          <a:bodyPr/>
          <a:lstStyle/>
          <a:p>
            <a:fld id="{0AFA193D-24D2-467D-8561-B92428D5C68B}" type="slidenum">
              <a:t>‹#›</a:t>
            </a:fld>
            <a:endParaRPr lang="en-IN"/>
          </a:p>
        </p:txBody>
      </p:sp>
    </p:spTree>
    <p:extLst>
      <p:ext uri="{BB962C8B-B14F-4D97-AF65-F5344CB8AC3E}">
        <p14:creationId xmlns:p14="http://schemas.microsoft.com/office/powerpoint/2010/main" val="390197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16880-E6C0-40CB-97B7-81D6885BCA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5130F-8273-49E7-A261-AED6A901C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E004D-436C-404C-9AB8-FFCFD3EFAF0F}"/>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a:extLst>
              <a:ext uri="{FF2B5EF4-FFF2-40B4-BE49-F238E27FC236}">
                <a16:creationId xmlns:a16="http://schemas.microsoft.com/office/drawing/2014/main" id="{41EB6A94-B28C-4E30-A061-AC60E5C87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2AAF2-4313-4E55-826B-8FA495656C0A}"/>
              </a:ext>
            </a:extLst>
          </p:cNvPr>
          <p:cNvSpPr>
            <a:spLocks noGrp="1"/>
          </p:cNvSpPr>
          <p:nvPr>
            <p:ph type="sldNum" sz="quarter" idx="12"/>
          </p:nvPr>
        </p:nvSpPr>
        <p:spPr/>
        <p:txBody>
          <a:bodyPr/>
          <a:lstStyle/>
          <a:p>
            <a:fld id="{E2DB4D51-568F-4AEE-9412-C4E903C739CD}" type="slidenum">
              <a:t>‹#›</a:t>
            </a:fld>
            <a:endParaRPr lang="en-IN"/>
          </a:p>
        </p:txBody>
      </p:sp>
    </p:spTree>
    <p:extLst>
      <p:ext uri="{BB962C8B-B14F-4D97-AF65-F5344CB8AC3E}">
        <p14:creationId xmlns:p14="http://schemas.microsoft.com/office/powerpoint/2010/main" val="118815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B40793-C1F2-4CDC-8188-80AF37EBA53D}"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56FA28-2475-4F18-987B-B4CF3C523916}" type="slidenum">
              <a:rPr lang="en-IN" smtClean="0"/>
              <a:t>‹#›</a:t>
            </a:fld>
            <a:endParaRPr lang="en-IN"/>
          </a:p>
        </p:txBody>
      </p:sp>
    </p:spTree>
    <p:extLst>
      <p:ext uri="{BB962C8B-B14F-4D97-AF65-F5344CB8AC3E}">
        <p14:creationId xmlns:p14="http://schemas.microsoft.com/office/powerpoint/2010/main" val="309742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40793-C1F2-4CDC-8188-80AF37EBA53D}"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7D6AF-B062-4429-BE15-BEB554245224}" type="slidenum">
              <a:rPr lang="en-IN" smtClean="0"/>
              <a:t>‹#›</a:t>
            </a:fld>
            <a:endParaRPr lang="en-IN"/>
          </a:p>
        </p:txBody>
      </p:sp>
    </p:spTree>
    <p:extLst>
      <p:ext uri="{BB962C8B-B14F-4D97-AF65-F5344CB8AC3E}">
        <p14:creationId xmlns:p14="http://schemas.microsoft.com/office/powerpoint/2010/main" val="139397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40793-C1F2-4CDC-8188-80AF37EBA53D}"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58DDF4-228E-46E5-95C0-D62DB410E3AD}" type="slidenum">
              <a:rPr lang="en-IN" smtClean="0"/>
              <a:t>‹#›</a:t>
            </a:fld>
            <a:endParaRPr lang="en-IN"/>
          </a:p>
        </p:txBody>
      </p:sp>
    </p:spTree>
    <p:extLst>
      <p:ext uri="{BB962C8B-B14F-4D97-AF65-F5344CB8AC3E}">
        <p14:creationId xmlns:p14="http://schemas.microsoft.com/office/powerpoint/2010/main" val="265160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40793-C1F2-4CDC-8188-80AF37EBA53D}"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709FDD-FD99-49DC-9AAA-4F3B8C05870E}" type="slidenum">
              <a:rPr lang="en-IN" smtClean="0"/>
              <a:t>‹#›</a:t>
            </a:fld>
            <a:endParaRPr lang="en-IN"/>
          </a:p>
        </p:txBody>
      </p:sp>
    </p:spTree>
    <p:extLst>
      <p:ext uri="{BB962C8B-B14F-4D97-AF65-F5344CB8AC3E}">
        <p14:creationId xmlns:p14="http://schemas.microsoft.com/office/powerpoint/2010/main" val="2304830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40793-C1F2-4CDC-8188-80AF37EBA53D}" type="datetimeFigureOut">
              <a:rPr lang="en-IN" smtClean="0"/>
              <a:t>21-03-2022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91B4113-E1BF-439E-B034-280F5D90346E}" type="slidenum">
              <a:rPr lang="en-IN" smtClean="0"/>
              <a:t>‹#›</a:t>
            </a:fld>
            <a:endParaRPr lang="en-IN"/>
          </a:p>
        </p:txBody>
      </p:sp>
    </p:spTree>
    <p:extLst>
      <p:ext uri="{BB962C8B-B14F-4D97-AF65-F5344CB8AC3E}">
        <p14:creationId xmlns:p14="http://schemas.microsoft.com/office/powerpoint/2010/main" val="818774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40793-C1F2-4CDC-8188-80AF37EBA53D}" type="datetimeFigureOut">
              <a:rPr lang="en-IN" smtClean="0"/>
              <a:t>21-03-2022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157F9C-CD3A-4992-A68E-DAB9937FDA66}" type="slidenum">
              <a:rPr lang="en-IN" smtClean="0"/>
              <a:t>‹#›</a:t>
            </a:fld>
            <a:endParaRPr lang="en-IN"/>
          </a:p>
        </p:txBody>
      </p:sp>
    </p:spTree>
    <p:extLst>
      <p:ext uri="{BB962C8B-B14F-4D97-AF65-F5344CB8AC3E}">
        <p14:creationId xmlns:p14="http://schemas.microsoft.com/office/powerpoint/2010/main" val="92982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40793-C1F2-4CDC-8188-80AF37EBA53D}" type="datetimeFigureOut">
              <a:rPr lang="en-IN" smtClean="0"/>
              <a:t>21-03-2022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BB3E66-F5F4-4C25-91E0-57AC51C537F4}" type="slidenum">
              <a:rPr lang="en-IN" smtClean="0"/>
              <a:t>‹#›</a:t>
            </a:fld>
            <a:endParaRPr lang="en-IN"/>
          </a:p>
        </p:txBody>
      </p:sp>
    </p:spTree>
    <p:extLst>
      <p:ext uri="{BB962C8B-B14F-4D97-AF65-F5344CB8AC3E}">
        <p14:creationId xmlns:p14="http://schemas.microsoft.com/office/powerpoint/2010/main" val="300173379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40793-C1F2-4CDC-8188-80AF37EBA53D}"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B40478-607F-42E5-8E63-6EA0E3751FFA}" type="slidenum">
              <a:rPr lang="en-IN" smtClean="0"/>
              <a:t>‹#›</a:t>
            </a:fld>
            <a:endParaRPr lang="en-IN"/>
          </a:p>
        </p:txBody>
      </p:sp>
    </p:spTree>
    <p:extLst>
      <p:ext uri="{BB962C8B-B14F-4D97-AF65-F5344CB8AC3E}">
        <p14:creationId xmlns:p14="http://schemas.microsoft.com/office/powerpoint/2010/main" val="43424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539-39E4-472B-A922-9CDD97CF0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387D2-70D5-4274-8563-282A38195A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217A1-2FD8-4108-93AF-6E54CD28F1D3}"/>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a:extLst>
              <a:ext uri="{FF2B5EF4-FFF2-40B4-BE49-F238E27FC236}">
                <a16:creationId xmlns:a16="http://schemas.microsoft.com/office/drawing/2014/main" id="{6EE1869A-3C5B-4E05-91D4-D85555E1E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C4C5C-158B-48C4-AD34-08C67E3A475D}"/>
              </a:ext>
            </a:extLst>
          </p:cNvPr>
          <p:cNvSpPr>
            <a:spLocks noGrp="1"/>
          </p:cNvSpPr>
          <p:nvPr>
            <p:ph type="sldNum" sz="quarter" idx="12"/>
          </p:nvPr>
        </p:nvSpPr>
        <p:spPr/>
        <p:txBody>
          <a:bodyPr/>
          <a:lstStyle/>
          <a:p>
            <a:fld id="{3B4F840B-B136-4180-B3BB-FE9A57E4CD2D}" type="slidenum">
              <a:t>‹#›</a:t>
            </a:fld>
            <a:endParaRPr lang="en-IN"/>
          </a:p>
        </p:txBody>
      </p:sp>
    </p:spTree>
    <p:extLst>
      <p:ext uri="{BB962C8B-B14F-4D97-AF65-F5344CB8AC3E}">
        <p14:creationId xmlns:p14="http://schemas.microsoft.com/office/powerpoint/2010/main" val="2208812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40793-C1F2-4CDC-8188-80AF37EBA53D}"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B35C6-75A4-4724-BC10-48B57B62DAD7}" type="slidenum">
              <a:rPr lang="en-IN" smtClean="0"/>
              <a:t>‹#›</a:t>
            </a:fld>
            <a:endParaRPr lang="en-IN"/>
          </a:p>
        </p:txBody>
      </p:sp>
    </p:spTree>
    <p:extLst>
      <p:ext uri="{BB962C8B-B14F-4D97-AF65-F5344CB8AC3E}">
        <p14:creationId xmlns:p14="http://schemas.microsoft.com/office/powerpoint/2010/main" val="24662282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7D0F81-F6F1-44FA-81F2-A2729412773F}" type="slidenum">
              <a:rPr lang="en-IN" smtClean="0"/>
              <a:t>‹#›</a:t>
            </a:fld>
            <a:endParaRPr lang="en-IN"/>
          </a:p>
        </p:txBody>
      </p:sp>
    </p:spTree>
    <p:extLst>
      <p:ext uri="{BB962C8B-B14F-4D97-AF65-F5344CB8AC3E}">
        <p14:creationId xmlns:p14="http://schemas.microsoft.com/office/powerpoint/2010/main" val="2173332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7D0F81-F6F1-44FA-81F2-A2729412773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2983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5176E0-9450-4E04-B9AD-8D2C97D79DAF}"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D0F81-F6F1-44FA-81F2-A2729412773F}" type="slidenum">
              <a:rPr lang="en-IN" smtClean="0"/>
              <a:t>‹#›</a:t>
            </a:fld>
            <a:endParaRPr lang="en-IN"/>
          </a:p>
        </p:txBody>
      </p:sp>
    </p:spTree>
    <p:extLst>
      <p:ext uri="{BB962C8B-B14F-4D97-AF65-F5344CB8AC3E}">
        <p14:creationId xmlns:p14="http://schemas.microsoft.com/office/powerpoint/2010/main" val="2438541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5176E0-9450-4E04-B9AD-8D2C97D79DAF}"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D0F81-F6F1-44FA-81F2-A2729412773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6399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5176E0-9450-4E04-B9AD-8D2C97D79DAF}"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D0F81-F6F1-44FA-81F2-A2729412773F}" type="slidenum">
              <a:rPr lang="en-IN" smtClean="0"/>
              <a:t>‹#›</a:t>
            </a:fld>
            <a:endParaRPr lang="en-IN"/>
          </a:p>
        </p:txBody>
      </p:sp>
    </p:spTree>
    <p:extLst>
      <p:ext uri="{BB962C8B-B14F-4D97-AF65-F5344CB8AC3E}">
        <p14:creationId xmlns:p14="http://schemas.microsoft.com/office/powerpoint/2010/main" val="91094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40793-C1F2-4CDC-8188-80AF37EBA53D}"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E00D53-D679-434D-8372-5B52CEC9BDBD}" type="slidenum">
              <a:rPr lang="en-IN" smtClean="0"/>
              <a:t>‹#›</a:t>
            </a:fld>
            <a:endParaRPr lang="en-IN"/>
          </a:p>
        </p:txBody>
      </p:sp>
    </p:spTree>
    <p:extLst>
      <p:ext uri="{BB962C8B-B14F-4D97-AF65-F5344CB8AC3E}">
        <p14:creationId xmlns:p14="http://schemas.microsoft.com/office/powerpoint/2010/main" val="2381347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40793-C1F2-4CDC-8188-80AF37EBA53D}"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B5F46B-DE22-4F45-9F39-C04CA24E2ABB}" type="slidenum">
              <a:rPr lang="en-IN" smtClean="0"/>
              <a:t>‹#›</a:t>
            </a:fld>
            <a:endParaRPr lang="en-IN"/>
          </a:p>
        </p:txBody>
      </p:sp>
    </p:spTree>
    <p:extLst>
      <p:ext uri="{BB962C8B-B14F-4D97-AF65-F5344CB8AC3E}">
        <p14:creationId xmlns:p14="http://schemas.microsoft.com/office/powerpoint/2010/main" val="1626218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32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3BBD-2A6A-4137-9018-D630F7C7E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3B047A-FF25-446B-B3E8-3E1057E745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AAB52A-7035-4059-BA3E-A7A80DAE200A}"/>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5" name="Footer Placeholder 4">
            <a:extLst>
              <a:ext uri="{FF2B5EF4-FFF2-40B4-BE49-F238E27FC236}">
                <a16:creationId xmlns:a16="http://schemas.microsoft.com/office/drawing/2014/main" id="{F255B011-8F27-41CD-8BDB-9A014A51C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77827-37A0-48FE-9615-20593A1717D2}"/>
              </a:ext>
            </a:extLst>
          </p:cNvPr>
          <p:cNvSpPr>
            <a:spLocks noGrp="1"/>
          </p:cNvSpPr>
          <p:nvPr>
            <p:ph type="sldNum" sz="quarter" idx="12"/>
          </p:nvPr>
        </p:nvSpPr>
        <p:spPr/>
        <p:txBody>
          <a:bodyPr/>
          <a:lstStyle/>
          <a:p>
            <a:fld id="{EBBB553B-E5F7-4F5C-B751-B7CD8DA916F4}" type="slidenum">
              <a:t>‹#›</a:t>
            </a:fld>
            <a:endParaRPr lang="en-IN"/>
          </a:p>
        </p:txBody>
      </p:sp>
    </p:spTree>
    <p:extLst>
      <p:ext uri="{BB962C8B-B14F-4D97-AF65-F5344CB8AC3E}">
        <p14:creationId xmlns:p14="http://schemas.microsoft.com/office/powerpoint/2010/main" val="57593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03B9-1D53-424E-9B2A-118C56969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826050-AE79-4F0E-A480-4B0E07399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881559-8112-4FEB-A096-F5194EA8F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E1DAC0-95B2-4D19-A965-843F4D99E09E}"/>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6" name="Footer Placeholder 5">
            <a:extLst>
              <a:ext uri="{FF2B5EF4-FFF2-40B4-BE49-F238E27FC236}">
                <a16:creationId xmlns:a16="http://schemas.microsoft.com/office/drawing/2014/main" id="{EFA2AAD8-A873-4DAB-83F3-ADDFC5679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36B65-B89C-49FF-8E10-BF24DD0D5658}"/>
              </a:ext>
            </a:extLst>
          </p:cNvPr>
          <p:cNvSpPr>
            <a:spLocks noGrp="1"/>
          </p:cNvSpPr>
          <p:nvPr>
            <p:ph type="sldNum" sz="quarter" idx="12"/>
          </p:nvPr>
        </p:nvSpPr>
        <p:spPr/>
        <p:txBody>
          <a:bodyPr/>
          <a:lstStyle/>
          <a:p>
            <a:fld id="{67A4EAD1-F7B9-4DE5-8086-C7AF6DEE36FE}" type="slidenum">
              <a:t>‹#›</a:t>
            </a:fld>
            <a:endParaRPr lang="en-IN"/>
          </a:p>
        </p:txBody>
      </p:sp>
    </p:spTree>
    <p:extLst>
      <p:ext uri="{BB962C8B-B14F-4D97-AF65-F5344CB8AC3E}">
        <p14:creationId xmlns:p14="http://schemas.microsoft.com/office/powerpoint/2010/main" val="39768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53CA-3BFB-4A84-BB7E-AADB4807B4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2DA8E-1B40-4438-8C6F-6CCE3C7A8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B11DA-0201-4319-A5B0-2A547EC2B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C8D343-7D2E-4E83-9A3E-1164BD2CA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A4FE9-FA7A-4CA3-BBC8-938A053AD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A7C6AB-52D1-431F-80D1-8FCA3C2DD907}"/>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8" name="Footer Placeholder 7">
            <a:extLst>
              <a:ext uri="{FF2B5EF4-FFF2-40B4-BE49-F238E27FC236}">
                <a16:creationId xmlns:a16="http://schemas.microsoft.com/office/drawing/2014/main" id="{0602CC40-D4F0-4B81-A930-49511F6BD7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43408E-14ED-4F0B-88A7-25FC68971CC1}"/>
              </a:ext>
            </a:extLst>
          </p:cNvPr>
          <p:cNvSpPr>
            <a:spLocks noGrp="1"/>
          </p:cNvSpPr>
          <p:nvPr>
            <p:ph type="sldNum" sz="quarter" idx="12"/>
          </p:nvPr>
        </p:nvSpPr>
        <p:spPr/>
        <p:txBody>
          <a:bodyPr/>
          <a:lstStyle/>
          <a:p>
            <a:fld id="{81E51C6E-AFC3-4CA8-8507-A466E82DB577}" type="slidenum">
              <a:t>‹#›</a:t>
            </a:fld>
            <a:endParaRPr lang="en-IN"/>
          </a:p>
        </p:txBody>
      </p:sp>
    </p:spTree>
    <p:extLst>
      <p:ext uri="{BB962C8B-B14F-4D97-AF65-F5344CB8AC3E}">
        <p14:creationId xmlns:p14="http://schemas.microsoft.com/office/powerpoint/2010/main" val="43422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07D7-9E87-45FF-BE34-33F49B03C1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381D3-B053-477A-80F5-6FE145527E73}"/>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4" name="Footer Placeholder 3">
            <a:extLst>
              <a:ext uri="{FF2B5EF4-FFF2-40B4-BE49-F238E27FC236}">
                <a16:creationId xmlns:a16="http://schemas.microsoft.com/office/drawing/2014/main" id="{510D83D0-F706-413A-BEC6-D77D1D61A9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1F6A96-B653-4356-81B9-400EB748562B}"/>
              </a:ext>
            </a:extLst>
          </p:cNvPr>
          <p:cNvSpPr>
            <a:spLocks noGrp="1"/>
          </p:cNvSpPr>
          <p:nvPr>
            <p:ph type="sldNum" sz="quarter" idx="12"/>
          </p:nvPr>
        </p:nvSpPr>
        <p:spPr/>
        <p:txBody>
          <a:bodyPr/>
          <a:lstStyle/>
          <a:p>
            <a:fld id="{446CD513-6169-4F3C-98B9-25D136B55480}" type="slidenum">
              <a:t>‹#›</a:t>
            </a:fld>
            <a:endParaRPr lang="en-IN"/>
          </a:p>
        </p:txBody>
      </p:sp>
    </p:spTree>
    <p:extLst>
      <p:ext uri="{BB962C8B-B14F-4D97-AF65-F5344CB8AC3E}">
        <p14:creationId xmlns:p14="http://schemas.microsoft.com/office/powerpoint/2010/main" val="261354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80E679-3D0B-495B-ACD5-2E50874C533C}"/>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3" name="Footer Placeholder 2">
            <a:extLst>
              <a:ext uri="{FF2B5EF4-FFF2-40B4-BE49-F238E27FC236}">
                <a16:creationId xmlns:a16="http://schemas.microsoft.com/office/drawing/2014/main" id="{D76363A6-53D0-474D-B0AD-1D1C7362BC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28979A-D592-460B-900E-753AF724C62F}"/>
              </a:ext>
            </a:extLst>
          </p:cNvPr>
          <p:cNvSpPr>
            <a:spLocks noGrp="1"/>
          </p:cNvSpPr>
          <p:nvPr>
            <p:ph type="sldNum" sz="quarter" idx="12"/>
          </p:nvPr>
        </p:nvSpPr>
        <p:spPr/>
        <p:txBody>
          <a:bodyPr/>
          <a:lstStyle/>
          <a:p>
            <a:fld id="{5D35D19A-D009-4057-B79C-D066722137C4}" type="slidenum">
              <a:t>‹#›</a:t>
            </a:fld>
            <a:endParaRPr lang="en-IN"/>
          </a:p>
        </p:txBody>
      </p:sp>
    </p:spTree>
    <p:extLst>
      <p:ext uri="{BB962C8B-B14F-4D97-AF65-F5344CB8AC3E}">
        <p14:creationId xmlns:p14="http://schemas.microsoft.com/office/powerpoint/2010/main" val="32327312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B7A0-FB76-4B33-A85C-7ABB734C1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9B03D-D95E-4BE6-A270-7A7A638C1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A09851-A1DE-45EF-BB39-5D84C640B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1B1D-0161-4969-8C5B-A96589D52172}"/>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6" name="Footer Placeholder 5">
            <a:extLst>
              <a:ext uri="{FF2B5EF4-FFF2-40B4-BE49-F238E27FC236}">
                <a16:creationId xmlns:a16="http://schemas.microsoft.com/office/drawing/2014/main" id="{3A0C6F7B-548A-4B48-8042-B8FCC49448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E9106-9A48-499F-97EE-81172A989D4F}"/>
              </a:ext>
            </a:extLst>
          </p:cNvPr>
          <p:cNvSpPr>
            <a:spLocks noGrp="1"/>
          </p:cNvSpPr>
          <p:nvPr>
            <p:ph type="sldNum" sz="quarter" idx="12"/>
          </p:nvPr>
        </p:nvSpPr>
        <p:spPr/>
        <p:txBody>
          <a:bodyPr/>
          <a:lstStyle/>
          <a:p>
            <a:fld id="{68D5A011-A1C0-4C25-9FD1-2B990BF6E6EF}" type="slidenum">
              <a:t>‹#›</a:t>
            </a:fld>
            <a:endParaRPr lang="en-IN"/>
          </a:p>
        </p:txBody>
      </p:sp>
    </p:spTree>
    <p:extLst>
      <p:ext uri="{BB962C8B-B14F-4D97-AF65-F5344CB8AC3E}">
        <p14:creationId xmlns:p14="http://schemas.microsoft.com/office/powerpoint/2010/main" val="144090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2092-8C60-4879-93C7-AB5C1ADAC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E22792-DCC6-457B-9159-0A3494F33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8E2C3F-FC11-43A4-A882-FFA7D495B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F2C39-C6F9-41D8-BC9A-B826C8FA5239}"/>
              </a:ext>
            </a:extLst>
          </p:cNvPr>
          <p:cNvSpPr>
            <a:spLocks noGrp="1"/>
          </p:cNvSpPr>
          <p:nvPr>
            <p:ph type="dt" sz="half" idx="10"/>
          </p:nvPr>
        </p:nvSpPr>
        <p:spPr/>
        <p:txBody>
          <a:bodyPr/>
          <a:lstStyle/>
          <a:p>
            <a:fld id="{025176E0-9450-4E04-B9AD-8D2C97D79DAF}" type="datetimeFigureOut">
              <a:rPr lang="en-IN" smtClean="0"/>
              <a:t>21-03-2022</a:t>
            </a:fld>
            <a:endParaRPr lang="en-IN"/>
          </a:p>
        </p:txBody>
      </p:sp>
      <p:sp>
        <p:nvSpPr>
          <p:cNvPr id="6" name="Footer Placeholder 5">
            <a:extLst>
              <a:ext uri="{FF2B5EF4-FFF2-40B4-BE49-F238E27FC236}">
                <a16:creationId xmlns:a16="http://schemas.microsoft.com/office/drawing/2014/main" id="{3560B353-3317-49A8-BA2C-1CEFC39B36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6B37B2-5B1B-4972-BA3F-9C4281C7FDDE}"/>
              </a:ext>
            </a:extLst>
          </p:cNvPr>
          <p:cNvSpPr>
            <a:spLocks noGrp="1"/>
          </p:cNvSpPr>
          <p:nvPr>
            <p:ph type="sldNum" sz="quarter" idx="12"/>
          </p:nvPr>
        </p:nvSpPr>
        <p:spPr/>
        <p:txBody>
          <a:bodyPr/>
          <a:lstStyle/>
          <a:p>
            <a:fld id="{CCB96A25-BB95-4ECB-BA7D-145627D56908}" type="slidenum">
              <a:t>‹#›</a:t>
            </a:fld>
            <a:endParaRPr lang="en-IN"/>
          </a:p>
        </p:txBody>
      </p:sp>
    </p:spTree>
    <p:extLst>
      <p:ext uri="{BB962C8B-B14F-4D97-AF65-F5344CB8AC3E}">
        <p14:creationId xmlns:p14="http://schemas.microsoft.com/office/powerpoint/2010/main" val="13737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8A98B-0AC3-4B89-AB7E-FA50AA78C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0A3AF-E1D1-43F0-A925-09A3367B4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E37BD-A1F4-4057-9061-34A2B41D2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176E0-9450-4E04-B9AD-8D2C97D79DAF}" type="datetimeFigureOut">
              <a:rPr lang="en-IN" smtClean="0"/>
              <a:t>21-03-2022</a:t>
            </a:fld>
            <a:endParaRPr lang="en-IN"/>
          </a:p>
        </p:txBody>
      </p:sp>
      <p:sp>
        <p:nvSpPr>
          <p:cNvPr id="5" name="Footer Placeholder 4">
            <a:extLst>
              <a:ext uri="{FF2B5EF4-FFF2-40B4-BE49-F238E27FC236}">
                <a16:creationId xmlns:a16="http://schemas.microsoft.com/office/drawing/2014/main" id="{6E3DA370-0EDC-4B46-8BD2-29B152BBC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982BCC-7CA9-4C67-A408-0BB2C7E81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D0F81-F6F1-44FA-81F2-A2729412773F}"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5176E0-9450-4E04-B9AD-8D2C97D79DAF}" type="datetimeFigureOut">
              <a:rPr lang="en-IN" smtClean="0"/>
              <a:t>21-03-2022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7D0F81-F6F1-44FA-81F2-A2729412773F}" type="slidenum">
              <a:rPr lang="en-IN" smtClean="0"/>
              <a:t>‹#›</a:t>
            </a:fld>
            <a:endParaRPr lang="en-IN"/>
          </a:p>
        </p:txBody>
      </p:sp>
    </p:spTree>
    <p:extLst>
      <p:ext uri="{BB962C8B-B14F-4D97-AF65-F5344CB8AC3E}">
        <p14:creationId xmlns:p14="http://schemas.microsoft.com/office/powerpoint/2010/main" val="278307869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11F22B71-81EC-4CD8-B1F4-95E8612CD9AA}"/>
              </a:ext>
            </a:extLst>
          </p:cNvPr>
          <p:cNvSpPr txBox="1">
            <a:spLocks noGrp="1"/>
          </p:cNvSpPr>
          <p:nvPr>
            <p:ph type="title" idx="4294967295"/>
          </p:nvPr>
        </p:nvSpPr>
        <p:spPr>
          <a:xfrm>
            <a:off x="2249488" y="417513"/>
            <a:ext cx="9942512" cy="1792287"/>
          </a:xfrm>
          <a:noFill/>
          <a:ln>
            <a:noFill/>
          </a:ln>
        </p:spPr>
        <p:txBody>
          <a:bodyPr wrap="square" anchor="t">
            <a:normAutofit fontScale="90000"/>
          </a:bodyPr>
          <a:lstStyle/>
          <a:p>
            <a:pPr lvl="0" algn="ctr">
              <a:lnSpc>
                <a:spcPct val="100000"/>
              </a:lnSpc>
              <a:spcBef>
                <a:spcPts val="0"/>
              </a:spcBef>
            </a:pPr>
            <a:r>
              <a:rPr lang="en-IN" sz="3200"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Minor Project</a:t>
            </a:r>
            <a:br>
              <a:rPr lang="en-IN" sz="3200"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br>
            <a:r>
              <a:rPr lang="en-IN" sz="3200"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Review-1</a:t>
            </a:r>
            <a:br>
              <a:rPr lang="en-US" sz="5400" b="1" dirty="0">
                <a:solidFill>
                  <a:srgbClr val="262626"/>
                </a:solidFill>
                <a:highlight>
                  <a:scrgbClr r="0" g="0" b="0">
                    <a:alpha val="0"/>
                  </a:scrgbClr>
                </a:highlight>
                <a:latin typeface="Bahnschrift" pitchFamily="34"/>
                <a:ea typeface="Microsoft YaHei" pitchFamily="2"/>
                <a:cs typeface="Arial" pitchFamily="2"/>
              </a:rPr>
            </a:br>
            <a:r>
              <a:rPr lang="en-US" sz="5400"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Smart Attendance System</a:t>
            </a:r>
            <a:endParaRPr lang="en-US" sz="4900" dirty="0">
              <a:solidFill>
                <a:srgbClr val="262626"/>
              </a:solidFill>
              <a:highlight>
                <a:scrgbClr r="0" g="0" b="0">
                  <a:alpha val="0"/>
                </a:scrgbClr>
              </a:highlight>
              <a:latin typeface="Times New Roman" panose="02020603050405020304" pitchFamily="18" charset="0"/>
              <a:ea typeface="Amiri" pitchFamily="50"/>
              <a:cs typeface="Times New Roman" panose="02020603050405020304" pitchFamily="18" charset="0"/>
            </a:endParaRPr>
          </a:p>
        </p:txBody>
      </p:sp>
      <p:sp>
        <p:nvSpPr>
          <p:cNvPr id="3" name="Content Placeholder 6">
            <a:extLst>
              <a:ext uri="{FF2B5EF4-FFF2-40B4-BE49-F238E27FC236}">
                <a16:creationId xmlns:a16="http://schemas.microsoft.com/office/drawing/2014/main" id="{FEC5647F-1590-45DB-91E0-FBE006F1D342}"/>
              </a:ext>
            </a:extLst>
          </p:cNvPr>
          <p:cNvSpPr txBox="1">
            <a:spLocks noGrp="1"/>
          </p:cNvSpPr>
          <p:nvPr>
            <p:ph type="body" idx="4294967295"/>
          </p:nvPr>
        </p:nvSpPr>
        <p:spPr>
          <a:xfrm>
            <a:off x="4851400" y="2133600"/>
            <a:ext cx="7340600" cy="3776663"/>
          </a:xfrm>
          <a:noFill/>
          <a:ln>
            <a:noFill/>
          </a:ln>
        </p:spPr>
        <p:txBody>
          <a:bodyPr wrap="square" anchor="t"/>
          <a:lstStyle/>
          <a:p>
            <a:pPr marL="0" lvl="0" indent="0">
              <a:lnSpc>
                <a:spcPct val="100000"/>
              </a:lnSpc>
              <a:spcBef>
                <a:spcPts val="1001"/>
              </a:spcBef>
              <a:buNone/>
              <a:tabLst>
                <a:tab pos="0" algn="l"/>
              </a:tabLst>
            </a:pPr>
            <a:r>
              <a:rPr lang="en-US" dirty="0">
                <a:solidFill>
                  <a:srgbClr val="404040"/>
                </a:solidFill>
                <a:highlight>
                  <a:scrgbClr r="0" g="0" b="0">
                    <a:alpha val="0"/>
                  </a:scrgbClr>
                </a:highlight>
                <a:latin typeface="Times New Roman" pitchFamily="18"/>
                <a:ea typeface="Microsoft YaHei" pitchFamily="2"/>
                <a:cs typeface="Times New Roman" pitchFamily="18"/>
              </a:rPr>
              <a:t>                Batch:A4</a:t>
            </a:r>
          </a:p>
          <a:p>
            <a:pPr marL="0" lvl="0" indent="0">
              <a:lnSpc>
                <a:spcPct val="100000"/>
              </a:lnSpc>
              <a:spcBef>
                <a:spcPts val="1001"/>
              </a:spcBef>
              <a:buClr>
                <a:srgbClr val="A53010"/>
              </a:buClr>
              <a:buSzPct val="100000"/>
              <a:buFont typeface="Wingdings 3"/>
              <a:buChar char=""/>
              <a:tabLst>
                <a:tab pos="0" algn="l"/>
              </a:tabLst>
            </a:pPr>
            <a:r>
              <a:rPr lang="en-US" dirty="0">
                <a:solidFill>
                  <a:srgbClr val="404040"/>
                </a:solidFill>
                <a:highlight>
                  <a:scrgbClr r="0" g="0" b="0">
                    <a:alpha val="0"/>
                  </a:scrgbClr>
                </a:highlight>
                <a:latin typeface="Times New Roman" pitchFamily="18"/>
                <a:ea typeface="Microsoft YaHei" pitchFamily="2"/>
                <a:cs typeface="Times New Roman" pitchFamily="18"/>
              </a:rPr>
              <a:t> 19K41A0503 : Sumanth Bakki</a:t>
            </a:r>
          </a:p>
          <a:p>
            <a:pPr marL="0" lvl="0" indent="0">
              <a:lnSpc>
                <a:spcPct val="100000"/>
              </a:lnSpc>
              <a:spcBef>
                <a:spcPts val="1001"/>
              </a:spcBef>
              <a:buClr>
                <a:srgbClr val="A53010"/>
              </a:buClr>
              <a:buSzPct val="100000"/>
              <a:buFont typeface="Wingdings 3"/>
              <a:buChar char=""/>
              <a:tabLst>
                <a:tab pos="0" algn="l"/>
              </a:tabLst>
            </a:pPr>
            <a:r>
              <a:rPr lang="en-US" dirty="0">
                <a:solidFill>
                  <a:srgbClr val="404040"/>
                </a:solidFill>
                <a:highlight>
                  <a:scrgbClr r="0" g="0" b="0">
                    <a:alpha val="0"/>
                  </a:scrgbClr>
                </a:highlight>
                <a:latin typeface="Times New Roman" pitchFamily="18"/>
                <a:ea typeface="Microsoft YaHei" pitchFamily="2"/>
                <a:cs typeface="Times New Roman" pitchFamily="18"/>
              </a:rPr>
              <a:t> 19K41A0554 : Bhavana </a:t>
            </a:r>
            <a:r>
              <a:rPr lang="en-US" dirty="0" err="1">
                <a:solidFill>
                  <a:srgbClr val="404040"/>
                </a:solidFill>
                <a:highlight>
                  <a:scrgbClr r="0" g="0" b="0">
                    <a:alpha val="0"/>
                  </a:scrgbClr>
                </a:highlight>
                <a:latin typeface="Times New Roman" pitchFamily="18"/>
                <a:ea typeface="Microsoft YaHei" pitchFamily="2"/>
                <a:cs typeface="Times New Roman" pitchFamily="18"/>
              </a:rPr>
              <a:t>Reddymasu</a:t>
            </a:r>
            <a:endParaRPr lang="en-US" dirty="0">
              <a:solidFill>
                <a:srgbClr val="404040"/>
              </a:solidFill>
              <a:highlight>
                <a:scrgbClr r="0" g="0" b="0">
                  <a:alpha val="0"/>
                </a:scrgbClr>
              </a:highlight>
              <a:latin typeface="Times New Roman" pitchFamily="18"/>
              <a:ea typeface="Microsoft YaHei" pitchFamily="2"/>
              <a:cs typeface="Times New Roman" pitchFamily="18"/>
            </a:endParaRPr>
          </a:p>
          <a:p>
            <a:pPr marL="0" lvl="0" indent="0">
              <a:lnSpc>
                <a:spcPct val="100000"/>
              </a:lnSpc>
              <a:spcBef>
                <a:spcPts val="1001"/>
              </a:spcBef>
              <a:buClr>
                <a:srgbClr val="A53010"/>
              </a:buClr>
              <a:buSzPct val="100000"/>
              <a:buFont typeface="Wingdings 3"/>
              <a:buChar char=""/>
              <a:tabLst>
                <a:tab pos="0" algn="l"/>
              </a:tabLst>
            </a:pPr>
            <a:r>
              <a:rPr lang="en-US" dirty="0">
                <a:solidFill>
                  <a:srgbClr val="404040"/>
                </a:solidFill>
                <a:highlight>
                  <a:scrgbClr r="0" g="0" b="0">
                    <a:alpha val="0"/>
                  </a:scrgbClr>
                </a:highlight>
                <a:latin typeface="Times New Roman" pitchFamily="18"/>
                <a:ea typeface="Microsoft YaHei" pitchFamily="2"/>
                <a:cs typeface="Times New Roman" pitchFamily="18"/>
              </a:rPr>
              <a:t> 20K45A0504: </a:t>
            </a:r>
            <a:r>
              <a:rPr lang="en-US" dirty="0" err="1">
                <a:solidFill>
                  <a:srgbClr val="404040"/>
                </a:solidFill>
                <a:highlight>
                  <a:scrgbClr r="0" g="0" b="0">
                    <a:alpha val="0"/>
                  </a:scrgbClr>
                </a:highlight>
                <a:latin typeface="Times New Roman" pitchFamily="18"/>
                <a:ea typeface="Microsoft YaHei" pitchFamily="2"/>
                <a:cs typeface="Times New Roman" pitchFamily="18"/>
              </a:rPr>
              <a:t>Jogawath</a:t>
            </a:r>
            <a:r>
              <a:rPr lang="en-US" dirty="0">
                <a:solidFill>
                  <a:srgbClr val="404040"/>
                </a:solidFill>
                <a:highlight>
                  <a:scrgbClr r="0" g="0" b="0">
                    <a:alpha val="0"/>
                  </a:scrgbClr>
                </a:highlight>
                <a:latin typeface="Times New Roman" pitchFamily="18"/>
                <a:ea typeface="Microsoft YaHei" pitchFamily="2"/>
                <a:cs typeface="Times New Roman" pitchFamily="18"/>
              </a:rPr>
              <a:t> Suresh</a:t>
            </a:r>
          </a:p>
          <a:p>
            <a:pPr marL="0" lvl="0" indent="0">
              <a:lnSpc>
                <a:spcPct val="100000"/>
              </a:lnSpc>
              <a:spcBef>
                <a:spcPts val="1001"/>
              </a:spcBef>
              <a:buNone/>
              <a:tabLst>
                <a:tab pos="0" algn="l"/>
              </a:tabLst>
            </a:pPr>
            <a:endParaRPr lang="en-IN" sz="2400" dirty="0">
              <a:solidFill>
                <a:srgbClr val="404040"/>
              </a:solidFill>
              <a:highlight>
                <a:scrgbClr r="0" g="0" b="0">
                  <a:alpha val="0"/>
                </a:scrgbClr>
              </a:highlight>
              <a:latin typeface="Times New Roman" pitchFamily="18"/>
              <a:ea typeface="Microsoft YaHei" pitchFamily="2"/>
              <a:cs typeface="Times New Roman" pitchFamily="1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B5B6-1E85-4900-846F-00B6DD04C198}"/>
              </a:ext>
            </a:extLst>
          </p:cNvPr>
          <p:cNvSpPr txBox="1">
            <a:spLocks noGrp="1"/>
          </p:cNvSpPr>
          <p:nvPr>
            <p:ph type="title" idx="4294967295"/>
          </p:nvPr>
        </p:nvSpPr>
        <p:spPr>
          <a:xfrm>
            <a:off x="2393950" y="430213"/>
            <a:ext cx="9798050" cy="1474787"/>
          </a:xfrm>
          <a:noFill/>
          <a:ln>
            <a:noFill/>
          </a:ln>
        </p:spPr>
        <p:txBody>
          <a:bodyPr wrap="square" anchor="t"/>
          <a:lstStyle/>
          <a:p>
            <a:pPr lvl="0">
              <a:lnSpc>
                <a:spcPct val="100000"/>
              </a:lnSpc>
              <a:spcBef>
                <a:spcPts val="0"/>
              </a:spcBef>
            </a:pPr>
            <a:r>
              <a:rPr lang="en-US" sz="5400"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         </a:t>
            </a:r>
            <a:r>
              <a:rPr lang="en-IN"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I</a:t>
            </a:r>
            <a:r>
              <a:rPr lang="en-US"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NTRODUCTION</a:t>
            </a:r>
          </a:p>
        </p:txBody>
      </p:sp>
      <p:sp>
        <p:nvSpPr>
          <p:cNvPr id="3" name="Content Placeholder 2">
            <a:extLst>
              <a:ext uri="{FF2B5EF4-FFF2-40B4-BE49-F238E27FC236}">
                <a16:creationId xmlns:a16="http://schemas.microsoft.com/office/drawing/2014/main" id="{346C9479-4CB7-4A19-9A57-02378108E90F}"/>
              </a:ext>
            </a:extLst>
          </p:cNvPr>
          <p:cNvSpPr txBox="1">
            <a:spLocks noGrp="1"/>
          </p:cNvSpPr>
          <p:nvPr>
            <p:ph type="body" idx="4294967295"/>
          </p:nvPr>
        </p:nvSpPr>
        <p:spPr>
          <a:xfrm>
            <a:off x="1246188" y="1514475"/>
            <a:ext cx="10945812" cy="4395788"/>
          </a:xfrm>
          <a:noFill/>
          <a:ln>
            <a:noFill/>
          </a:ln>
        </p:spPr>
        <p:txBody>
          <a:bodyPr wrap="square" anchor="t">
            <a:noAutofit/>
          </a:bodyPr>
          <a:lstStyle/>
          <a:p>
            <a:pPr marL="0" lvl="0" indent="0" algn="just">
              <a:lnSpc>
                <a:spcPct val="100000"/>
              </a:lnSpc>
              <a:spcBef>
                <a:spcPts val="1001"/>
              </a:spcBef>
              <a:buClr>
                <a:srgbClr val="A53010"/>
              </a:buClr>
              <a:buSzPct val="100000"/>
              <a:buFont typeface="Wingdings 3"/>
              <a:buChar char=""/>
            </a:pPr>
            <a:r>
              <a:rPr lang="en-US" sz="2400" b="0" i="0" dirty="0">
                <a:effectLst/>
                <a:latin typeface="Times New Roman" panose="02020603050405020304" pitchFamily="18" charset="0"/>
                <a:cs typeface="Times New Roman" panose="02020603050405020304" pitchFamily="18" charset="0"/>
              </a:rPr>
              <a:t>QR Code has a wide range of applications in this evolving technology world. QR code used to store massive information in a smaller space. So we decide to use QR code in our system and proposed smart attendance system using QR code.</a:t>
            </a:r>
          </a:p>
          <a:p>
            <a:pPr marL="0" lvl="0" indent="0" algn="just">
              <a:lnSpc>
                <a:spcPct val="100000"/>
              </a:lnSpc>
              <a:spcBef>
                <a:spcPts val="1001"/>
              </a:spcBef>
              <a:buClr>
                <a:srgbClr val="A53010"/>
              </a:buClr>
              <a:buSzPct val="100000"/>
              <a:buFont typeface="Wingdings 3"/>
              <a:buChar char=""/>
            </a:pPr>
            <a:r>
              <a:rPr lang="en-US" sz="2400" b="0" i="0" dirty="0">
                <a:effectLst/>
                <a:latin typeface="Times New Roman" panose="02020603050405020304" pitchFamily="18" charset="0"/>
                <a:cs typeface="Times New Roman" panose="02020603050405020304" pitchFamily="18" charset="0"/>
              </a:rPr>
              <a:t>A system that takes down students attendance using QR code. Every student is provided with a card containing a unique QR code. Students just have to scan their cards in front of </a:t>
            </a:r>
            <a:r>
              <a:rPr lang="en-US" sz="2400" dirty="0">
                <a:effectLst/>
                <a:latin typeface="Times New Roman" panose="02020603050405020304" pitchFamily="18" charset="0"/>
                <a:cs typeface="Times New Roman" panose="02020603050405020304" pitchFamily="18" charset="0"/>
              </a:rPr>
              <a:t>webcam</a:t>
            </a:r>
            <a:r>
              <a:rPr lang="en-US" sz="2400" b="0" i="0" dirty="0">
                <a:effectLst/>
                <a:latin typeface="Times New Roman" panose="02020603050405020304" pitchFamily="18" charset="0"/>
                <a:cs typeface="Times New Roman" panose="02020603050405020304" pitchFamily="18" charset="0"/>
              </a:rPr>
              <a:t> and the system notes down their attendance as per dates. Each QR code contains a unique id for students. System then stores all the students’ attendance records and generates defaulter list. Such type of application is very useful in school as well as in college for daily attendance.</a:t>
            </a:r>
            <a:endParaRPr lang="en-US" sz="2400" dirty="0">
              <a:highlight>
                <a:scrgbClr r="0" g="0" b="0">
                  <a:alpha val="0"/>
                </a:scrgbClr>
              </a:highlight>
              <a:latin typeface="Times New Roman" panose="02020603050405020304" pitchFamily="18" charset="0"/>
              <a:ea typeface="Microsoft YaHei" pitchFamily="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OBJECTIV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7879-9130-4226-B578-27D389B92415}"/>
              </a:ext>
            </a:extLst>
          </p:cNvPr>
          <p:cNvSpPr txBox="1">
            <a:spLocks noGrp="1"/>
          </p:cNvSpPr>
          <p:nvPr>
            <p:ph type="title" idx="4294967295"/>
          </p:nvPr>
        </p:nvSpPr>
        <p:spPr>
          <a:xfrm>
            <a:off x="3279775" y="946150"/>
            <a:ext cx="8912225" cy="958850"/>
          </a:xfrm>
          <a:noFill/>
          <a:ln>
            <a:noFill/>
          </a:ln>
        </p:spPr>
        <p:txBody>
          <a:bodyPr wrap="square" anchor="t">
            <a:noAutofit/>
          </a:bodyPr>
          <a:lstStyle/>
          <a:p>
            <a:pPr lvl="0">
              <a:lnSpc>
                <a:spcPct val="100000"/>
              </a:lnSpc>
              <a:spcBef>
                <a:spcPts val="0"/>
              </a:spcBef>
            </a:pPr>
            <a:r>
              <a:rPr lang="en-US"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             </a:t>
            </a:r>
            <a:r>
              <a:rPr lang="en-US"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670BFD5-01E6-401B-A2EF-3FF1D04575B8}"/>
              </a:ext>
            </a:extLst>
          </p:cNvPr>
          <p:cNvSpPr txBox="1">
            <a:spLocks noGrp="1"/>
          </p:cNvSpPr>
          <p:nvPr>
            <p:ph type="body" idx="4294967295"/>
          </p:nvPr>
        </p:nvSpPr>
        <p:spPr>
          <a:xfrm>
            <a:off x="1362634" y="1905000"/>
            <a:ext cx="9959789" cy="3776663"/>
          </a:xfrm>
          <a:noFill/>
          <a:ln>
            <a:noFill/>
          </a:ln>
        </p:spPr>
        <p:txBody>
          <a:bodyPr wrap="square" anchor="t"/>
          <a:lstStyle/>
          <a:p>
            <a:pPr marL="0" lvl="0" indent="0" algn="just">
              <a:lnSpc>
                <a:spcPct val="100000"/>
              </a:lnSpc>
              <a:spcBef>
                <a:spcPts val="1001"/>
              </a:spcBef>
              <a:buClr>
                <a:srgbClr val="A53010"/>
              </a:buClr>
              <a:buSzPct val="100000"/>
              <a:buFont typeface="Wingdings 3"/>
              <a:buChar char=""/>
            </a:pPr>
            <a:r>
              <a:rPr lang="en-US" sz="3200" dirty="0">
                <a:solidFill>
                  <a:srgbClr val="404040"/>
                </a:solidFill>
                <a:highlight>
                  <a:scrgbClr r="0" g="0" b="0">
                    <a:alpha val="0"/>
                  </a:scrgbClr>
                </a:highlight>
                <a:latin typeface="Times New Roman" pitchFamily="18"/>
                <a:ea typeface="Microsoft YaHei" pitchFamily="2"/>
                <a:cs typeface="Times New Roman" pitchFamily="18"/>
              </a:rPr>
              <a:t>The main objective of our project is to scan the </a:t>
            </a:r>
            <a:r>
              <a:rPr lang="en-US" sz="3200" dirty="0" err="1">
                <a:solidFill>
                  <a:srgbClr val="404040"/>
                </a:solidFill>
                <a:highlight>
                  <a:scrgbClr r="0" g="0" b="0">
                    <a:alpha val="0"/>
                  </a:scrgbClr>
                </a:highlight>
                <a:latin typeface="Times New Roman" pitchFamily="18"/>
                <a:ea typeface="Microsoft YaHei" pitchFamily="2"/>
                <a:cs typeface="Times New Roman" pitchFamily="18"/>
              </a:rPr>
              <a:t>qr</a:t>
            </a:r>
            <a:r>
              <a:rPr lang="en-US" sz="3200" dirty="0">
                <a:solidFill>
                  <a:srgbClr val="404040"/>
                </a:solidFill>
                <a:highlight>
                  <a:scrgbClr r="0" g="0" b="0">
                    <a:alpha val="0"/>
                  </a:scrgbClr>
                </a:highlight>
                <a:latin typeface="Times New Roman" pitchFamily="18"/>
                <a:ea typeface="Microsoft YaHei" pitchFamily="2"/>
                <a:cs typeface="Times New Roman" pitchFamily="18"/>
              </a:rPr>
              <a:t> code with an application or web cam .The QR code along with the attendee’s identity taken will confirm his/her attendance.</a:t>
            </a:r>
          </a:p>
          <a:p>
            <a:pPr marL="0" lvl="0" indent="0" algn="just">
              <a:lnSpc>
                <a:spcPct val="100000"/>
              </a:lnSpc>
              <a:spcBef>
                <a:spcPts val="1001"/>
              </a:spcBef>
              <a:buClr>
                <a:srgbClr val="A53010"/>
              </a:buClr>
              <a:buSzPct val="100000"/>
              <a:buNone/>
            </a:pPr>
            <a:endParaRPr lang="en-US" sz="3200" dirty="0">
              <a:solidFill>
                <a:srgbClr val="404040"/>
              </a:solidFill>
              <a:highlight>
                <a:scrgbClr r="0" g="0" b="0">
                  <a:alpha val="0"/>
                </a:scrgbClr>
              </a:highlight>
              <a:latin typeface="Times New Roman" pitchFamily="18"/>
              <a:ea typeface="Microsoft YaHei" pitchFamily="2"/>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10;    PROJECT BENEFICI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3981-56FB-42F6-96CD-A075DFD1804E}"/>
              </a:ext>
            </a:extLst>
          </p:cNvPr>
          <p:cNvSpPr txBox="1">
            <a:spLocks noGrp="1"/>
          </p:cNvSpPr>
          <p:nvPr>
            <p:ph type="title" idx="4294967295"/>
          </p:nvPr>
        </p:nvSpPr>
        <p:spPr>
          <a:xfrm>
            <a:off x="3279775" y="268288"/>
            <a:ext cx="8912225" cy="1636712"/>
          </a:xfrm>
          <a:noFill/>
          <a:ln>
            <a:noFill/>
          </a:ln>
        </p:spPr>
        <p:txBody>
          <a:bodyPr wrap="square" anchor="t">
            <a:noAutofit/>
          </a:bodyPr>
          <a:lstStyle/>
          <a:p>
            <a:pPr lvl="0">
              <a:lnSpc>
                <a:spcPct val="100000"/>
              </a:lnSpc>
              <a:spcBef>
                <a:spcPts val="0"/>
              </a:spcBef>
            </a:pPr>
            <a:br>
              <a:rPr lang="en-US" sz="3600" b="1" dirty="0">
                <a:solidFill>
                  <a:srgbClr val="262626"/>
                </a:solidFill>
                <a:highlight>
                  <a:scrgbClr r="0" g="0" b="0">
                    <a:alpha val="0"/>
                  </a:scrgbClr>
                </a:highlight>
                <a:latin typeface="Century Gothic"/>
                <a:ea typeface="Microsoft YaHei" pitchFamily="2"/>
                <a:cs typeface="Arial" pitchFamily="2"/>
              </a:rPr>
            </a:br>
            <a:r>
              <a:rPr lang="en-US" sz="3600" b="1" dirty="0">
                <a:solidFill>
                  <a:srgbClr val="262626"/>
                </a:solidFill>
                <a:highlight>
                  <a:scrgbClr r="0" g="0" b="0">
                    <a:alpha val="0"/>
                  </a:scrgbClr>
                </a:highlight>
                <a:latin typeface="Century Gothic"/>
                <a:ea typeface="Microsoft YaHei" pitchFamily="2"/>
                <a:cs typeface="Arial" pitchFamily="2"/>
              </a:rPr>
              <a:t>          </a:t>
            </a:r>
            <a:r>
              <a:rPr lang="en-US" sz="4000"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Problem Domain</a:t>
            </a:r>
          </a:p>
        </p:txBody>
      </p:sp>
      <p:sp>
        <p:nvSpPr>
          <p:cNvPr id="3" name="Content Placeholder 2">
            <a:extLst>
              <a:ext uri="{FF2B5EF4-FFF2-40B4-BE49-F238E27FC236}">
                <a16:creationId xmlns:a16="http://schemas.microsoft.com/office/drawing/2014/main" id="{12572D55-D529-4CF0-9D71-AFC8FC7EEE62}"/>
              </a:ext>
            </a:extLst>
          </p:cNvPr>
          <p:cNvSpPr txBox="1">
            <a:spLocks noGrp="1"/>
          </p:cNvSpPr>
          <p:nvPr>
            <p:ph type="body" idx="4294967295"/>
          </p:nvPr>
        </p:nvSpPr>
        <p:spPr>
          <a:xfrm>
            <a:off x="1577788" y="1905000"/>
            <a:ext cx="9619130" cy="4005263"/>
          </a:xfrm>
          <a:noFill/>
          <a:ln>
            <a:noFill/>
          </a:ln>
        </p:spPr>
        <p:txBody>
          <a:bodyPr wrap="square" anchor="t">
            <a:normAutofit/>
          </a:bodyPr>
          <a:lstStyle/>
          <a:p>
            <a:pPr marL="0" lvl="0" indent="0">
              <a:lnSpc>
                <a:spcPct val="100000"/>
              </a:lnSpc>
              <a:spcBef>
                <a:spcPts val="1001"/>
              </a:spcBef>
              <a:buNone/>
            </a:pPr>
            <a:r>
              <a:rPr lang="en-US" sz="3200" dirty="0">
                <a:latin typeface="Times New Roman" panose="02020603050405020304" pitchFamily="18" charset="0"/>
                <a:cs typeface="Times New Roman" panose="02020603050405020304" pitchFamily="18" charset="0"/>
              </a:rPr>
              <a:t>Marking Attendance Manually:</a:t>
            </a:r>
          </a:p>
          <a:p>
            <a:pPr marL="0" lvl="0" indent="0">
              <a:lnSpc>
                <a:spcPct val="100000"/>
              </a:lnSpc>
              <a:spcBef>
                <a:spcPts val="1001"/>
              </a:spcBef>
              <a:buNone/>
            </a:pPr>
            <a:r>
              <a:rPr lang="en-US" sz="2400" dirty="0">
                <a:latin typeface="Times New Roman" panose="02020603050405020304" pitchFamily="18" charset="0"/>
                <a:cs typeface="Times New Roman" panose="02020603050405020304" pitchFamily="18" charset="0"/>
              </a:rPr>
              <a:t>Taking students’ attendance by university instructors during each class is a time consuming process especially when classes are big. Some faculty policies require this task to be performed by the instructor in each lecture. In other words, out of the total hours that are assigned to a given course, which is typically forty-five hours per semester, up to eight hours may be lost to perform this process that usually takes around ten minutes per lecture. </a:t>
            </a:r>
            <a:endParaRPr lang="en-IN" sz="2400" dirty="0">
              <a:solidFill>
                <a:srgbClr val="404040"/>
              </a:solidFill>
              <a:highlight>
                <a:scrgbClr r="0" g="0" b="0">
                  <a:alpha val="0"/>
                </a:scrgbClr>
              </a:highlight>
              <a:latin typeface="Times New Roman" panose="02020603050405020304" pitchFamily="18" charset="0"/>
              <a:ea typeface="Microsoft YaHei" pitchFamily="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10;        DATA SET INSIGHT">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C741A5F-211F-40E3-BEB0-8A7447572BD5}"/>
              </a:ext>
            </a:extLst>
          </p:cNvPr>
          <p:cNvSpPr txBox="1">
            <a:spLocks noGrp="1"/>
          </p:cNvSpPr>
          <p:nvPr>
            <p:ph type="title" idx="4294967295"/>
          </p:nvPr>
        </p:nvSpPr>
        <p:spPr>
          <a:xfrm>
            <a:off x="3279775" y="-204788"/>
            <a:ext cx="8912225" cy="1455738"/>
          </a:xfrm>
          <a:noFill/>
          <a:ln>
            <a:noFill/>
          </a:ln>
        </p:spPr>
        <p:txBody>
          <a:bodyPr wrap="square" anchor="t"/>
          <a:lstStyle/>
          <a:p>
            <a:pPr lvl="0">
              <a:lnSpc>
                <a:spcPct val="100000"/>
              </a:lnSpc>
              <a:spcBef>
                <a:spcPts val="0"/>
              </a:spcBef>
            </a:pPr>
            <a:r>
              <a:rPr lang="en-IN" sz="3600" b="1" dirty="0">
                <a:solidFill>
                  <a:srgbClr val="262626"/>
                </a:solidFill>
                <a:highlight>
                  <a:scrgbClr r="0" g="0" b="0">
                    <a:alpha val="0"/>
                  </a:scrgbClr>
                </a:highlight>
                <a:latin typeface="Century Gothic"/>
                <a:ea typeface="Microsoft YaHei" pitchFamily="2"/>
                <a:cs typeface="Arial" pitchFamily="2"/>
              </a:rPr>
              <a:t>          </a:t>
            </a:r>
            <a:br>
              <a:rPr lang="en-IN" sz="3600" b="1" dirty="0">
                <a:solidFill>
                  <a:srgbClr val="262626"/>
                </a:solidFill>
                <a:highlight>
                  <a:scrgbClr r="0" g="0" b="0">
                    <a:alpha val="0"/>
                  </a:scrgbClr>
                </a:highlight>
                <a:latin typeface="Century Gothic"/>
                <a:ea typeface="Microsoft YaHei" pitchFamily="2"/>
                <a:cs typeface="Arial" pitchFamily="2"/>
              </a:rPr>
            </a:br>
            <a:r>
              <a:rPr lang="en-IN" b="1" dirty="0">
                <a:solidFill>
                  <a:srgbClr val="262626"/>
                </a:solidFill>
                <a:highlight>
                  <a:scrgbClr r="0" g="0" b="0">
                    <a:alpha val="0"/>
                  </a:scrgbClr>
                </a:highlight>
                <a:latin typeface="Century Gothic"/>
                <a:ea typeface="Microsoft YaHei" pitchFamily="2"/>
                <a:cs typeface="Arial" pitchFamily="2"/>
              </a:rPr>
              <a:t>        Literature Survey</a:t>
            </a:r>
            <a:endParaRPr lang="en-US" b="1" dirty="0">
              <a:solidFill>
                <a:srgbClr val="262626"/>
              </a:solidFill>
              <a:highlight>
                <a:scrgbClr r="0" g="0" b="0">
                  <a:alpha val="0"/>
                </a:scrgbClr>
              </a:highlight>
              <a:latin typeface="Century Gothic"/>
              <a:ea typeface="Microsoft YaHei" pitchFamily="2"/>
              <a:cs typeface="Arial" pitchFamily="2"/>
            </a:endParaRPr>
          </a:p>
        </p:txBody>
      </p:sp>
      <p:sp>
        <p:nvSpPr>
          <p:cNvPr id="3" name="Content Placeholder 2">
            <a:extLst>
              <a:ext uri="{FF2B5EF4-FFF2-40B4-BE49-F238E27FC236}">
                <a16:creationId xmlns:a16="http://schemas.microsoft.com/office/drawing/2014/main" id="{EBC1B85E-CECD-43AD-87F9-2434C84E32C2}"/>
              </a:ext>
            </a:extLst>
          </p:cNvPr>
          <p:cNvSpPr txBox="1">
            <a:spLocks noGrp="1"/>
          </p:cNvSpPr>
          <p:nvPr>
            <p:ph type="body" idx="4294967295"/>
          </p:nvPr>
        </p:nvSpPr>
        <p:spPr>
          <a:xfrm>
            <a:off x="2195513" y="1111250"/>
            <a:ext cx="8804181" cy="4827588"/>
          </a:xfrm>
          <a:noFill/>
          <a:ln>
            <a:noFill/>
          </a:ln>
        </p:spPr>
        <p:txBody>
          <a:bodyPr wrap="square" anchor="t">
            <a:noAutofit/>
          </a:bodyPr>
          <a:lstStyle/>
          <a:p>
            <a:pPr marL="0" lvl="0" indent="0" algn="just">
              <a:lnSpc>
                <a:spcPct val="100000"/>
              </a:lnSpc>
              <a:spcBef>
                <a:spcPts val="1001"/>
              </a:spcBef>
              <a:buClr>
                <a:srgbClr val="A53010"/>
              </a:buClr>
              <a:buSzPct val="100000"/>
              <a:buNone/>
            </a:pPr>
            <a:r>
              <a:rPr lang="en-US"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Existing System</a:t>
            </a:r>
          </a:p>
          <a:p>
            <a:pPr marL="0" lvl="0" indent="0" algn="just">
              <a:lnSpc>
                <a:spcPct val="100000"/>
              </a:lnSpc>
              <a:spcBef>
                <a:spcPts val="1001"/>
              </a:spcBef>
              <a:buClr>
                <a:srgbClr val="A53010"/>
              </a:buClr>
              <a:buSzPct val="100000"/>
              <a:buFont typeface="Wingdings 3"/>
              <a:buChar char=""/>
            </a:pPr>
            <a:r>
              <a:rPr lang="en-US" sz="2400" dirty="0">
                <a:latin typeface="Times New Roman" panose="02020603050405020304" pitchFamily="18" charset="0"/>
                <a:cs typeface="Times New Roman" panose="02020603050405020304" pitchFamily="18" charset="0"/>
              </a:rPr>
              <a:t>There are many proposals for Student Attendance Systems in the literature and in the market. Most of them do focus on applications to be installed on the lecturer device, whether a smartphone or a laptop. In the section, we will mention briefly few of these proposals.</a:t>
            </a:r>
          </a:p>
          <a:p>
            <a:pPr marL="0" lvl="0" indent="0" algn="just">
              <a:lnSpc>
                <a:spcPct val="100000"/>
              </a:lnSpc>
              <a:spcBef>
                <a:spcPts val="1001"/>
              </a:spcBef>
              <a:buClr>
                <a:srgbClr val="A53010"/>
              </a:buClr>
              <a:buSzPct val="100000"/>
              <a:buFont typeface="Wingdings 3"/>
              <a:buChar char=""/>
            </a:pPr>
            <a:r>
              <a:rPr lang="en-US" sz="2400" dirty="0">
                <a:latin typeface="Times New Roman" panose="02020603050405020304" pitchFamily="18" charset="0"/>
                <a:cs typeface="Times New Roman" panose="02020603050405020304" pitchFamily="18" charset="0"/>
              </a:rPr>
              <a:t> Reference 1 proposes software to be installed in the instructor's mobile telephone. It enables it to query students' mobile telephone via Bluetooth connection and, through transfer of students' mobile telephones' Media Access Control (MAC) addresses to the instructor's mobile telephone; presence of the student can be confirmed.</a:t>
            </a:r>
          </a:p>
          <a:p>
            <a:pPr marL="0" lvl="0" indent="0" algn="just">
              <a:lnSpc>
                <a:spcPct val="100000"/>
              </a:lnSpc>
              <a:spcBef>
                <a:spcPts val="1001"/>
              </a:spcBef>
              <a:buClr>
                <a:srgbClr val="A53010"/>
              </a:buClr>
              <a:buSzPct val="100000"/>
              <a:buNone/>
            </a:pPr>
            <a:endParaRPr lang="en-US" sz="1400" dirty="0">
              <a:solidFill>
                <a:srgbClr val="404040"/>
              </a:solidFill>
              <a:highlight>
                <a:scrgbClr r="0" g="0" b="0">
                  <a:alpha val="0"/>
                </a:scrgbClr>
              </a:highlight>
              <a:latin typeface="Times New Roman" pitchFamily="18"/>
              <a:ea typeface="Microsoft YaHei" pitchFamily="2"/>
              <a:cs typeface="Times New Roman" pitchFamily="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DATA SET INSIGH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ACDDE9-B515-4CF7-A083-1475F7DE2B2B}"/>
              </a:ext>
            </a:extLst>
          </p:cNvPr>
          <p:cNvSpPr>
            <a:spLocks noGrp="1"/>
          </p:cNvSpPr>
          <p:nvPr>
            <p:ph type="ctrTitle"/>
          </p:nvPr>
        </p:nvSpPr>
        <p:spPr>
          <a:xfrm>
            <a:off x="1524000" y="206189"/>
            <a:ext cx="9144000" cy="905435"/>
          </a:xfrm>
        </p:spPr>
        <p:txBody>
          <a:bodyPr>
            <a:normAutofit/>
          </a:bodyPr>
          <a:lstStyle/>
          <a:p>
            <a:r>
              <a:rPr lang="en-IN" sz="4000"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F725711B-0FCA-404F-BE08-C20B14E16792}"/>
              </a:ext>
            </a:extLst>
          </p:cNvPr>
          <p:cNvSpPr>
            <a:spLocks noGrp="1"/>
          </p:cNvSpPr>
          <p:nvPr>
            <p:ph type="subTitle" idx="1"/>
          </p:nvPr>
        </p:nvSpPr>
        <p:spPr>
          <a:xfrm>
            <a:off x="923364" y="1111624"/>
            <a:ext cx="10192871" cy="5271247"/>
          </a:xfrm>
        </p:spPr>
        <p:txBody>
          <a:bodyPr>
            <a:noAutofit/>
          </a:bodyPr>
          <a:lstStyle/>
          <a:p>
            <a:pPr marL="0" lvl="0" indent="0" algn="just">
              <a:lnSpc>
                <a:spcPct val="100000"/>
              </a:lnSpc>
              <a:spcBef>
                <a:spcPts val="1001"/>
              </a:spcBef>
              <a:buClr>
                <a:srgbClr val="A53010"/>
              </a:buClr>
              <a:buSzPct val="100000"/>
              <a:buFont typeface="Wingdings 3"/>
              <a:buChar char=""/>
            </a:pPr>
            <a:r>
              <a:rPr lang="en-US" sz="2000" dirty="0">
                <a:latin typeface="Times New Roman" panose="02020603050405020304" pitchFamily="18" charset="0"/>
                <a:cs typeface="Times New Roman" panose="02020603050405020304" pitchFamily="18" charset="0"/>
              </a:rPr>
              <a:t>Reference 2 the proposal uses fingerprint verification technique. They propose a system in which fingerprint verification is done by using extraction of minutiae technique and the system that automates the whole process of taking attendance. Since biometrics are concerned with the measurements of unique human physiological or behavioral characteristics, the technology has been used to verify the identity of users. It is becoming critical to be able to monitor the presence of the authenticated user throughout a session.</a:t>
            </a:r>
          </a:p>
          <a:p>
            <a:pPr marL="0" lvl="0" indent="0" algn="just">
              <a:lnSpc>
                <a:spcPct val="100000"/>
              </a:lnSpc>
              <a:spcBef>
                <a:spcPts val="1001"/>
              </a:spcBef>
              <a:buClr>
                <a:srgbClr val="A53010"/>
              </a:buClr>
              <a:buSzPct val="100000"/>
              <a:buFont typeface="Wingdings 3"/>
              <a:buChar char=""/>
            </a:pPr>
            <a:r>
              <a:rPr lang="en-US" sz="2000" dirty="0">
                <a:latin typeface="Times New Roman" panose="02020603050405020304" pitchFamily="18" charset="0"/>
                <a:cs typeface="Times New Roman" panose="02020603050405020304" pitchFamily="18" charset="0"/>
              </a:rPr>
              <a:t>Another proposal 3, discusses a prototype system that uses facial recognition technology to monitor authenticated user or students. A neural network-based algorithm was implemented to carry out face detection, and an eigenface method was employed to perform facial recognition. The experimental results demonstrate the feasibility of near-real-time continuous user verification for high-level security information systems.</a:t>
            </a:r>
          </a:p>
          <a:p>
            <a:pPr algn="just">
              <a:lnSpc>
                <a:spcPct val="100000"/>
              </a:lnSpc>
              <a:spcBef>
                <a:spcPts val="1001"/>
              </a:spcBef>
              <a:buClr>
                <a:srgbClr val="A53010"/>
              </a:buClr>
              <a:buSzPct val="100000"/>
              <a:buFont typeface="Wingdings 3"/>
              <a:buChar char=""/>
            </a:pPr>
            <a:r>
              <a:rPr lang="en-US" sz="2000" dirty="0">
                <a:latin typeface="Times New Roman" panose="02020603050405020304" pitchFamily="18" charset="0"/>
                <a:cs typeface="Times New Roman" panose="02020603050405020304" pitchFamily="18" charset="0"/>
              </a:rPr>
              <a:t>Reference 4 is another example on a proposal that uses real time face detection algorithms integrated on an existing Learning Management System (LMS). It automatically detects and registers students attending on a lecture. The system represents a supplemental tool for instructors, combining algorithms used in machine learning with adaptive methods used to track facial changes during a longer period of time.</a:t>
            </a:r>
          </a:p>
          <a:p>
            <a:pPr marL="0" lvl="0" indent="0" algn="just">
              <a:lnSpc>
                <a:spcPct val="100000"/>
              </a:lnSpc>
              <a:spcBef>
                <a:spcPts val="1001"/>
              </a:spcBef>
              <a:buClr>
                <a:srgbClr val="A53010"/>
              </a:buClr>
              <a:buSzPct val="100000"/>
            </a:pPr>
            <a:endParaRPr lang="en-US" sz="1600" dirty="0">
              <a:solidFill>
                <a:srgbClr val="404040"/>
              </a:solidFill>
              <a:highlight>
                <a:scrgbClr r="0" g="0" b="0">
                  <a:alpha val="0"/>
                </a:scrgbClr>
              </a:highlight>
              <a:latin typeface="Times New Roman" pitchFamily="18"/>
              <a:ea typeface="Microsoft YaHei" pitchFamily="2"/>
              <a:cs typeface="Times New Roman" pitchFamily="18"/>
            </a:endParaRP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10;        MACHINE LEARNING MOD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43B0-4038-4957-8A3A-ECEEA7CAE7BB}"/>
              </a:ext>
            </a:extLst>
          </p:cNvPr>
          <p:cNvSpPr txBox="1">
            <a:spLocks noGrp="1"/>
          </p:cNvSpPr>
          <p:nvPr>
            <p:ph type="title" idx="4294967295"/>
          </p:nvPr>
        </p:nvSpPr>
        <p:spPr>
          <a:xfrm>
            <a:off x="3279775" y="0"/>
            <a:ext cx="8912225" cy="1487488"/>
          </a:xfrm>
          <a:noFill/>
          <a:ln>
            <a:noFill/>
          </a:ln>
        </p:spPr>
        <p:txBody>
          <a:bodyPr wrap="square" anchor="t">
            <a:noAutofit/>
          </a:bodyPr>
          <a:lstStyle/>
          <a:p>
            <a:pPr lvl="0">
              <a:lnSpc>
                <a:spcPct val="100000"/>
              </a:lnSpc>
              <a:spcBef>
                <a:spcPts val="0"/>
              </a:spcBef>
            </a:pPr>
            <a:r>
              <a:rPr lang="en-US" sz="4000" b="1" dirty="0">
                <a:solidFill>
                  <a:srgbClr val="262626"/>
                </a:solidFill>
                <a:highlight>
                  <a:scrgbClr r="0" g="0" b="0">
                    <a:alpha val="0"/>
                  </a:scrgbClr>
                </a:highlight>
                <a:latin typeface="Century Gothic"/>
                <a:ea typeface="Microsoft YaHei" pitchFamily="2"/>
                <a:cs typeface="Arial" pitchFamily="2"/>
              </a:rPr>
              <a:t>     </a:t>
            </a:r>
            <a:br>
              <a:rPr lang="en-US" sz="4000" b="1" dirty="0">
                <a:solidFill>
                  <a:srgbClr val="262626"/>
                </a:solidFill>
                <a:highlight>
                  <a:scrgbClr r="0" g="0" b="0">
                    <a:alpha val="0"/>
                  </a:scrgbClr>
                </a:highlight>
                <a:latin typeface="Century Gothic"/>
                <a:ea typeface="Microsoft YaHei" pitchFamily="2"/>
                <a:cs typeface="Arial" pitchFamily="2"/>
              </a:rPr>
            </a:br>
            <a:r>
              <a:rPr lang="en-US" sz="4000" b="1" dirty="0">
                <a:solidFill>
                  <a:srgbClr val="262626"/>
                </a:solidFill>
                <a:highlight>
                  <a:scrgbClr r="0" g="0" b="0">
                    <a:alpha val="0"/>
                  </a:scrgbClr>
                </a:highlight>
                <a:latin typeface="Century Gothic"/>
                <a:ea typeface="Microsoft YaHei" pitchFamily="2"/>
                <a:cs typeface="Arial" pitchFamily="2"/>
              </a:rPr>
              <a:t>        </a:t>
            </a:r>
            <a:r>
              <a:rPr lang="en-US" sz="4000" b="1" dirty="0">
                <a:solidFill>
                  <a:srgbClr val="262626"/>
                </a:solidFill>
                <a:highlight>
                  <a:scrgbClr r="0" g="0" b="0">
                    <a:alpha val="0"/>
                  </a:scrgbClr>
                </a:highlight>
                <a:latin typeface="Times New Roman" panose="02020603050405020304" pitchFamily="18" charset="0"/>
                <a:ea typeface="Microsoft YaHei" pitchFamily="2"/>
                <a:cs typeface="Times New Roman" panose="02020603050405020304" pitchFamily="18" charset="0"/>
              </a:rPr>
              <a:t>Proposed System</a:t>
            </a:r>
          </a:p>
        </p:txBody>
      </p:sp>
      <p:sp>
        <p:nvSpPr>
          <p:cNvPr id="3" name="Content Placeholder 3">
            <a:extLst>
              <a:ext uri="{FF2B5EF4-FFF2-40B4-BE49-F238E27FC236}">
                <a16:creationId xmlns:a16="http://schemas.microsoft.com/office/drawing/2014/main" id="{0370CFB0-27BD-4394-BF9F-08EF23FD3AAC}"/>
              </a:ext>
            </a:extLst>
          </p:cNvPr>
          <p:cNvSpPr txBox="1">
            <a:spLocks noGrp="1"/>
          </p:cNvSpPr>
          <p:nvPr>
            <p:ph type="body" idx="4294967295"/>
          </p:nvPr>
        </p:nvSpPr>
        <p:spPr>
          <a:xfrm>
            <a:off x="2528047" y="1362075"/>
            <a:ext cx="8543365" cy="4548188"/>
          </a:xfrm>
          <a:noFill/>
          <a:ln>
            <a:noFill/>
          </a:ln>
        </p:spPr>
        <p:txBody>
          <a:bodyPr wrap="square" anchor="t">
            <a:normAutofit fontScale="62500" lnSpcReduction="20000"/>
          </a:bodyPr>
          <a:lstStyle/>
          <a:p>
            <a:pPr marL="0" lvl="0" indent="0">
              <a:lnSpc>
                <a:spcPct val="100000"/>
              </a:lnSpc>
              <a:spcBef>
                <a:spcPts val="1001"/>
              </a:spcBef>
              <a:buClr>
                <a:srgbClr val="A53010"/>
              </a:buClr>
              <a:buSzPct val="100000"/>
              <a:buNone/>
            </a:pPr>
            <a:r>
              <a:rPr lang="en-US" sz="4600" dirty="0">
                <a:solidFill>
                  <a:srgbClr val="404040"/>
                </a:solidFill>
                <a:highlight>
                  <a:scrgbClr r="0" g="0" b="0">
                    <a:alpha val="0"/>
                  </a:scrgbClr>
                </a:highlight>
                <a:latin typeface="Times New Roman" pitchFamily="18"/>
                <a:ea typeface="Microsoft YaHei" pitchFamily="2"/>
                <a:cs typeface="Times New Roman" pitchFamily="18"/>
              </a:rPr>
              <a:t>Methodology</a:t>
            </a:r>
          </a:p>
          <a:p>
            <a:pPr marL="0" lvl="0" indent="0">
              <a:lnSpc>
                <a:spcPct val="100000"/>
              </a:lnSpc>
              <a:spcBef>
                <a:spcPts val="1001"/>
              </a:spcBef>
              <a:buClr>
                <a:srgbClr val="A53010"/>
              </a:buClr>
              <a:buSzPct val="100000"/>
              <a:buFont typeface="Wingdings 3"/>
              <a:buChar char=""/>
            </a:pPr>
            <a:r>
              <a:rPr lang="en-US" sz="3400" dirty="0">
                <a:solidFill>
                  <a:srgbClr val="404040"/>
                </a:solidFill>
                <a:highlight>
                  <a:scrgbClr r="0" g="0" b="0">
                    <a:alpha val="0"/>
                  </a:scrgbClr>
                </a:highlight>
                <a:latin typeface="Times New Roman" pitchFamily="18"/>
                <a:ea typeface="Microsoft YaHei" pitchFamily="2"/>
                <a:cs typeface="Times New Roman" pitchFamily="18"/>
              </a:rPr>
              <a:t>The Application works in the described manner:</a:t>
            </a:r>
          </a:p>
          <a:p>
            <a:pPr marL="0" lvl="0" indent="0">
              <a:lnSpc>
                <a:spcPct val="100000"/>
              </a:lnSpc>
              <a:spcBef>
                <a:spcPts val="1001"/>
              </a:spcBef>
              <a:buClr>
                <a:srgbClr val="A53010"/>
              </a:buClr>
              <a:buSzPct val="100000"/>
              <a:buFont typeface="Wingdings 3"/>
              <a:buChar char=""/>
            </a:pPr>
            <a:r>
              <a:rPr lang="en-US" sz="3400" dirty="0">
                <a:solidFill>
                  <a:srgbClr val="404040"/>
                </a:solidFill>
                <a:highlight>
                  <a:scrgbClr r="0" g="0" b="0">
                    <a:alpha val="0"/>
                  </a:scrgbClr>
                </a:highlight>
                <a:latin typeface="Times New Roman" pitchFamily="18"/>
                <a:ea typeface="Microsoft YaHei" pitchFamily="2"/>
                <a:cs typeface="Times New Roman" pitchFamily="18"/>
              </a:rPr>
              <a:t> 1. User Registration is done via registration.html</a:t>
            </a:r>
          </a:p>
          <a:p>
            <a:pPr marL="0" lvl="0" indent="0">
              <a:lnSpc>
                <a:spcPct val="100000"/>
              </a:lnSpc>
              <a:spcBef>
                <a:spcPts val="1001"/>
              </a:spcBef>
              <a:buClr>
                <a:srgbClr val="A53010"/>
              </a:buClr>
              <a:buSzPct val="100000"/>
              <a:buFont typeface="Wingdings 3"/>
              <a:buChar char=""/>
            </a:pPr>
            <a:r>
              <a:rPr lang="en-US" sz="3400" dirty="0">
                <a:solidFill>
                  <a:srgbClr val="404040"/>
                </a:solidFill>
                <a:highlight>
                  <a:scrgbClr r="0" g="0" b="0">
                    <a:alpha val="0"/>
                  </a:scrgbClr>
                </a:highlight>
                <a:latin typeface="Times New Roman" pitchFamily="18"/>
                <a:ea typeface="Microsoft YaHei" pitchFamily="2"/>
                <a:cs typeface="Times New Roman" pitchFamily="18"/>
              </a:rPr>
              <a:t>2. User's QR Code is generated inside the Database . Thus, Distribution of QR Code takes place.</a:t>
            </a:r>
          </a:p>
          <a:p>
            <a:pPr marL="0" lvl="0" indent="0">
              <a:lnSpc>
                <a:spcPct val="100000"/>
              </a:lnSpc>
              <a:spcBef>
                <a:spcPts val="1001"/>
              </a:spcBef>
              <a:buClr>
                <a:srgbClr val="A53010"/>
              </a:buClr>
              <a:buSzPct val="100000"/>
              <a:buFont typeface="Wingdings 3"/>
              <a:buChar char=""/>
            </a:pPr>
            <a:r>
              <a:rPr lang="en-US" sz="3400" dirty="0">
                <a:solidFill>
                  <a:srgbClr val="404040"/>
                </a:solidFill>
                <a:highlight>
                  <a:scrgbClr r="0" g="0" b="0">
                    <a:alpha val="0"/>
                  </a:scrgbClr>
                </a:highlight>
                <a:latin typeface="Times New Roman" pitchFamily="18"/>
                <a:ea typeface="Microsoft YaHei" pitchFamily="2"/>
                <a:cs typeface="Times New Roman" pitchFamily="18"/>
              </a:rPr>
              <a:t> 3. The application detects the QR Code decodes it , fetches the data of the user from the database and generates the recognizer database for each user at the time of decoding.</a:t>
            </a:r>
          </a:p>
          <a:p>
            <a:pPr marL="0" lvl="0" indent="0">
              <a:lnSpc>
                <a:spcPct val="100000"/>
              </a:lnSpc>
              <a:spcBef>
                <a:spcPts val="1001"/>
              </a:spcBef>
              <a:buClr>
                <a:srgbClr val="A53010"/>
              </a:buClr>
              <a:buSzPct val="100000"/>
              <a:buFont typeface="Wingdings 3"/>
              <a:buChar char=""/>
            </a:pPr>
            <a:r>
              <a:rPr lang="en-US" sz="3400" dirty="0">
                <a:solidFill>
                  <a:srgbClr val="404040"/>
                </a:solidFill>
                <a:highlight>
                  <a:scrgbClr r="0" g="0" b="0">
                    <a:alpha val="0"/>
                  </a:scrgbClr>
                </a:highlight>
                <a:latin typeface="Times New Roman" pitchFamily="18"/>
                <a:ea typeface="Microsoft YaHei" pitchFamily="2"/>
                <a:cs typeface="Times New Roman" pitchFamily="18"/>
              </a:rPr>
              <a:t> 4. The design then runs the face recognition  algorithm to authenticate the user.</a:t>
            </a:r>
          </a:p>
          <a:p>
            <a:pPr marL="0" lvl="0" indent="0">
              <a:lnSpc>
                <a:spcPct val="100000"/>
              </a:lnSpc>
              <a:spcBef>
                <a:spcPts val="1001"/>
              </a:spcBef>
              <a:buClr>
                <a:srgbClr val="A53010"/>
              </a:buClr>
              <a:buSzPct val="100000"/>
              <a:buFont typeface="Wingdings 3"/>
              <a:buChar char=""/>
            </a:pPr>
            <a:r>
              <a:rPr lang="en-US" sz="3400" dirty="0">
                <a:solidFill>
                  <a:srgbClr val="404040"/>
                </a:solidFill>
                <a:highlight>
                  <a:scrgbClr r="0" g="0" b="0">
                    <a:alpha val="0"/>
                  </a:scrgbClr>
                </a:highlight>
                <a:latin typeface="Times New Roman" pitchFamily="18"/>
                <a:ea typeface="Microsoft YaHei" pitchFamily="2"/>
                <a:cs typeface="Times New Roman" pitchFamily="18"/>
              </a:rPr>
              <a:t> 5. After identifying the user it makes an entry into the database regarding time of entrance of attendee and then it removes the recognizer database created specially for him/her.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5EE9-F835-42A1-BC4E-71704011E6DC}"/>
              </a:ext>
            </a:extLst>
          </p:cNvPr>
          <p:cNvSpPr txBox="1">
            <a:spLocks noGrp="1"/>
          </p:cNvSpPr>
          <p:nvPr>
            <p:ph type="title" idx="4294967295"/>
          </p:nvPr>
        </p:nvSpPr>
        <p:spPr>
          <a:xfrm>
            <a:off x="3279775" y="623888"/>
            <a:ext cx="8912225" cy="1281112"/>
          </a:xfrm>
          <a:noFill/>
          <a:ln>
            <a:noFill/>
          </a:ln>
        </p:spPr>
        <p:txBody>
          <a:bodyPr wrap="square" anchor="t"/>
          <a:lstStyle/>
          <a:p>
            <a:pPr lvl="0">
              <a:lnSpc>
                <a:spcPct val="100000"/>
              </a:lnSpc>
              <a:spcBef>
                <a:spcPts val="0"/>
              </a:spcBef>
            </a:pPr>
            <a:r>
              <a:rPr lang="en-US" b="1">
                <a:solidFill>
                  <a:srgbClr val="262626"/>
                </a:solidFill>
                <a:highlight>
                  <a:scrgbClr r="0" g="0" b="0">
                    <a:alpha val="0"/>
                  </a:scrgbClr>
                </a:highlight>
                <a:latin typeface="Century Gothic"/>
                <a:ea typeface="Microsoft YaHei" pitchFamily="2"/>
                <a:cs typeface="Arial" pitchFamily="2"/>
              </a:rPr>
              <a:t>         CONCLUSION</a:t>
            </a:r>
          </a:p>
        </p:txBody>
      </p:sp>
      <p:sp>
        <p:nvSpPr>
          <p:cNvPr id="3" name="Content Placeholder 2">
            <a:extLst>
              <a:ext uri="{FF2B5EF4-FFF2-40B4-BE49-F238E27FC236}">
                <a16:creationId xmlns:a16="http://schemas.microsoft.com/office/drawing/2014/main" id="{3CA6E0F0-1D77-40B3-B499-12507D352F99}"/>
              </a:ext>
            </a:extLst>
          </p:cNvPr>
          <p:cNvSpPr txBox="1">
            <a:spLocks noGrp="1"/>
          </p:cNvSpPr>
          <p:nvPr>
            <p:ph type="body" idx="4294967295"/>
          </p:nvPr>
        </p:nvSpPr>
        <p:spPr>
          <a:xfrm>
            <a:off x="2133600" y="1855788"/>
            <a:ext cx="9457765" cy="4022725"/>
          </a:xfrm>
          <a:noFill/>
          <a:ln>
            <a:noFill/>
          </a:ln>
        </p:spPr>
        <p:txBody>
          <a:bodyPr wrap="square" anchor="t"/>
          <a:lstStyle/>
          <a:p>
            <a:pPr marL="0" indent="0" algn="just">
              <a:lnSpc>
                <a:spcPct val="100000"/>
              </a:lnSpc>
              <a:spcBef>
                <a:spcPts val="1001"/>
              </a:spcBef>
              <a:buNone/>
              <a:tabLst>
                <a:tab pos="0" algn="l"/>
              </a:tabLst>
            </a:pPr>
            <a:r>
              <a:rPr lang="en-US" sz="2000" dirty="0"/>
              <a:t>In conclusion, taking attendance with QR code is the best options among all of the solutions. The project aims on digitizing the process of taking attendance across colleges, thus eliminating the manual process of taking attendance. This provides the university with an efficient automated and easy way for confirming the student attendance.</a:t>
            </a:r>
            <a:endParaRPr lang="en-IN" sz="3200" dirty="0">
              <a:solidFill>
                <a:srgbClr val="404040"/>
              </a:solidFill>
              <a:highlight>
                <a:scrgbClr r="0" g="0" b="0">
                  <a:alpha val="0"/>
                </a:scrgbClr>
              </a:highlight>
              <a:latin typeface="Times New Roman" pitchFamily="18"/>
              <a:ea typeface="Microsoft YaHei" pitchFamily="2"/>
              <a:cs typeface="Times New Roman" pitchFamily="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B26836-5FAF-45F6-B19F-18986BCBED49}"/>
              </a:ext>
            </a:extLst>
          </p:cNvPr>
          <p:cNvSpPr>
            <a:spLocks noGrp="1"/>
          </p:cNvSpPr>
          <p:nvPr>
            <p:ph type="dt" sz="half" idx="4294967295"/>
          </p:nvPr>
        </p:nvSpPr>
        <p:spPr>
          <a:xfrm>
            <a:off x="0" y="6356350"/>
            <a:ext cx="2743200" cy="365125"/>
          </a:xfrm>
        </p:spPr>
        <p:txBody>
          <a:bodyPr/>
          <a:lstStyle/>
          <a:p>
            <a:fld id="{00B40793-C1F2-4CDC-8188-80AF37EBA53D}" type="datetimeFigureOut">
              <a:rPr lang="en-IN" smtClean="0"/>
              <a:t>21-03-2022</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815</Words>
  <Application>Microsoft Office PowerPoint</Application>
  <PresentationFormat>Widescreen</PresentationFormat>
  <Paragraphs>40</Paragraphs>
  <Slides>9</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Liberation Sans</vt:lpstr>
      <vt:lpstr>Liberation Serif</vt:lpstr>
      <vt:lpstr>Arial</vt:lpstr>
      <vt:lpstr>Bahnschrift</vt:lpstr>
      <vt:lpstr>Calibri</vt:lpstr>
      <vt:lpstr>Calibri Light</vt:lpstr>
      <vt:lpstr>Century Gothic</vt:lpstr>
      <vt:lpstr>Times New Roman</vt:lpstr>
      <vt:lpstr>Wingdings 3</vt:lpstr>
      <vt:lpstr>Office Theme</vt:lpstr>
      <vt:lpstr>Wisp</vt:lpstr>
      <vt:lpstr>Minor Project Review-1 Smart Attendance System</vt:lpstr>
      <vt:lpstr>         INTRODUCTION</vt:lpstr>
      <vt:lpstr>             OBJECTIVES</vt:lpstr>
      <vt:lpstr>           Problem Domain</vt:lpstr>
      <vt:lpstr>                   Literature Survey</vt:lpstr>
      <vt:lpstr>Literature Survey</vt:lpstr>
      <vt:lpstr>              Proposed System</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predictor</dc:title>
  <dc:creator>BHASKAR RAO V</dc:creator>
  <cp:lastModifiedBy>cloudconvert_14</cp:lastModifiedBy>
  <cp:revision>38</cp:revision>
  <dcterms:created xsi:type="dcterms:W3CDTF">2020-10-20T13:51:00Z</dcterms:created>
  <dcterms:modified xsi:type="dcterms:W3CDTF">2022-03-21T06:54:08Z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KSOProductBuildVer">
    <vt:lpwstr>1033-11.2.0.10224</vt:lpwstr>
  </property>
  <property fmtid="{D5CDD505-2E9C-101B-9397-08002B2CF9AE}" pid="5" name="PresentationFormat">
    <vt:lpwstr>Widescreen</vt:lpwstr>
  </property>
  <property fmtid="{D5CDD505-2E9C-101B-9397-08002B2CF9AE}" pid="6" name="Slides">
    <vt:r8>10</vt:r8>
  </property>
</Properties>
</file>