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75362-5F7F-4BA7-92D7-7DD734CFD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0CBFBAC-5241-4022-9A52-D9267E493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C62433-F242-46B9-AC61-6B434369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98F4-E639-4C47-844D-E5D8F094FF6E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2F4B8-947A-44C8-A732-E9633181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143676-0356-468D-A7AB-0CC7FE81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BD80-996A-4499-A97F-1888A9B9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42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DDBF7-9667-4113-BF47-E53CBB7A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E6C4D9-440C-4A42-94FE-802CA445A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335D38-78F8-4CDF-BA68-11F1CC5F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98F4-E639-4C47-844D-E5D8F094FF6E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EDDC6-A758-40F3-9643-DABBD251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E96400-4DC2-414F-984D-657E687B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BD80-996A-4499-A97F-1888A9B9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35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3913D2-917A-4020-A607-606E4A1C3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004D9F-7C6D-428F-A8CD-0D91D0BD8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BD12D-7BCC-46C4-87E1-BB5F425D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98F4-E639-4C47-844D-E5D8F094FF6E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B43BA4-C95F-43B9-967C-5A7B7E9C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1CF6F4-3C2B-470F-B2F4-15E58977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BD80-996A-4499-A97F-1888A9B9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00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17F1C-800A-4BDB-93B1-2BE923CB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629915-1C6D-4EBB-902B-9633EB59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EA17FB-CCA7-4C09-A744-AC3A02B1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98F4-E639-4C47-844D-E5D8F094FF6E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5F161F-ABED-41D8-BDC7-E078029B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4CCFC-E1CB-4D2C-850E-27F5956B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BD80-996A-4499-A97F-1888A9B9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9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49B4C-1791-40C4-8699-6FCC7465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E71890-3149-4AEA-AC67-1186BC658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4F02FF-52DE-4A19-91DA-E9CDE5EA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98F4-E639-4C47-844D-E5D8F094FF6E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4DDFE3-D97F-49E9-B26D-2C0DBDF7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52EE08-50F9-4B15-845F-EBFA62C3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BD80-996A-4499-A97F-1888A9B9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4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CCCB6-21CC-4A12-82EB-7464F192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58FED5-F24D-4703-AEB3-71F7A0466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DB6CD1-A3D1-4DF5-B120-44AFA7D4B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B179D-CB57-489B-BAB9-288D1994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98F4-E639-4C47-844D-E5D8F094FF6E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3634BA-C521-44F6-B072-16021DA0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BBE4D11-CE09-45AA-9333-FBE3DC99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BD80-996A-4499-A97F-1888A9B9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264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2093B-BFA8-4B72-ACD4-58969F66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4BC367-682E-4830-93E8-E806590A9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624CA0-1CBB-4ED0-9E5F-D97E9B791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619BEC-A984-4918-9CBB-792B0FE91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3696BD-3E28-4A57-8D1E-2652B4C7A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2B91A19-79A4-4A82-BEA6-57EF1701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98F4-E639-4C47-844D-E5D8F094FF6E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6E7E47-3532-4AEB-9A5D-6316595C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F97E40-5BDE-4A2B-AA10-8052AFE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BD80-996A-4499-A97F-1888A9B9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911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4DBF0-54AA-4E58-8791-0B5EB46D8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2FA78D-8E2A-428D-BDD0-579C3891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98F4-E639-4C47-844D-E5D8F094FF6E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FA274F-FF3F-4764-9AF0-3485CC2F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732E3EF-73ED-445C-8C65-56B6B9CC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BD80-996A-4499-A97F-1888A9B9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65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16EECA5-83F1-4B44-9A97-1D7218C6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98F4-E639-4C47-844D-E5D8F094FF6E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A8F02D-9F5A-4665-8D52-AF66B4FAB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B73C84-4541-49F1-B20C-63DCC8A2E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BD80-996A-4499-A97F-1888A9B9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103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189BB3-BED6-4AB0-9A41-ACEDE02B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921F4-0CF1-4DAC-9D25-DD5EC0018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AAD4BD-6055-4485-93AE-8DBA0EEE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6F852F-FECA-4CC3-B72A-D5B5A75D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98F4-E639-4C47-844D-E5D8F094FF6E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1A44E0-4010-4989-BDAA-B1F5B7FF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0A38DE-7B4B-4057-9380-5EB3ADDB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BD80-996A-4499-A97F-1888A9B9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171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400F4-3B43-4CB1-864E-233AFB3F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B7E4A48-12E9-4048-B321-1FC9D385C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70458F-6C1D-4BDD-AC8B-2248E3446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513D8E-80FC-4A76-82C4-FD3589D8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98F4-E639-4C47-844D-E5D8F094FF6E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65DD3A-B8DA-4926-908E-5333F0F06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F3D07A-86FB-4B4A-9A26-B85F7C4C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5BD80-996A-4499-A97F-1888A9B9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530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54BE9FD-5566-46D2-8B47-EED70666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949270-7EBB-4B4C-9596-F1686E6C0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18F5FA-B9D5-4472-BFC7-4576DF175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98F4-E639-4C47-844D-E5D8F094FF6E}" type="datetimeFigureOut">
              <a:rPr lang="de-DE" smtClean="0"/>
              <a:t>04.06.2023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785761-E728-450D-8E30-6A6337890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E721A8-B00F-49E9-81AA-64C6C9990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5BD80-996A-4499-A97F-1888A9B90B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24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3EFED942-8636-4706-A759-C3737B114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19D0394-9A1E-4F1F-9D95-93BF56FFED75}"/>
              </a:ext>
            </a:extLst>
          </p:cNvPr>
          <p:cNvCxnSpPr/>
          <p:nvPr/>
        </p:nvCxnSpPr>
        <p:spPr>
          <a:xfrm>
            <a:off x="4054412" y="4951563"/>
            <a:ext cx="0" cy="134280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D0505F2-6452-44CE-97C2-4A1C8B197C23}"/>
              </a:ext>
            </a:extLst>
          </p:cNvPr>
          <p:cNvCxnSpPr/>
          <p:nvPr/>
        </p:nvCxnSpPr>
        <p:spPr>
          <a:xfrm>
            <a:off x="2743195" y="6193766"/>
            <a:ext cx="123357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E8062D1-E171-46F0-AF15-359476899A46}"/>
                  </a:ext>
                </a:extLst>
              </p:cNvPr>
              <p:cNvSpPr txBox="1"/>
              <p:nvPr/>
            </p:nvSpPr>
            <p:spPr>
              <a:xfrm>
                <a:off x="3092566" y="5789930"/>
                <a:ext cx="5003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3E8062D1-E171-46F0-AF15-359476899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2566" y="5789930"/>
                <a:ext cx="500330" cy="369332"/>
              </a:xfrm>
              <a:prstGeom prst="rect">
                <a:avLst/>
              </a:prstGeom>
              <a:blipFill>
                <a:blip r:embed="rId3"/>
                <a:stretch>
                  <a:fillRect r="-1829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07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807B74F6-8A10-436E-A6B5-7B02F532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8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47F00F1-9B68-465D-90AC-6A33B45D1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A3F1B0AD-41B2-4C01-AE05-847884B78E08}"/>
              </a:ext>
            </a:extLst>
          </p:cNvPr>
          <p:cNvCxnSpPr>
            <a:cxnSpLocks/>
          </p:cNvCxnSpPr>
          <p:nvPr/>
        </p:nvCxnSpPr>
        <p:spPr>
          <a:xfrm>
            <a:off x="1359017" y="2525086"/>
            <a:ext cx="8682620" cy="2722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B62C7D-166B-45AD-8B70-69351FC1BF26}"/>
              </a:ext>
            </a:extLst>
          </p:cNvPr>
          <p:cNvCxnSpPr>
            <a:cxnSpLocks/>
          </p:cNvCxnSpPr>
          <p:nvPr/>
        </p:nvCxnSpPr>
        <p:spPr>
          <a:xfrm>
            <a:off x="7018004" y="2638419"/>
            <a:ext cx="0" cy="76207"/>
          </a:xfrm>
          <a:prstGeom prst="straightConnector1">
            <a:avLst/>
          </a:prstGeom>
          <a:ln w="12700" cap="flat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E61DF620-E949-4497-A646-676BEDCFA171}"/>
              </a:ext>
            </a:extLst>
          </p:cNvPr>
          <p:cNvSpPr txBox="1"/>
          <p:nvPr/>
        </p:nvSpPr>
        <p:spPr>
          <a:xfrm>
            <a:off x="6263694" y="2027928"/>
            <a:ext cx="15086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/>
              <a:t>Final value +4%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27D7DB7-1A4D-4556-8357-7000AE7F024C}"/>
              </a:ext>
            </a:extLst>
          </p:cNvPr>
          <p:cNvCxnSpPr>
            <a:cxnSpLocks/>
          </p:cNvCxnSpPr>
          <p:nvPr/>
        </p:nvCxnSpPr>
        <p:spPr>
          <a:xfrm flipV="1">
            <a:off x="7018004" y="2457434"/>
            <a:ext cx="0" cy="76207"/>
          </a:xfrm>
          <a:prstGeom prst="straightConnector1">
            <a:avLst/>
          </a:prstGeom>
          <a:ln w="12700" cap="flat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81AF6E1-B24F-4C8B-99E0-66D08D1208F0}"/>
              </a:ext>
            </a:extLst>
          </p:cNvPr>
          <p:cNvCxnSpPr>
            <a:cxnSpLocks/>
          </p:cNvCxnSpPr>
          <p:nvPr/>
        </p:nvCxnSpPr>
        <p:spPr>
          <a:xfrm flipV="1">
            <a:off x="7018005" y="2416969"/>
            <a:ext cx="0" cy="333377"/>
          </a:xfrm>
          <a:prstGeom prst="straightConnector1">
            <a:avLst/>
          </a:prstGeom>
          <a:ln w="12700" cap="flat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5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24AAFED-ED00-4D78-B667-B04B08DF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Geschonneck, Markus Tobias</dc:creator>
  <cp:lastModifiedBy>Geschonneck, Markus Tobias</cp:lastModifiedBy>
  <cp:revision>10</cp:revision>
  <dcterms:created xsi:type="dcterms:W3CDTF">2023-05-11T13:16:33Z</dcterms:created>
  <dcterms:modified xsi:type="dcterms:W3CDTF">2023-06-04T15:56:27Z</dcterms:modified>
</cp:coreProperties>
</file>