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B35"/>
    <a:srgbClr val="D8BD24"/>
    <a:srgbClr val="14BABA"/>
    <a:srgbClr val="387CF2"/>
    <a:srgbClr val="FDFE36"/>
    <a:srgbClr val="F8D62D"/>
    <a:srgbClr val="65CB6E"/>
    <a:srgbClr val="13BDB6"/>
    <a:srgbClr val="249DE5"/>
    <a:srgbClr val="406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81558-582A-463A-B2D1-00FEA07E1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4F0467-7C6A-4D93-8F52-5553824EE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31E569-F6D4-4A90-B04E-543CA0DF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6317E-4156-4DCF-A207-63C63CD8A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BD5206-9ACF-4E7B-9E52-2CC6987D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9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1103E-9ACA-41AA-BA1F-E811E114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BA7448-BE87-4592-80C6-0FF387B5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C1FA1-F006-4A6B-B453-446269D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6A8B9-801D-4B1C-A525-3A43E9E8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38996-903C-4075-914F-C71F37AF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68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8A2C8F-08AB-4DA0-A8DA-A2444AACA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331043-CB9B-4BDC-8C8B-16A6E6B38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0A562-40F5-4D9A-8B6B-27405156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B03AB-AA15-46BE-896C-366DCE5E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BE2A40-5E72-44D2-AC06-0E58D01E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4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3DE73-623C-4793-8759-815EDB3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FCC37D-0EC3-42B2-95E9-5AEF2FA83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53C81-CA57-4709-94DA-AB601ACC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80748-99C9-45D1-BA6D-D31C99BC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A199A-D8C9-43A9-B585-152D9990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27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DBF986-44E5-4D6E-8247-EEDB1107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2BFCAF-940D-4555-9191-437B3905E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570D0C-0792-4B0A-B7BE-FE3809FF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2C8553-08FB-4FF3-AE72-C8C5BF05C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F1DBE-5C85-4680-8AD5-32FCAD5B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039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8A5A2-CF37-48D7-8765-CBE2EA91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1C8DBF-8F1A-4898-AB3B-8D26485B1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3F6B76-76B1-4758-99DA-99AE3145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775122-DF1B-4AFE-B3BE-46B8F9AC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C4A76D-024C-40DA-A6E1-21340DC2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B6E07C-CF2A-48BD-A66E-22A582A3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89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4D4A1-E828-4458-9E68-480EEA436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0E33C6-ED7C-45DC-B80D-C883D1782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8FB939-91F2-43BD-BCB0-83855C64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CE1796-CDAD-40D4-B998-C00561A67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8DE5DBD-B206-4D09-A48F-46D0A3568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A0BFAB-29E0-475B-83BD-0A6BC39A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63E7EA5-70F7-46B3-B0BD-B1838702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1027527-2099-432E-81D0-1C402FA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05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2520B-6E42-4DEF-9E78-FA3E4638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C65A8D-8E88-4F5A-B460-0BD11AB6E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336370-C420-4818-9702-D6CCFF26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7F99CF-026A-4D90-936F-E07AF314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6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F95588-6C0C-4F1F-A806-57E7A840D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AD245E-C2BF-4A78-8E62-C4BE7210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FAF5CF-1366-4AE9-A51D-6732FE33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39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FF1A8-D586-4533-8ACF-75792923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32DA5-6FCE-40E3-9E0A-945245D2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47EEDE-99EC-4A93-B07D-C21A63FF3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998F99-F7CC-4070-AC7D-7BC71E4E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6E4B4B-EE83-4916-97EA-8A1C2D93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36DE48-2192-454A-9E5D-D1D6945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16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A27B8-68AF-4CE2-8A75-43947E23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F9638E-2011-4E8B-9D0E-25EC422EE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95F6EE-B8FD-458F-81B0-20B67B19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CAF7AB-2230-48B7-A41D-289A1AD1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AC07E4-C6A9-4B2C-BEAF-9B883681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3D6228-3A52-4C78-A999-9372F8BA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5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60035D2-DAE2-49AF-8C9B-D12C6A82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16E76-0B78-4D52-8EA9-D3B8B616A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DBE814-9743-41AB-8B53-5967AF469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8C37-FEFD-4164-8566-5BDB782EA995}" type="datetimeFigureOut">
              <a:rPr lang="de-DE" smtClean="0"/>
              <a:t>21.04.2023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830601-E60A-48E7-B8F6-E37F56C70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D9D07B-A352-4936-A252-FFC3FB99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D47F5-8655-4671-9CB5-15A644FD83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27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C9A87D2-9F55-408F-B253-43F2546A5767}"/>
              </a:ext>
            </a:extLst>
          </p:cNvPr>
          <p:cNvGrpSpPr/>
          <p:nvPr/>
        </p:nvGrpSpPr>
        <p:grpSpPr>
          <a:xfrm>
            <a:off x="1369124" y="364326"/>
            <a:ext cx="8190260" cy="5571166"/>
            <a:chOff x="1369124" y="364326"/>
            <a:chExt cx="8190260" cy="5571166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CE0EE8F1-92C4-4FD9-978F-F60CDBF38352}"/>
                </a:ext>
              </a:extLst>
            </p:cNvPr>
            <p:cNvGrpSpPr/>
            <p:nvPr/>
          </p:nvGrpSpPr>
          <p:grpSpPr>
            <a:xfrm>
              <a:off x="1369124" y="524829"/>
              <a:ext cx="8190260" cy="5205772"/>
              <a:chOff x="2009204" y="814389"/>
              <a:chExt cx="8190260" cy="5205772"/>
            </a:xfrm>
          </p:grpSpPr>
          <p:pic>
            <p:nvPicPr>
              <p:cNvPr id="4" name="Grafik 3">
                <a:extLst>
                  <a:ext uri="{FF2B5EF4-FFF2-40B4-BE49-F238E27FC236}">
                    <a16:creationId xmlns:a16="http://schemas.microsoft.com/office/drawing/2014/main" id="{D352974F-7C76-4009-9E46-B6674154C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009204" y="837838"/>
                <a:ext cx="8173591" cy="5182323"/>
              </a:xfrm>
              <a:prstGeom prst="rect">
                <a:avLst/>
              </a:prstGeom>
              <a:noFill/>
            </p:spPr>
          </p:pic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B1B521C1-F6AD-4B29-B5E5-A0538314CB16}"/>
                  </a:ext>
                </a:extLst>
              </p:cNvPr>
              <p:cNvSpPr/>
              <p:nvPr/>
            </p:nvSpPr>
            <p:spPr>
              <a:xfrm>
                <a:off x="5290457" y="1987421"/>
                <a:ext cx="391886" cy="1520890"/>
              </a:xfrm>
              <a:prstGeom prst="rect">
                <a:avLst/>
              </a:prstGeom>
              <a:solidFill>
                <a:srgbClr val="F5E7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942B019-A03C-4FA1-B181-BDB0AFC985EC}"/>
                  </a:ext>
                </a:extLst>
              </p:cNvPr>
              <p:cNvSpPr/>
              <p:nvPr/>
            </p:nvSpPr>
            <p:spPr>
              <a:xfrm rot="20091338">
                <a:off x="5383667" y="1814317"/>
                <a:ext cx="205468" cy="255717"/>
              </a:xfrm>
              <a:prstGeom prst="rect">
                <a:avLst/>
              </a:prstGeom>
              <a:solidFill>
                <a:srgbClr val="F5E7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97A58EE-E24F-4B1A-B3DE-FCC07964BD65}"/>
                  </a:ext>
                </a:extLst>
              </p:cNvPr>
              <p:cNvSpPr/>
              <p:nvPr/>
            </p:nvSpPr>
            <p:spPr>
              <a:xfrm rot="20233142">
                <a:off x="5355696" y="1715665"/>
                <a:ext cx="268814" cy="92420"/>
              </a:xfrm>
              <a:prstGeom prst="rect">
                <a:avLst/>
              </a:prstGeom>
              <a:gradFill flip="none" rotWithShape="1">
                <a:gsLst>
                  <a:gs pos="0">
                    <a:srgbClr val="F5E724"/>
                  </a:gs>
                  <a:gs pos="100000">
                    <a:srgbClr val="F8F912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0D255B78-983D-409C-A8EF-0DE5BC72AB92}"/>
                  </a:ext>
                </a:extLst>
              </p:cNvPr>
              <p:cNvSpPr/>
              <p:nvPr/>
            </p:nvSpPr>
            <p:spPr>
              <a:xfrm>
                <a:off x="5364958" y="1163536"/>
                <a:ext cx="190111" cy="149396"/>
              </a:xfrm>
              <a:prstGeom prst="rect">
                <a:avLst/>
              </a:prstGeom>
              <a:gradFill flip="none" rotWithShape="1">
                <a:gsLst>
                  <a:gs pos="0">
                    <a:srgbClr val="F8FA13"/>
                  </a:gs>
                  <a:gs pos="100000">
                    <a:srgbClr val="FBF90F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E6791D2-4677-4889-8461-8CAB25B9FB40}"/>
                  </a:ext>
                </a:extLst>
              </p:cNvPr>
              <p:cNvSpPr/>
              <p:nvPr/>
            </p:nvSpPr>
            <p:spPr>
              <a:xfrm>
                <a:off x="5348289" y="1302608"/>
                <a:ext cx="190111" cy="149396"/>
              </a:xfrm>
              <a:prstGeom prst="rect">
                <a:avLst/>
              </a:prstGeom>
              <a:gradFill flip="none" rotWithShape="1">
                <a:gsLst>
                  <a:gs pos="0">
                    <a:srgbClr val="F8FA13"/>
                  </a:gs>
                  <a:gs pos="100000">
                    <a:srgbClr val="FBF90E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687AFDC-508C-492E-8976-92A1651DED3F}"/>
                  </a:ext>
                </a:extLst>
              </p:cNvPr>
              <p:cNvSpPr/>
              <p:nvPr/>
            </p:nvSpPr>
            <p:spPr>
              <a:xfrm>
                <a:off x="5364958" y="1452004"/>
                <a:ext cx="190111" cy="149396"/>
              </a:xfrm>
              <a:prstGeom prst="rect">
                <a:avLst/>
              </a:prstGeom>
              <a:gradFill flip="none" rotWithShape="1">
                <a:gsLst>
                  <a:gs pos="0">
                    <a:srgbClr val="F8FA13"/>
                  </a:gs>
                  <a:gs pos="100000">
                    <a:srgbClr val="F0FD0F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1D040AB1-D574-4A24-A78C-FB774D8F3BE1}"/>
                  </a:ext>
                </a:extLst>
              </p:cNvPr>
              <p:cNvSpPr/>
              <p:nvPr/>
            </p:nvSpPr>
            <p:spPr>
              <a:xfrm>
                <a:off x="5364957" y="1590279"/>
                <a:ext cx="294654" cy="167083"/>
              </a:xfrm>
              <a:prstGeom prst="rect">
                <a:avLst/>
              </a:prstGeom>
              <a:gradFill flip="none" rotWithShape="1">
                <a:gsLst>
                  <a:gs pos="0">
                    <a:srgbClr val="F8FA13"/>
                  </a:gs>
                  <a:gs pos="100000">
                    <a:srgbClr val="F8F912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9FD10CB-36F1-46F8-8E7C-ED8B5CE98850}"/>
                  </a:ext>
                </a:extLst>
              </p:cNvPr>
              <p:cNvSpPr/>
              <p:nvPr/>
            </p:nvSpPr>
            <p:spPr>
              <a:xfrm>
                <a:off x="5348287" y="1109662"/>
                <a:ext cx="240507" cy="56255"/>
              </a:xfrm>
              <a:prstGeom prst="rect">
                <a:avLst/>
              </a:prstGeom>
              <a:gradFill flip="none" rotWithShape="1">
                <a:gsLst>
                  <a:gs pos="25000">
                    <a:srgbClr val="EDF779"/>
                  </a:gs>
                  <a:gs pos="75000">
                    <a:srgbClr val="EAF532"/>
                  </a:gs>
                  <a:gs pos="50000">
                    <a:srgbClr val="E9F64D"/>
                  </a:gs>
                  <a:gs pos="0">
                    <a:srgbClr val="F4FBA5"/>
                  </a:gs>
                  <a:gs pos="100000">
                    <a:srgbClr val="F0FB19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CA11B59D-76C0-4215-9110-F5F9B20FFE6C}"/>
                  </a:ext>
                </a:extLst>
              </p:cNvPr>
              <p:cNvSpPr/>
              <p:nvPr/>
            </p:nvSpPr>
            <p:spPr>
              <a:xfrm>
                <a:off x="5373484" y="1043836"/>
                <a:ext cx="190111" cy="75792"/>
              </a:xfrm>
              <a:prstGeom prst="rect">
                <a:avLst/>
              </a:prstGeom>
              <a:gradFill flip="none" rotWithShape="1">
                <a:gsLst>
                  <a:gs pos="26000">
                    <a:srgbClr val="FDFBF7"/>
                  </a:gs>
                  <a:gs pos="0">
                    <a:srgbClr val="F5F4A5"/>
                  </a:gs>
                  <a:gs pos="100000">
                    <a:srgbClr val="FEFCFF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C128CAD4-8947-459B-8568-3442A5D7B030}"/>
                  </a:ext>
                </a:extLst>
              </p:cNvPr>
              <p:cNvSpPr/>
              <p:nvPr/>
            </p:nvSpPr>
            <p:spPr>
              <a:xfrm>
                <a:off x="5240033" y="814389"/>
                <a:ext cx="391885" cy="2294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8A59E0DD-4E4C-4666-B28A-7FED6594333B}"/>
                  </a:ext>
                </a:extLst>
              </p:cNvPr>
              <p:cNvSpPr/>
              <p:nvPr/>
            </p:nvSpPr>
            <p:spPr>
              <a:xfrm>
                <a:off x="2369820" y="860698"/>
                <a:ext cx="391885" cy="45647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F70739E2-A4B4-400D-97EC-61BA4021DF0D}"/>
                  </a:ext>
                </a:extLst>
              </p:cNvPr>
              <p:cNvSpPr txBox="1"/>
              <p:nvPr/>
            </p:nvSpPr>
            <p:spPr>
              <a:xfrm>
                <a:off x="2278380" y="1006760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400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3E7625B7-6585-4BF5-9F6C-E33CFA7C17B3}"/>
                  </a:ext>
                </a:extLst>
              </p:cNvPr>
              <p:cNvSpPr txBox="1"/>
              <p:nvPr/>
            </p:nvSpPr>
            <p:spPr>
              <a:xfrm>
                <a:off x="2278380" y="2128730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52D00801-17F4-4D45-8C84-82700C1C5FFC}"/>
                  </a:ext>
                </a:extLst>
              </p:cNvPr>
              <p:cNvSpPr txBox="1"/>
              <p:nvPr/>
            </p:nvSpPr>
            <p:spPr>
              <a:xfrm>
                <a:off x="2278380" y="2689715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250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86CDB3E-9B05-4470-910F-4A5B9EB1400B}"/>
                  </a:ext>
                </a:extLst>
              </p:cNvPr>
              <p:cNvSpPr txBox="1"/>
              <p:nvPr/>
            </p:nvSpPr>
            <p:spPr>
              <a:xfrm>
                <a:off x="2278380" y="3250700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2B96943-FC48-4B42-B2C6-3CAA3F4BAAB0}"/>
                  </a:ext>
                </a:extLst>
              </p:cNvPr>
              <p:cNvSpPr txBox="1"/>
              <p:nvPr/>
            </p:nvSpPr>
            <p:spPr>
              <a:xfrm>
                <a:off x="2278380" y="3811685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991B4E9E-2F36-4D07-A6C9-4559A8D23F62}"/>
                  </a:ext>
                </a:extLst>
              </p:cNvPr>
              <p:cNvSpPr txBox="1"/>
              <p:nvPr/>
            </p:nvSpPr>
            <p:spPr>
              <a:xfrm>
                <a:off x="2278380" y="4372670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78FD381F-D8D8-4038-A498-620374EE7AB8}"/>
                  </a:ext>
                </a:extLst>
              </p:cNvPr>
              <p:cNvSpPr txBox="1"/>
              <p:nvPr/>
            </p:nvSpPr>
            <p:spPr>
              <a:xfrm>
                <a:off x="2385060" y="4933658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C8859131-2E95-4906-B98B-37091E9315A6}"/>
                  </a:ext>
                </a:extLst>
              </p:cNvPr>
              <p:cNvSpPr txBox="1"/>
              <p:nvPr/>
            </p:nvSpPr>
            <p:spPr>
              <a:xfrm>
                <a:off x="2278380" y="1567745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350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AC80712D-5EFA-4905-B653-80B671127036}"/>
                  </a:ext>
                </a:extLst>
              </p:cNvPr>
              <p:cNvSpPr/>
              <p:nvPr/>
            </p:nvSpPr>
            <p:spPr>
              <a:xfrm>
                <a:off x="2565762" y="5655499"/>
                <a:ext cx="5669280" cy="3158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E8B11A93-1094-456D-96BF-83C33ABF1D7F}"/>
                  </a:ext>
                </a:extLst>
              </p:cNvPr>
              <p:cNvSpPr txBox="1"/>
              <p:nvPr/>
            </p:nvSpPr>
            <p:spPr>
              <a:xfrm>
                <a:off x="3230880" y="5647602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A010754-F325-4524-BBC3-E931A0244633}"/>
                  </a:ext>
                </a:extLst>
              </p:cNvPr>
              <p:cNvSpPr txBox="1"/>
              <p:nvPr/>
            </p:nvSpPr>
            <p:spPr>
              <a:xfrm>
                <a:off x="7772402" y="5647602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400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8EA9CA5-966A-4DD6-951A-5213CE0F81B9}"/>
                  </a:ext>
                </a:extLst>
              </p:cNvPr>
              <p:cNvSpPr txBox="1"/>
              <p:nvPr/>
            </p:nvSpPr>
            <p:spPr>
              <a:xfrm>
                <a:off x="7123614" y="5647602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350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9AE14447-FD21-4C86-9372-735271B3AE7C}"/>
                  </a:ext>
                </a:extLst>
              </p:cNvPr>
              <p:cNvSpPr txBox="1"/>
              <p:nvPr/>
            </p:nvSpPr>
            <p:spPr>
              <a:xfrm>
                <a:off x="6474825" y="5647602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4CB5AC6E-DC88-4C6D-8521-206A64744A83}"/>
                  </a:ext>
                </a:extLst>
              </p:cNvPr>
              <p:cNvSpPr txBox="1"/>
              <p:nvPr/>
            </p:nvSpPr>
            <p:spPr>
              <a:xfrm>
                <a:off x="5826036" y="5647602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250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57EA98BF-FCCA-4881-A278-DF1E96A4612C}"/>
                  </a:ext>
                </a:extLst>
              </p:cNvPr>
              <p:cNvSpPr txBox="1"/>
              <p:nvPr/>
            </p:nvSpPr>
            <p:spPr>
              <a:xfrm>
                <a:off x="5177247" y="5647602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08B3C96E-DB12-4E0C-9BE1-6B38FCEBED06}"/>
                  </a:ext>
                </a:extLst>
              </p:cNvPr>
              <p:cNvSpPr txBox="1"/>
              <p:nvPr/>
            </p:nvSpPr>
            <p:spPr>
              <a:xfrm>
                <a:off x="4528458" y="5647602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150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feld 35">
                <a:extLst>
                  <a:ext uri="{FF2B5EF4-FFF2-40B4-BE49-F238E27FC236}">
                    <a16:creationId xmlns:a16="http://schemas.microsoft.com/office/drawing/2014/main" id="{F9BEB99C-2254-46FE-BB12-AFB3B22A4A41}"/>
                  </a:ext>
                </a:extLst>
              </p:cNvPr>
              <p:cNvSpPr txBox="1"/>
              <p:nvPr/>
            </p:nvSpPr>
            <p:spPr>
              <a:xfrm>
                <a:off x="3879669" y="5647602"/>
                <a:ext cx="746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1DDEA7A3-EE36-47A1-ABA0-93F53963D4A8}"/>
                  </a:ext>
                </a:extLst>
              </p:cNvPr>
              <p:cNvSpPr/>
              <p:nvPr/>
            </p:nvSpPr>
            <p:spPr>
              <a:xfrm>
                <a:off x="8412480" y="860698"/>
                <a:ext cx="577955" cy="48776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FF10BF22-DD1C-4C35-A90E-0F843AF3E369}"/>
                  </a:ext>
                </a:extLst>
              </p:cNvPr>
              <p:cNvSpPr txBox="1"/>
              <p:nvPr/>
            </p:nvSpPr>
            <p:spPr>
              <a:xfrm>
                <a:off x="8922112" y="912455"/>
                <a:ext cx="127735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DNI (W/m</a:t>
                </a:r>
                <a:r>
                  <a:rPr lang="de-DE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de-D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de-DE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D9F46293-1647-49E5-AB8F-6E8E4E359665}"/>
                  </a:ext>
                </a:extLst>
              </p:cNvPr>
              <p:cNvSpPr txBox="1"/>
              <p:nvPr/>
            </p:nvSpPr>
            <p:spPr>
              <a:xfrm>
                <a:off x="8846544" y="1405167"/>
                <a:ext cx="7467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700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63FAD0E5-4C27-4C73-AC1F-5D3E1FEDCEF1}"/>
                  </a:ext>
                </a:extLst>
              </p:cNvPr>
              <p:cNvSpPr txBox="1"/>
              <p:nvPr/>
            </p:nvSpPr>
            <p:spPr>
              <a:xfrm>
                <a:off x="8846544" y="2011135"/>
                <a:ext cx="7467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600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6577E55F-AD20-4A07-8632-DF238F0BF2C3}"/>
                  </a:ext>
                </a:extLst>
              </p:cNvPr>
              <p:cNvSpPr txBox="1"/>
              <p:nvPr/>
            </p:nvSpPr>
            <p:spPr>
              <a:xfrm>
                <a:off x="8846544" y="2617103"/>
                <a:ext cx="7467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053724AA-F64B-4D04-8D7F-D735D81DDCB9}"/>
                  </a:ext>
                </a:extLst>
              </p:cNvPr>
              <p:cNvSpPr txBox="1"/>
              <p:nvPr/>
            </p:nvSpPr>
            <p:spPr>
              <a:xfrm>
                <a:off x="8846544" y="3223071"/>
                <a:ext cx="7467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400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3AF048D5-1CBF-46ED-BFAA-C7192CB1A64F}"/>
                  </a:ext>
                </a:extLst>
              </p:cNvPr>
              <p:cNvSpPr txBox="1"/>
              <p:nvPr/>
            </p:nvSpPr>
            <p:spPr>
              <a:xfrm>
                <a:off x="8846544" y="3829039"/>
                <a:ext cx="7467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EACB724D-F775-404A-ABF1-5DCD26A5CF8F}"/>
                  </a:ext>
                </a:extLst>
              </p:cNvPr>
              <p:cNvSpPr txBox="1"/>
              <p:nvPr/>
            </p:nvSpPr>
            <p:spPr>
              <a:xfrm>
                <a:off x="8846544" y="4435007"/>
                <a:ext cx="7467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7943C715-5B24-416F-A452-DB82D90264D6}"/>
                  </a:ext>
                </a:extLst>
              </p:cNvPr>
              <p:cNvSpPr txBox="1"/>
              <p:nvPr/>
            </p:nvSpPr>
            <p:spPr>
              <a:xfrm>
                <a:off x="8846544" y="5040976"/>
                <a:ext cx="74676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100</a:t>
                </a:r>
                <a:endParaRPr lang="de-D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DC4B222C-2F19-4309-B9EE-9E55729CE020}"/>
                  </a:ext>
                </a:extLst>
              </p:cNvPr>
              <p:cNvGrpSpPr/>
              <p:nvPr/>
            </p:nvGrpSpPr>
            <p:grpSpPr>
              <a:xfrm>
                <a:off x="8546210" y="1119628"/>
                <a:ext cx="307579" cy="4473452"/>
                <a:chOff x="8211095" y="1119628"/>
                <a:chExt cx="307579" cy="4473452"/>
              </a:xfrm>
            </p:grpSpPr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D83CE0A-9D9F-450B-A5F3-0DD43954D27B}"/>
                    </a:ext>
                  </a:extLst>
                </p:cNvPr>
                <p:cNvSpPr/>
                <p:nvPr/>
              </p:nvSpPr>
              <p:spPr>
                <a:xfrm>
                  <a:off x="8211095" y="1119628"/>
                  <a:ext cx="307579" cy="4473452"/>
                </a:xfrm>
                <a:prstGeom prst="rect">
                  <a:avLst/>
                </a:prstGeom>
                <a:gradFill>
                  <a:gsLst>
                    <a:gs pos="87000">
                      <a:srgbClr val="F8D62D"/>
                    </a:gs>
                    <a:gs pos="100000">
                      <a:srgbClr val="FDFE36"/>
                    </a:gs>
                    <a:gs pos="62000">
                      <a:srgbClr val="65CB6E"/>
                    </a:gs>
                    <a:gs pos="50000">
                      <a:srgbClr val="13BDB6"/>
                    </a:gs>
                    <a:gs pos="37000">
                      <a:srgbClr val="249DE5"/>
                    </a:gs>
                    <a:gs pos="25000">
                      <a:srgbClr val="406FF8"/>
                    </a:gs>
                    <a:gs pos="12000">
                      <a:srgbClr val="4340DE"/>
                    </a:gs>
                    <a:gs pos="0">
                      <a:srgbClr val="3C28A7"/>
                    </a:gs>
                    <a:gs pos="75000">
                      <a:srgbClr val="D8BD24"/>
                    </a:gs>
                  </a:gsLst>
                  <a:lin ang="16200000" scaled="1"/>
                </a:gra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681B0D7C-E872-4160-B2EA-6C3B5802D141}"/>
                    </a:ext>
                  </a:extLst>
                </p:cNvPr>
                <p:cNvCxnSpPr/>
                <p:nvPr/>
              </p:nvCxnSpPr>
              <p:spPr>
                <a:xfrm>
                  <a:off x="8480574" y="1544885"/>
                  <a:ext cx="360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>
                  <a:extLst>
                    <a:ext uri="{FF2B5EF4-FFF2-40B4-BE49-F238E27FC236}">
                      <a16:creationId xmlns:a16="http://schemas.microsoft.com/office/drawing/2014/main" id="{89195FDE-162E-407D-970B-8EAA3C959D5C}"/>
                    </a:ext>
                  </a:extLst>
                </p:cNvPr>
                <p:cNvCxnSpPr/>
                <p:nvPr/>
              </p:nvCxnSpPr>
              <p:spPr>
                <a:xfrm>
                  <a:off x="8480574" y="2153215"/>
                  <a:ext cx="360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>
                  <a:extLst>
                    <a:ext uri="{FF2B5EF4-FFF2-40B4-BE49-F238E27FC236}">
                      <a16:creationId xmlns:a16="http://schemas.microsoft.com/office/drawing/2014/main" id="{4F0C6075-9BF3-4B94-ADB9-F4C077F63DC0}"/>
                    </a:ext>
                  </a:extLst>
                </p:cNvPr>
                <p:cNvCxnSpPr/>
                <p:nvPr/>
              </p:nvCxnSpPr>
              <p:spPr>
                <a:xfrm>
                  <a:off x="8480574" y="2761545"/>
                  <a:ext cx="360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>
                  <a:extLst>
                    <a:ext uri="{FF2B5EF4-FFF2-40B4-BE49-F238E27FC236}">
                      <a16:creationId xmlns:a16="http://schemas.microsoft.com/office/drawing/2014/main" id="{811FB6D9-2E9B-4ECB-AB51-029CA9EED755}"/>
                    </a:ext>
                  </a:extLst>
                </p:cNvPr>
                <p:cNvCxnSpPr/>
                <p:nvPr/>
              </p:nvCxnSpPr>
              <p:spPr>
                <a:xfrm>
                  <a:off x="8480574" y="3369875"/>
                  <a:ext cx="360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Gerader Verbinder 43">
                  <a:extLst>
                    <a:ext uri="{FF2B5EF4-FFF2-40B4-BE49-F238E27FC236}">
                      <a16:creationId xmlns:a16="http://schemas.microsoft.com/office/drawing/2014/main" id="{62501C7F-20FF-4C9E-9E3E-2CCE30719CC3}"/>
                    </a:ext>
                  </a:extLst>
                </p:cNvPr>
                <p:cNvCxnSpPr/>
                <p:nvPr/>
              </p:nvCxnSpPr>
              <p:spPr>
                <a:xfrm>
                  <a:off x="8480574" y="3978205"/>
                  <a:ext cx="360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Gerader Verbinder 44">
                  <a:extLst>
                    <a:ext uri="{FF2B5EF4-FFF2-40B4-BE49-F238E27FC236}">
                      <a16:creationId xmlns:a16="http://schemas.microsoft.com/office/drawing/2014/main" id="{1D07166C-050D-4CA6-8E9E-4ABE43B8C8F2}"/>
                    </a:ext>
                  </a:extLst>
                </p:cNvPr>
                <p:cNvCxnSpPr/>
                <p:nvPr/>
              </p:nvCxnSpPr>
              <p:spPr>
                <a:xfrm>
                  <a:off x="8480574" y="4586535"/>
                  <a:ext cx="360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Gerader Verbinder 45">
                  <a:extLst>
                    <a:ext uri="{FF2B5EF4-FFF2-40B4-BE49-F238E27FC236}">
                      <a16:creationId xmlns:a16="http://schemas.microsoft.com/office/drawing/2014/main" id="{69A483C1-E53D-445A-BB55-28345C8335CD}"/>
                    </a:ext>
                  </a:extLst>
                </p:cNvPr>
                <p:cNvCxnSpPr/>
                <p:nvPr/>
              </p:nvCxnSpPr>
              <p:spPr>
                <a:xfrm>
                  <a:off x="8480574" y="5194865"/>
                  <a:ext cx="36000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9B51DC4B-DDC5-4006-846C-AA6EFBE7130B}"/>
                </a:ext>
              </a:extLst>
            </p:cNvPr>
            <p:cNvSpPr txBox="1"/>
            <p:nvPr/>
          </p:nvSpPr>
          <p:spPr>
            <a:xfrm>
              <a:off x="3617970" y="5596938"/>
              <a:ext cx="38877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distance</a:t>
              </a: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px</a:t>
              </a: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, 1px = 20m]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445898B0-1DF1-47A8-B2A2-72F1F56CCB8D}"/>
                </a:ext>
              </a:extLst>
            </p:cNvPr>
            <p:cNvSpPr txBox="1"/>
            <p:nvPr/>
          </p:nvSpPr>
          <p:spPr>
            <a:xfrm rot="16200000">
              <a:off x="-398830" y="2138915"/>
              <a:ext cx="388773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distance</a:t>
              </a: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 [</a:t>
              </a:r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px</a:t>
              </a: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, 1px = 20m]</a:t>
              </a:r>
              <a:endParaRPr lang="de-DE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790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fik 53">
            <a:extLst>
              <a:ext uri="{FF2B5EF4-FFF2-40B4-BE49-F238E27FC236}">
                <a16:creationId xmlns:a16="http://schemas.microsoft.com/office/drawing/2014/main" id="{90F72C98-43D3-4052-9F07-2AAE2993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57" y="295915"/>
            <a:ext cx="8199831" cy="56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49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Geschonneck, Markus Tobias</dc:creator>
  <cp:lastModifiedBy>Geschonneck, Markus Tobias</cp:lastModifiedBy>
  <cp:revision>7</cp:revision>
  <dcterms:created xsi:type="dcterms:W3CDTF">2023-04-21T17:34:35Z</dcterms:created>
  <dcterms:modified xsi:type="dcterms:W3CDTF">2023-04-21T18:34:19Z</dcterms:modified>
</cp:coreProperties>
</file>