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0F6B8-C255-45C8-979F-074D8299D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D6FED4-55E1-4749-B478-5D0F1DA0A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BD958F-5B58-465A-B979-183A2A78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827B-F163-4CB8-B8FA-237C488E98C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512740-A051-406E-9378-6D8E6BEC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5EB164-135A-4595-AB83-AE0B83CA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563D-DB42-4C16-A9EF-9499E82E1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58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D7AF4-BD40-4CCB-823A-440FC6AB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FB894E-3923-4273-8350-FBF9D0CAA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C0A2E7-0432-4EBF-8543-AB7BB431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827B-F163-4CB8-B8FA-237C488E98C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10DED3-4FA6-43D6-BF95-49B809F2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9B2EC-5E75-4BBB-98B1-6E00CBBE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563D-DB42-4C16-A9EF-9499E82E1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37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BEC286-0AE6-421E-85FC-2FF305E81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092E66-CB6C-49CD-A536-354EC33EB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2B83C4-9CC8-4869-B625-24C88E0D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827B-F163-4CB8-B8FA-237C488E98C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FA3DF4-67FD-4D68-9105-B52F1E3B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F38DCF-50EE-4B26-9617-D13C7199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563D-DB42-4C16-A9EF-9499E82E1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706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62B49-5976-4E41-ADB3-1E72348F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190B3D-A460-4696-9D8A-E53F07DA3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3569D3-5628-407B-BB54-A9015CA7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827B-F163-4CB8-B8FA-237C488E98C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D4DE4-F670-44C6-803B-87CBFF24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69489D-6BDB-47C7-ABBC-4CA2CF68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563D-DB42-4C16-A9EF-9499E82E1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44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C8928D-E13C-420B-B332-BCEB9179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3BC45E-8C83-4DAB-A606-4F887FE94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454B6D-250E-424C-B24C-9732371D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827B-F163-4CB8-B8FA-237C488E98C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248D7C-1D4B-4B29-9974-2DFE79A8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FC6976-FF58-4EA2-882D-1FAFC5FC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563D-DB42-4C16-A9EF-9499E82E1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64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3F153-62DB-47F7-A62E-7951F885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E245D8-A6D6-4699-9D97-57D7B9B75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656502-5A5A-48B1-9F6B-DC1B5E9A4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F42C7F-6CA7-41AA-B1FC-89479728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827B-F163-4CB8-B8FA-237C488E98C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896B91-EA62-4D56-9595-A95C4938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4BBBC9-EBF9-4C8B-BA94-AAECDC00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563D-DB42-4C16-A9EF-9499E82E1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77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E853E-D164-4C03-8CC1-B7772195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112485-536C-494E-AF81-CAD4121D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CFCAEA-5214-45B9-92FF-1EAAC264E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071D54-B64F-464F-ACA3-13526B7A9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EFA1691-E692-4B11-9F5F-FE26E453B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825EBF-EE65-4AF8-81EA-775D9D24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827B-F163-4CB8-B8FA-237C488E98C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B269B0-0E94-4089-9CC6-9D491E8FC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DE85DB-79D4-4CEA-A704-CB3D76CA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563D-DB42-4C16-A9EF-9499E82E1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90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E66D5-ECDF-4A80-AE14-D27FE20E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B128F4-F42E-45E7-A6B0-A856C5A38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827B-F163-4CB8-B8FA-237C488E98C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ECFFCC-5CA9-408C-9021-48F037CB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C9E07-1078-41BF-95EF-0CEFA2B2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563D-DB42-4C16-A9EF-9499E82E1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26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861FB1-1215-4722-BC3F-C084F2AB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827B-F163-4CB8-B8FA-237C488E98C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486CD73-F19E-41D9-AD76-B3E18BE5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8E055-9491-4DDF-8B68-74BC76E68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563D-DB42-4C16-A9EF-9499E82E1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1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EBBE7-F1CE-463F-B753-3FFD9D4F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1584DA-6900-4D93-9112-602159B6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FC4DBD-FD94-440B-9CBB-B4E0C3975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6B4631-1AB0-4D5C-94D3-9A627C83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827B-F163-4CB8-B8FA-237C488E98C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CC0FA1-00C3-45E5-AC24-DE14F71CD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9BFC33-21AA-4E8F-AF14-E603C42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563D-DB42-4C16-A9EF-9499E82E1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79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BCE87-E5A6-4EBC-8B08-AC860227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7B378F-7468-4900-BA62-43CAE1973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710A60-3B99-4C45-855B-6E2652944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155852-98F2-4F10-87E3-F555BBD6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827B-F163-4CB8-B8FA-237C488E98C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6712AC-0D0F-4105-92A0-44604FC0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44A307-2E48-4D38-A25C-E7476274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C563D-DB42-4C16-A9EF-9499E82E1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11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C29056-F902-4497-9BC2-C8178305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3F815D-C00D-4768-91D7-5FDD60A55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45ED4-EA28-40A8-A9AC-22659C573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7827B-F163-4CB8-B8FA-237C488E98C0}" type="datetimeFigureOut">
              <a:rPr lang="de-DE" smtClean="0"/>
              <a:t>22.05.2023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24C5F8-BD7D-4173-8198-830796B65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375C20-2A0C-42C7-977A-B4CCF4695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C563D-DB42-4C16-A9EF-9499E82E17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80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B9E236A-E8A8-40E0-8456-091F30893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5CB8D17-F694-455C-8C51-28340A0992EF}"/>
              </a:ext>
            </a:extLst>
          </p:cNvPr>
          <p:cNvCxnSpPr>
            <a:cxnSpLocks/>
          </p:cNvCxnSpPr>
          <p:nvPr/>
        </p:nvCxnSpPr>
        <p:spPr>
          <a:xfrm>
            <a:off x="4970462" y="830510"/>
            <a:ext cx="270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C6FF112-547C-4FFD-9640-6CAD0E448513}"/>
              </a:ext>
            </a:extLst>
          </p:cNvPr>
          <p:cNvCxnSpPr>
            <a:cxnSpLocks/>
          </p:cNvCxnSpPr>
          <p:nvPr/>
        </p:nvCxnSpPr>
        <p:spPr>
          <a:xfrm>
            <a:off x="4954586" y="830510"/>
            <a:ext cx="0" cy="4263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52620D1-5C10-4E1B-B9E3-C235A5E9B566}"/>
              </a:ext>
            </a:extLst>
          </p:cNvPr>
          <p:cNvCxnSpPr>
            <a:cxnSpLocks/>
          </p:cNvCxnSpPr>
          <p:nvPr/>
        </p:nvCxnSpPr>
        <p:spPr>
          <a:xfrm>
            <a:off x="4958554" y="5093515"/>
            <a:ext cx="39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869E378-CD3D-4141-B210-75D0B8FF7E68}"/>
              </a:ext>
            </a:extLst>
          </p:cNvPr>
          <p:cNvCxnSpPr>
            <a:cxnSpLocks/>
          </p:cNvCxnSpPr>
          <p:nvPr/>
        </p:nvCxnSpPr>
        <p:spPr>
          <a:xfrm>
            <a:off x="5361590" y="4854333"/>
            <a:ext cx="0" cy="2391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734C2213-C1A9-4E62-8443-57E0C6F7312E}"/>
              </a:ext>
            </a:extLst>
          </p:cNvPr>
          <p:cNvCxnSpPr>
            <a:cxnSpLocks/>
          </p:cNvCxnSpPr>
          <p:nvPr/>
        </p:nvCxnSpPr>
        <p:spPr>
          <a:xfrm>
            <a:off x="7694640" y="830510"/>
            <a:ext cx="0" cy="4263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C7F9F6F-9161-4F9F-A3E2-CE09DC875A95}"/>
              </a:ext>
            </a:extLst>
          </p:cNvPr>
          <p:cNvCxnSpPr>
            <a:cxnSpLocks/>
          </p:cNvCxnSpPr>
          <p:nvPr/>
        </p:nvCxnSpPr>
        <p:spPr>
          <a:xfrm>
            <a:off x="8101329" y="1009650"/>
            <a:ext cx="0" cy="4088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3B66835-34C1-41E1-BD95-7794712B4E62}"/>
              </a:ext>
            </a:extLst>
          </p:cNvPr>
          <p:cNvCxnSpPr>
            <a:cxnSpLocks/>
          </p:cNvCxnSpPr>
          <p:nvPr/>
        </p:nvCxnSpPr>
        <p:spPr>
          <a:xfrm>
            <a:off x="3972364" y="1031846"/>
            <a:ext cx="0" cy="37834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310502D-2CDE-4BB0-871A-226DC8E87AC8}"/>
              </a:ext>
            </a:extLst>
          </p:cNvPr>
          <p:cNvCxnSpPr>
            <a:cxnSpLocks/>
          </p:cNvCxnSpPr>
          <p:nvPr/>
        </p:nvCxnSpPr>
        <p:spPr>
          <a:xfrm>
            <a:off x="3972364" y="4830521"/>
            <a:ext cx="13630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EE70B49-E1A4-4832-BAB3-5372C1D010A1}"/>
              </a:ext>
            </a:extLst>
          </p:cNvPr>
          <p:cNvCxnSpPr/>
          <p:nvPr/>
        </p:nvCxnSpPr>
        <p:spPr>
          <a:xfrm>
            <a:off x="5153758" y="5176007"/>
            <a:ext cx="691707" cy="302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Grafik 37">
            <a:extLst>
              <a:ext uri="{FF2B5EF4-FFF2-40B4-BE49-F238E27FC236}">
                <a16:creationId xmlns:a16="http://schemas.microsoft.com/office/drawing/2014/main" id="{89B53122-BB62-4BDA-BE63-E9DC8B159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069" y="572793"/>
            <a:ext cx="788175" cy="216471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9C34C2B7-E04A-4592-9E60-42177723E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177" y="2776801"/>
            <a:ext cx="758373" cy="25279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F90E7970-CDF2-46A5-9FAD-809E237F9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9517" y="5395063"/>
            <a:ext cx="1238203" cy="311757"/>
          </a:xfrm>
          <a:prstGeom prst="rect">
            <a:avLst/>
          </a:prstGeom>
        </p:spPr>
      </p:pic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C8AFEE2-7BBC-4446-B500-A1E38D19CDA3}"/>
              </a:ext>
            </a:extLst>
          </p:cNvPr>
          <p:cNvCxnSpPr>
            <a:cxnSpLocks/>
          </p:cNvCxnSpPr>
          <p:nvPr/>
        </p:nvCxnSpPr>
        <p:spPr>
          <a:xfrm>
            <a:off x="7699084" y="5093515"/>
            <a:ext cx="399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BD78605C-9247-46E5-BBBC-FCB093DC26D4}"/>
              </a:ext>
            </a:extLst>
          </p:cNvPr>
          <p:cNvCxnSpPr>
            <a:cxnSpLocks/>
          </p:cNvCxnSpPr>
          <p:nvPr/>
        </p:nvCxnSpPr>
        <p:spPr>
          <a:xfrm flipH="1">
            <a:off x="7194994" y="5176007"/>
            <a:ext cx="691707" cy="3020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6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062BBC74-1C33-4E23-BE62-E6E0DCA1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0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09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Geschonneck, Markus Tobias</dc:creator>
  <cp:lastModifiedBy>Geschonneck, Markus Tobias</cp:lastModifiedBy>
  <cp:revision>4</cp:revision>
  <dcterms:created xsi:type="dcterms:W3CDTF">2023-05-22T14:14:38Z</dcterms:created>
  <dcterms:modified xsi:type="dcterms:W3CDTF">2023-05-22T14:34:00Z</dcterms:modified>
</cp:coreProperties>
</file>