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4" r:id="rId2"/>
    <p:sldId id="263" r:id="rId3"/>
    <p:sldId id="256" r:id="rId4"/>
    <p:sldId id="259" r:id="rId5"/>
    <p:sldId id="257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D5C0"/>
    <a:srgbClr val="707070"/>
    <a:srgbClr val="9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8401B-D1DA-4591-AA1C-8E2D8006F925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62915-9554-408C-89B2-D2708ADDE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73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 MITHUN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62915-9554-408C-89B2-D2708ADDED7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10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65B2-3639-49EE-8ADB-3D9D39AAC8D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285C-3A51-47CC-8E4E-941A8CEA1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31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65B2-3639-49EE-8ADB-3D9D39AAC8D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285C-3A51-47CC-8E4E-941A8CEA1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3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65B2-3639-49EE-8ADB-3D9D39AAC8D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285C-3A51-47CC-8E4E-941A8CEA1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9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65B2-3639-49EE-8ADB-3D9D39AAC8D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285C-3A51-47CC-8E4E-941A8CEA1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87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65B2-3639-49EE-8ADB-3D9D39AAC8D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285C-3A51-47CC-8E4E-941A8CEA1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71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65B2-3639-49EE-8ADB-3D9D39AAC8D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285C-3A51-47CC-8E4E-941A8CEA1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2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65B2-3639-49EE-8ADB-3D9D39AAC8D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285C-3A51-47CC-8E4E-941A8CEA1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27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65B2-3639-49EE-8ADB-3D9D39AAC8D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285C-3A51-47CC-8E4E-941A8CEA1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69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65B2-3639-49EE-8ADB-3D9D39AAC8D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285C-3A51-47CC-8E4E-941A8CEA1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35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65B2-3639-49EE-8ADB-3D9D39AAC8D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285C-3A51-47CC-8E4E-941A8CEA1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1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65B2-3639-49EE-8ADB-3D9D39AAC8D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285C-3A51-47CC-8E4E-941A8CEA1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50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465B2-3639-49EE-8ADB-3D9D39AAC8D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2285C-3A51-47CC-8E4E-941A8CEA1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85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leetcode.com/problems/find-the-sum-of-encrypted-integers/description/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ackerrank.com/phone-log" TargetMode="External"/><Relationship Id="rId5" Type="http://schemas.openxmlformats.org/officeDocument/2006/relationships/hyperlink" Target="https://www.hackerrank.com/newspaper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hackerrank.com/diary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shoe-size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www.hackerrank.com/testimonials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ackerrank.com/forensic-report" TargetMode="External"/><Relationship Id="rId5" Type="http://schemas.openxmlformats.org/officeDocument/2006/relationships/image" Target="../media/image14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A048-A002-B505-030C-FAB23153C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CRIME SCENE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A65D2-4BE5-8A8A-28D9-449D98A6C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                                 -DEATH OF LILY</a:t>
            </a:r>
          </a:p>
        </p:txBody>
      </p:sp>
    </p:spTree>
    <p:extLst>
      <p:ext uri="{BB962C8B-B14F-4D97-AF65-F5344CB8AC3E}">
        <p14:creationId xmlns:p14="http://schemas.microsoft.com/office/powerpoint/2010/main" val="265531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0AAA3D-51EA-E06C-F43A-907DBF0D1438}"/>
              </a:ext>
            </a:extLst>
          </p:cNvPr>
          <p:cNvGrpSpPr/>
          <p:nvPr/>
        </p:nvGrpSpPr>
        <p:grpSpPr>
          <a:xfrm>
            <a:off x="1270863" y="227066"/>
            <a:ext cx="9650273" cy="6403868"/>
            <a:chOff x="1270863" y="227066"/>
            <a:chExt cx="9650273" cy="64038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33F922-6E02-000C-517B-5673DEC882C1}"/>
                </a:ext>
              </a:extLst>
            </p:cNvPr>
            <p:cNvGrpSpPr/>
            <p:nvPr/>
          </p:nvGrpSpPr>
          <p:grpSpPr>
            <a:xfrm>
              <a:off x="1270863" y="227066"/>
              <a:ext cx="9650273" cy="6403868"/>
              <a:chOff x="1270863" y="227066"/>
              <a:chExt cx="9650273" cy="640386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A5E4543-F2A9-CB64-BA3E-489002A90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0863" y="227066"/>
                <a:ext cx="9650273" cy="6403868"/>
              </a:xfrm>
              <a:prstGeom prst="rect">
                <a:avLst/>
              </a:prstGeom>
              <a:blipFill>
                <a:blip r:embed="rId4"/>
                <a:tile tx="0" ty="0" sx="100000" sy="100000" flip="none" algn="tl"/>
              </a:blipFill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054FEC-46B3-7328-CF58-97ED05092124}"/>
                  </a:ext>
                </a:extLst>
              </p:cNvPr>
              <p:cNvSpPr txBox="1"/>
              <p:nvPr/>
            </p:nvSpPr>
            <p:spPr>
              <a:xfrm rot="3453902">
                <a:off x="6246853" y="3359750"/>
                <a:ext cx="1070135" cy="138499"/>
              </a:xfrm>
              <a:prstGeom prst="rect">
                <a:avLst/>
              </a:prstGeom>
              <a:blipFill dpi="0" rotWithShape="1">
                <a:blip r:embed="rId4">
                  <a:alphaModFix amt="0"/>
                </a:blip>
                <a:srcRect/>
                <a:tile tx="0" ty="0" sx="100000" sy="100000" flip="none" algn="tl"/>
              </a:blipFill>
            </p:spPr>
            <p:txBody>
              <a:bodyPr wrap="square">
                <a:spAutoFit/>
              </a:bodyPr>
              <a:lstStyle/>
              <a:p>
                <a:r>
                  <a:rPr lang="en-US" sz="300" dirty="0">
                    <a:solidFill>
                      <a:srgbClr val="0563C1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Find the Sum of Encrypted Integers - </a:t>
                </a:r>
                <a:r>
                  <a:rPr lang="en-US" sz="300" dirty="0" err="1">
                    <a:solidFill>
                      <a:schemeClr val="bg1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LeetCode</a:t>
                </a:r>
                <a:endParaRPr lang="en-IN" sz="3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3AAB193-E391-7E04-C16B-C334288B9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1866" y="3641404"/>
                <a:ext cx="289574" cy="72394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hlinkClick r:id="rId7" action="ppaction://hlinksldjump"/>
              <a:extLst>
                <a:ext uri="{FF2B5EF4-FFF2-40B4-BE49-F238E27FC236}">
                  <a16:creationId xmlns:a16="http://schemas.microsoft.com/office/drawing/2014/main" id="{55E27FFA-5AE2-1B36-F73A-FFECFAAD7D72}"/>
                </a:ext>
              </a:extLst>
            </p:cNvPr>
            <p:cNvSpPr txBox="1"/>
            <p:nvPr/>
          </p:nvSpPr>
          <p:spPr>
            <a:xfrm>
              <a:off x="7062952" y="4461641"/>
              <a:ext cx="1781503" cy="709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81328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D7875D-4259-3F5D-6036-3F8236057EC4}"/>
              </a:ext>
            </a:extLst>
          </p:cNvPr>
          <p:cNvGrpSpPr/>
          <p:nvPr/>
        </p:nvGrpSpPr>
        <p:grpSpPr>
          <a:xfrm>
            <a:off x="1118235" y="118241"/>
            <a:ext cx="9803447" cy="6548595"/>
            <a:chOff x="1118235" y="118241"/>
            <a:chExt cx="9803447" cy="65485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8248B4-C432-D041-F0CB-E34DBED38407}"/>
                </a:ext>
              </a:extLst>
            </p:cNvPr>
            <p:cNvGrpSpPr/>
            <p:nvPr/>
          </p:nvGrpSpPr>
          <p:grpSpPr>
            <a:xfrm>
              <a:off x="1118235" y="191164"/>
              <a:ext cx="9803447" cy="6475672"/>
              <a:chOff x="1118235" y="191164"/>
              <a:chExt cx="9803447" cy="647567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0B0EBEC-CF0E-8301-B92D-4C423E1CE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8235" y="191164"/>
                <a:ext cx="9803447" cy="6475672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2F7611-E37C-A4C7-4162-B6778F41EF11}"/>
                  </a:ext>
                </a:extLst>
              </p:cNvPr>
              <p:cNvSpPr txBox="1"/>
              <p:nvPr/>
            </p:nvSpPr>
            <p:spPr>
              <a:xfrm rot="625500">
                <a:off x="7643199" y="3965048"/>
                <a:ext cx="4460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1</a:t>
                </a: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6BF3704-0FC9-A012-D595-3895E7DE4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Blur radius="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24814">
                <a:off x="5466273" y="531075"/>
                <a:ext cx="3744970" cy="4440236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7" name="TextBox 6">
              <a:hlinkClick r:id="rId5"/>
              <a:extLst>
                <a:ext uri="{FF2B5EF4-FFF2-40B4-BE49-F238E27FC236}">
                  <a16:creationId xmlns:a16="http://schemas.microsoft.com/office/drawing/2014/main" id="{89645B83-DD46-11EE-D791-406C16CD3AE5}"/>
                </a:ext>
              </a:extLst>
            </p:cNvPr>
            <p:cNvSpPr txBox="1"/>
            <p:nvPr/>
          </p:nvSpPr>
          <p:spPr>
            <a:xfrm rot="695841">
              <a:off x="5456614" y="269477"/>
              <a:ext cx="3764288" cy="4963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8" name="TextBox 7">
              <a:hlinkClick r:id="rId6"/>
              <a:extLst>
                <a:ext uri="{FF2B5EF4-FFF2-40B4-BE49-F238E27FC236}">
                  <a16:creationId xmlns:a16="http://schemas.microsoft.com/office/drawing/2014/main" id="{891536E4-3EE6-FDB8-E69B-E3158889CD10}"/>
                </a:ext>
              </a:extLst>
            </p:cNvPr>
            <p:cNvSpPr txBox="1"/>
            <p:nvPr/>
          </p:nvSpPr>
          <p:spPr>
            <a:xfrm>
              <a:off x="2610308" y="118241"/>
              <a:ext cx="2064168" cy="2262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84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FB8127C-4EEE-6A24-AE96-0F953EDD269F}"/>
              </a:ext>
            </a:extLst>
          </p:cNvPr>
          <p:cNvGrpSpPr/>
          <p:nvPr/>
        </p:nvGrpSpPr>
        <p:grpSpPr>
          <a:xfrm>
            <a:off x="1199894" y="50800"/>
            <a:ext cx="9760924" cy="6858000"/>
            <a:chOff x="1199894" y="50800"/>
            <a:chExt cx="9760924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2614846-1E93-BF55-5C71-0518FE3283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4" t="9656" r="6816" b="10195"/>
            <a:stretch/>
          </p:blipFill>
          <p:spPr>
            <a:xfrm>
              <a:off x="1199894" y="50800"/>
              <a:ext cx="9760924" cy="6858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F1D84F-79FC-DCD3-B6B0-853496BA0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06298" y="4870841"/>
              <a:ext cx="1211321" cy="10002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9E2F8E-2E86-8ADC-5675-F5D82589A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6297" y="5856214"/>
              <a:ext cx="991403" cy="110156"/>
            </a:xfrm>
            <a:prstGeom prst="rect">
              <a:avLst/>
            </a:prstGeom>
          </p:spPr>
        </p:pic>
        <p:sp>
          <p:nvSpPr>
            <p:cNvPr id="2" name="TextBox 1">
              <a:hlinkClick r:id="rId5"/>
              <a:extLst>
                <a:ext uri="{FF2B5EF4-FFF2-40B4-BE49-F238E27FC236}">
                  <a16:creationId xmlns:a16="http://schemas.microsoft.com/office/drawing/2014/main" id="{5489D0CF-D008-14A2-5CEB-418526EC6B7C}"/>
                </a:ext>
              </a:extLst>
            </p:cNvPr>
            <p:cNvSpPr txBox="1"/>
            <p:nvPr/>
          </p:nvSpPr>
          <p:spPr>
            <a:xfrm>
              <a:off x="6064469" y="2617075"/>
              <a:ext cx="1865587" cy="578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7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60985B-0D12-C346-D1A4-2688FDC2D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48" y="267559"/>
            <a:ext cx="9589703" cy="632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0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755CFC-B0CA-226B-E38E-D3B5A899EF3D}"/>
              </a:ext>
            </a:extLst>
          </p:cNvPr>
          <p:cNvGrpSpPr/>
          <p:nvPr/>
        </p:nvGrpSpPr>
        <p:grpSpPr>
          <a:xfrm>
            <a:off x="1346410" y="262606"/>
            <a:ext cx="9499180" cy="6363483"/>
            <a:chOff x="1346410" y="262606"/>
            <a:chExt cx="9499180" cy="636348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44D2460-0C94-9044-F401-C0931F003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410" y="262606"/>
              <a:ext cx="9499180" cy="6332787"/>
            </a:xfrm>
            <a:prstGeom prst="rect">
              <a:avLst/>
            </a:prstGeom>
          </p:spPr>
        </p:pic>
        <p:sp>
          <p:nvSpPr>
            <p:cNvPr id="2" name="TextBox 1">
              <a:hlinkClick r:id="rId3"/>
              <a:extLst>
                <a:ext uri="{FF2B5EF4-FFF2-40B4-BE49-F238E27FC236}">
                  <a16:creationId xmlns:a16="http://schemas.microsoft.com/office/drawing/2014/main" id="{65A31232-3017-4EED-5746-137805CA15DE}"/>
                </a:ext>
              </a:extLst>
            </p:cNvPr>
            <p:cNvSpPr txBox="1"/>
            <p:nvPr/>
          </p:nvSpPr>
          <p:spPr>
            <a:xfrm>
              <a:off x="7173310" y="5218386"/>
              <a:ext cx="1403131" cy="130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A5C565E-408C-4E67-563B-70F6BC043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intBrush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4602">
              <a:off x="7234566" y="5780767"/>
              <a:ext cx="845322" cy="845322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4538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8BC42C-87AF-F519-C32A-40D36DC7BBA3}"/>
              </a:ext>
            </a:extLst>
          </p:cNvPr>
          <p:cNvGrpSpPr/>
          <p:nvPr/>
        </p:nvGrpSpPr>
        <p:grpSpPr>
          <a:xfrm>
            <a:off x="1200006" y="55880"/>
            <a:ext cx="9791988" cy="6893560"/>
            <a:chOff x="1200006" y="55880"/>
            <a:chExt cx="9791988" cy="68935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28FCF41-DAFF-3193-EF53-15BCB5A31D7F}"/>
                </a:ext>
              </a:extLst>
            </p:cNvPr>
            <p:cNvGrpSpPr/>
            <p:nvPr/>
          </p:nvGrpSpPr>
          <p:grpSpPr>
            <a:xfrm>
              <a:off x="1200006" y="55880"/>
              <a:ext cx="9791988" cy="6893560"/>
              <a:chOff x="1200006" y="55880"/>
              <a:chExt cx="9791988" cy="689356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00486D8-066A-3EBD-BD62-749A7C5ADB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95" t="12148" r="5773" b="9630"/>
              <a:stretch/>
            </p:blipFill>
            <p:spPr>
              <a:xfrm>
                <a:off x="1200006" y="55880"/>
                <a:ext cx="9791988" cy="689356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E7ACF2F-7080-385F-9C4D-8DCD6FB7BA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300000"/>
                        </a14:imgEffect>
                      </a14:imgLayer>
                    </a14:imgProps>
                  </a:ext>
                </a:extLst>
              </a:blip>
              <a:srcRect t="4315"/>
              <a:stretch/>
            </p:blipFill>
            <p:spPr>
              <a:xfrm>
                <a:off x="2094278" y="4785360"/>
                <a:ext cx="923492" cy="10027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9D8A08C-A07D-D87C-C424-4921DEBEC7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5317" y="2899970"/>
                <a:ext cx="609685" cy="16194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2C9C359-E2B7-EFB1-308A-5735ECAD0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1157" y="1537514"/>
                <a:ext cx="609685" cy="161948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D9A02E0-4A63-B0CA-2B11-B48463814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5632" y="1504849"/>
                <a:ext cx="609685" cy="22727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4F0C2B1-6BFC-0DCA-81E7-A3C1B5F0E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7870" y="1486561"/>
                <a:ext cx="609685" cy="16194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8D1A2D2-197E-0C81-18AD-F0F66AD59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3405" y="1777847"/>
                <a:ext cx="609685" cy="16194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B9B7D0B-617F-7BCD-2BD3-A8875C6D3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0873398">
                <a:off x="5983180" y="2569465"/>
                <a:ext cx="649086" cy="172414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hlinkClick r:id="rId6"/>
              <a:extLst>
                <a:ext uri="{FF2B5EF4-FFF2-40B4-BE49-F238E27FC236}">
                  <a16:creationId xmlns:a16="http://schemas.microsoft.com/office/drawing/2014/main" id="{42D79FEB-0374-19F2-B378-0BA1DDB580E1}"/>
                </a:ext>
              </a:extLst>
            </p:cNvPr>
            <p:cNvSpPr txBox="1"/>
            <p:nvPr/>
          </p:nvSpPr>
          <p:spPr>
            <a:xfrm>
              <a:off x="7110247" y="1486560"/>
              <a:ext cx="1355836" cy="141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8" name="TextBox 7">
              <a:hlinkClick r:id="rId7"/>
              <a:extLst>
                <a:ext uri="{FF2B5EF4-FFF2-40B4-BE49-F238E27FC236}">
                  <a16:creationId xmlns:a16="http://schemas.microsoft.com/office/drawing/2014/main" id="{2DBCC0F5-6414-3EA8-9AF7-B70D8F40DC1D}"/>
                </a:ext>
              </a:extLst>
            </p:cNvPr>
            <p:cNvSpPr txBox="1"/>
            <p:nvPr/>
          </p:nvSpPr>
          <p:spPr>
            <a:xfrm>
              <a:off x="3192468" y="779856"/>
              <a:ext cx="3450662" cy="228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B5EB217-3023-4F61-A2B3-340572C0A8A2}"/>
              </a:ext>
            </a:extLst>
          </p:cNvPr>
          <p:cNvSpPr txBox="1"/>
          <p:nvPr/>
        </p:nvSpPr>
        <p:spPr>
          <a:xfrm>
            <a:off x="2094278" y="4785360"/>
            <a:ext cx="923492" cy="10027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2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374</TotalTime>
  <Words>19</Words>
  <Application>Microsoft Office PowerPoint</Application>
  <PresentationFormat>Widescreen</PresentationFormat>
  <Paragraphs>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CRIME SCENE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19 Naveen</dc:creator>
  <cp:lastModifiedBy>19 Naveen</cp:lastModifiedBy>
  <cp:revision>15</cp:revision>
  <dcterms:created xsi:type="dcterms:W3CDTF">2024-04-12T07:06:33Z</dcterms:created>
  <dcterms:modified xsi:type="dcterms:W3CDTF">2024-04-17T05:05:38Z</dcterms:modified>
</cp:coreProperties>
</file>