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71" r:id="rId3"/>
    <p:sldId id="259" r:id="rId4"/>
    <p:sldId id="261" r:id="rId5"/>
    <p:sldId id="260"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3117338-3CA6-48BC-848A-A7DE7D9C155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40140-220D-4977-A87B-2AD140E23EFD}"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17338-3CA6-48BC-848A-A7DE7D9C155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40140-220D-4977-A87B-2AD140E23E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17338-3CA6-48BC-848A-A7DE7D9C155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40140-220D-4977-A87B-2AD140E23EF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17338-3CA6-48BC-848A-A7DE7D9C155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40140-220D-4977-A87B-2AD140E23EF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3117338-3CA6-48BC-848A-A7DE7D9C1553}" type="datetimeFigureOut">
              <a:rPr lang="en-IN" smtClean="0"/>
              <a:t>04-10-2023</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B0A40140-220D-4977-A87B-2AD140E23EF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117338-3CA6-48BC-848A-A7DE7D9C155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40140-220D-4977-A87B-2AD140E23EF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117338-3CA6-48BC-848A-A7DE7D9C1553}"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40140-220D-4977-A87B-2AD140E23EF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117338-3CA6-48BC-848A-A7DE7D9C1553}"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40140-220D-4977-A87B-2AD140E23E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17338-3CA6-48BC-848A-A7DE7D9C1553}"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40140-220D-4977-A87B-2AD140E23E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17338-3CA6-48BC-848A-A7DE7D9C155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40140-220D-4977-A87B-2AD140E23EFD}"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3117338-3CA6-48BC-848A-A7DE7D9C155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40140-220D-4977-A87B-2AD140E23EFD}"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3117338-3CA6-48BC-848A-A7DE7D9C1553}" type="datetimeFigureOut">
              <a:rPr lang="en-IN" smtClean="0"/>
              <a:t>04-10-2023</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0A40140-220D-4977-A87B-2AD140E23EF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83152" cy="3370386"/>
          </a:xfrm>
        </p:spPr>
        <p:txBody>
          <a:bodyPr>
            <a:normAutofit/>
          </a:bodyPr>
          <a:lstStyle/>
          <a:p>
            <a:r>
              <a:rPr lang="en-US" sz="2800" u="sng" dirty="0" smtClean="0">
                <a:solidFill>
                  <a:schemeClr val="tx1"/>
                </a:solidFill>
                <a:latin typeface="Times New Roman" pitchFamily="18" charset="0"/>
                <a:cs typeface="Times New Roman" pitchFamily="18" charset="0"/>
              </a:rPr>
              <a:t>AUTOMATION  ON  SELENIUM  USING SELENIUM  WEBSITE</a:t>
            </a:r>
            <a:endParaRPr lang="en-IN" sz="2800"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940152" y="5013176"/>
            <a:ext cx="2746648" cy="1112987"/>
          </a:xfrm>
        </p:spPr>
        <p:txBody>
          <a:bodyPr/>
          <a:lstStyle/>
          <a:p>
            <a:pPr marL="0" indent="0">
              <a:buNone/>
            </a:pPr>
            <a:r>
              <a:rPr lang="en-US" b="1" dirty="0" err="1" smtClean="0"/>
              <a:t>Banisetti</a:t>
            </a:r>
            <a:r>
              <a:rPr lang="en-US" b="1" dirty="0" smtClean="0"/>
              <a:t> </a:t>
            </a:r>
            <a:r>
              <a:rPr lang="en-US" b="1" dirty="0" err="1" smtClean="0"/>
              <a:t>Swathi</a:t>
            </a:r>
            <a:endParaRPr lang="en-US" b="1" dirty="0" smtClean="0"/>
          </a:p>
          <a:p>
            <a:pPr marL="0" indent="0">
              <a:buNone/>
            </a:pPr>
            <a:r>
              <a:rPr lang="en-US" b="1" dirty="0" smtClean="0"/>
              <a:t>201315</a:t>
            </a:r>
          </a:p>
          <a:p>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005064"/>
            <a:ext cx="1447800" cy="1403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188640"/>
            <a:ext cx="1612900" cy="1257300"/>
          </a:xfrm>
          <a:prstGeom prst="rect">
            <a:avLst/>
          </a:prstGeom>
        </p:spPr>
      </p:pic>
    </p:spTree>
    <p:extLst>
      <p:ext uri="{BB962C8B-B14F-4D97-AF65-F5344CB8AC3E}">
        <p14:creationId xmlns:p14="http://schemas.microsoft.com/office/powerpoint/2010/main" val="1029949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latin typeface="Times New Roman" pitchFamily="18" charset="0"/>
                <a:cs typeface="Times New Roman" pitchFamily="18" charset="0"/>
              </a:rPr>
              <a:t>TESTNG RESULTS:</a:t>
            </a:r>
            <a:endParaRPr lang="en-IN" sz="3600" b="1" u="sng"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600200"/>
            <a:ext cx="4834880" cy="4525963"/>
          </a:xfrm>
          <a:ln>
            <a:solidFill>
              <a:schemeClr val="tx1"/>
            </a:solidFill>
          </a:ln>
        </p:spPr>
      </p:pic>
      <p:sp>
        <p:nvSpPr>
          <p:cNvPr id="6" name="TextBox 5"/>
          <p:cNvSpPr txBox="1"/>
          <p:nvPr/>
        </p:nvSpPr>
        <p:spPr>
          <a:xfrm>
            <a:off x="5292080" y="2084948"/>
            <a:ext cx="2736304" cy="3416320"/>
          </a:xfrm>
          <a:prstGeom prst="rect">
            <a:avLst/>
          </a:prstGeom>
          <a:noFill/>
        </p:spPr>
        <p:txBody>
          <a:bodyPr wrap="square" rtlCol="0">
            <a:spAutoFit/>
          </a:bodyPr>
          <a:lstStyle/>
          <a:p>
            <a:r>
              <a:rPr lang="en-US" dirty="0" err="1"/>
              <a:t>TestNG</a:t>
            </a:r>
            <a:r>
              <a:rPr lang="en-US" dirty="0"/>
              <a:t> is one of the most widely used open source testing framework used in automation testing suite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243317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latin typeface="Times New Roman" pitchFamily="18" charset="0"/>
                <a:cs typeface="Times New Roman" pitchFamily="18" charset="0"/>
              </a:rPr>
              <a:t>GITHUB:</a:t>
            </a:r>
            <a:endParaRPr lang="en-IN" sz="36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457200" y="1536192"/>
            <a:ext cx="8147248" cy="4590288"/>
          </a:xfrm>
        </p:spPr>
        <p:txBody>
          <a:bodyPr>
            <a:normAutofit/>
          </a:bodyPr>
          <a:lstStyle/>
          <a:p>
            <a:r>
              <a:rPr lang="en-US" sz="1600" dirty="0"/>
              <a:t>Tracking code changes</a:t>
            </a:r>
          </a:p>
          <a:p>
            <a:r>
              <a:rPr lang="en-US" sz="1600" dirty="0"/>
              <a:t>Tracking who made changes</a:t>
            </a:r>
          </a:p>
          <a:p>
            <a:r>
              <a:rPr lang="en-US" sz="1600" dirty="0"/>
              <a:t>Coding collaboration</a:t>
            </a:r>
          </a:p>
          <a:p>
            <a:r>
              <a:rPr lang="en-US" sz="1600" dirty="0" smtClean="0">
                <a:latin typeface="Times New Roman" pitchFamily="18" charset="0"/>
                <a:cs typeface="Times New Roman" pitchFamily="18" charset="0"/>
              </a:rPr>
              <a:t>After Successfully Execution of code we need to push the code into the </a:t>
            </a:r>
            <a:r>
              <a:rPr lang="en-US" sz="1600" dirty="0" err="1" smtClean="0">
                <a:latin typeface="Times New Roman" pitchFamily="18" charset="0"/>
                <a:cs typeface="Times New Roman" pitchFamily="18" charset="0"/>
              </a:rPr>
              <a:t>github</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004990"/>
            <a:ext cx="7344816" cy="3075806"/>
          </a:xfrm>
          <a:prstGeom prst="rect">
            <a:avLst/>
          </a:prstGeom>
        </p:spPr>
      </p:pic>
    </p:spTree>
    <p:extLst>
      <p:ext uri="{BB962C8B-B14F-4D97-AF65-F5344CB8AC3E}">
        <p14:creationId xmlns:p14="http://schemas.microsoft.com/office/powerpoint/2010/main" val="4995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latin typeface="Times New Roman" pitchFamily="18" charset="0"/>
                <a:cs typeface="Times New Roman" pitchFamily="18" charset="0"/>
              </a:rPr>
              <a:t>JENKINS:</a:t>
            </a:r>
            <a:endParaRPr lang="en-IN" sz="36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457200" y="1124744"/>
            <a:ext cx="7643192" cy="5001736"/>
          </a:xfrm>
        </p:spPr>
        <p:txBody>
          <a:bodyPr>
            <a:normAutofit/>
          </a:bodyPr>
          <a:lstStyle/>
          <a:p>
            <a:pPr marL="114300" indent="0">
              <a:buNone/>
            </a:pPr>
            <a:endParaRPr lang="en-US" dirty="0"/>
          </a:p>
          <a:p>
            <a:r>
              <a:rPr lang="en-US" sz="1800" dirty="0">
                <a:latin typeface="Times New Roman" pitchFamily="18" charset="0"/>
                <a:cs typeface="Times New Roman" pitchFamily="18" charset="0"/>
              </a:rPr>
              <a:t>Jenkins is an open-source automation tool written in Java with plugins built for continuous integration. Jenkins is used to build and test your software projects continuously making it easier for developers to integrate changes to the project, and making it easier for users to obtain a fresh </a:t>
            </a:r>
            <a:r>
              <a:rPr lang="en-US" sz="1800" dirty="0" smtClean="0">
                <a:latin typeface="Times New Roman" pitchFamily="18" charset="0"/>
                <a:cs typeface="Times New Roman" pitchFamily="18" charset="0"/>
              </a:rPr>
              <a:t>build.</a:t>
            </a:r>
            <a:endParaRPr lang="en-US" sz="1800" dirty="0">
              <a:latin typeface="Times New Roman" pitchFamily="18" charset="0"/>
              <a:cs typeface="Times New Roman" pitchFamily="18" charset="0"/>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212976"/>
            <a:ext cx="3528392" cy="2304255"/>
          </a:xfrm>
          <a:prstGeom prst="rect">
            <a:avLst/>
          </a:prstGeom>
        </p:spPr>
      </p:pic>
    </p:spTree>
    <p:extLst>
      <p:ext uri="{BB962C8B-B14F-4D97-AF65-F5344CB8AC3E}">
        <p14:creationId xmlns:p14="http://schemas.microsoft.com/office/powerpoint/2010/main" val="15692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latin typeface="Times New Roman" pitchFamily="18" charset="0"/>
                <a:cs typeface="Times New Roman" pitchFamily="18" charset="0"/>
              </a:rPr>
              <a:t>OUTPUT:</a:t>
            </a:r>
            <a:endParaRPr lang="en-IN" sz="3600" b="1" u="sng"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3568" y="1340768"/>
            <a:ext cx="7416824" cy="3672408"/>
          </a:xfrm>
          <a:ln>
            <a:solidFill>
              <a:schemeClr val="tx1"/>
            </a:solidFill>
          </a:ln>
        </p:spPr>
      </p:pic>
    </p:spTree>
    <p:extLst>
      <p:ext uri="{BB962C8B-B14F-4D97-AF65-F5344CB8AC3E}">
        <p14:creationId xmlns:p14="http://schemas.microsoft.com/office/powerpoint/2010/main" val="288716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196752"/>
            <a:ext cx="7041976" cy="2943324"/>
          </a:xfrm>
        </p:spPr>
      </p:pic>
    </p:spTree>
    <p:extLst>
      <p:ext uri="{BB962C8B-B14F-4D97-AF65-F5344CB8AC3E}">
        <p14:creationId xmlns:p14="http://schemas.microsoft.com/office/powerpoint/2010/main" val="153273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solidFill>
                  <a:schemeClr val="tx1"/>
                </a:solidFill>
                <a:latin typeface="Times New Roman" pitchFamily="18" charset="0"/>
                <a:cs typeface="Times New Roman" pitchFamily="18" charset="0"/>
              </a:rPr>
              <a:t>Contents:</a:t>
            </a:r>
            <a:endParaRPr lang="en-IN" sz="3600"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Spring </a:t>
            </a:r>
            <a:r>
              <a:rPr lang="en-US" dirty="0" err="1" smtClean="0">
                <a:latin typeface="Times New Roman" pitchFamily="18" charset="0"/>
                <a:cs typeface="Times New Roman" pitchFamily="18" charset="0"/>
              </a:rPr>
              <a:t>Initializr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Eclipse</a:t>
            </a:r>
          </a:p>
          <a:p>
            <a:r>
              <a:rPr lang="en-US" dirty="0" smtClean="0">
                <a:latin typeface="Times New Roman" pitchFamily="18" charset="0"/>
                <a:cs typeface="Times New Roman" pitchFamily="18" charset="0"/>
              </a:rPr>
              <a:t>Selenium</a:t>
            </a:r>
          </a:p>
          <a:p>
            <a:r>
              <a:rPr lang="en-US" dirty="0" err="1" smtClean="0">
                <a:latin typeface="Times New Roman" pitchFamily="18" charset="0"/>
                <a:cs typeface="Times New Roman" pitchFamily="18" charset="0"/>
              </a:rPr>
              <a:t>Github</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Jenkins</a:t>
            </a:r>
          </a:p>
          <a:p>
            <a:endParaRPr lang="en-US"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1622" y="1844824"/>
            <a:ext cx="684634" cy="61570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1502" y="2852936"/>
            <a:ext cx="720080" cy="6159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4188" y="3284984"/>
            <a:ext cx="792088" cy="700137"/>
          </a:xfrm>
          <a:prstGeom prst="rect">
            <a:avLst/>
          </a:prstGeom>
        </p:spPr>
      </p:pic>
    </p:spTree>
    <p:extLst>
      <p:ext uri="{BB962C8B-B14F-4D97-AF65-F5344CB8AC3E}">
        <p14:creationId xmlns:p14="http://schemas.microsoft.com/office/powerpoint/2010/main" val="2850708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latin typeface="Times New Roman" pitchFamily="18" charset="0"/>
                <a:cs typeface="Times New Roman" pitchFamily="18" charset="0"/>
              </a:rPr>
              <a:t>INTRODUCTION:</a:t>
            </a:r>
            <a:endParaRPr lang="en-IN" sz="36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Presentation is about the Automating the website using selenium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tool</a:t>
            </a:r>
          </a:p>
          <a:p>
            <a:pPr>
              <a:buFont typeface="Wingdings" pitchFamily="2" charset="2"/>
              <a:buChar char="Ø"/>
            </a:pPr>
            <a:r>
              <a:rPr lang="en-US" sz="2000" dirty="0" smtClean="0">
                <a:latin typeface="Times New Roman" pitchFamily="18" charset="0"/>
                <a:cs typeface="Times New Roman" pitchFamily="18" charset="0"/>
              </a:rPr>
              <a:t> Selenium</a:t>
            </a:r>
            <a:r>
              <a:rPr lang="en-US" sz="2000" dirty="0">
                <a:latin typeface="Times New Roman" pitchFamily="18" charset="0"/>
                <a:cs typeface="Times New Roman" pitchFamily="18" charset="0"/>
              </a:rPr>
              <a:t> is an open-source, automated testing tool used to test web applications across multiple </a:t>
            </a:r>
            <a:r>
              <a:rPr lang="en-US" sz="2000" dirty="0" smtClean="0">
                <a:latin typeface="Times New Roman" pitchFamily="18" charset="0"/>
                <a:cs typeface="Times New Roman" pitchFamily="18" charset="0"/>
              </a:rPr>
              <a:t>browsers.</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Selenium is developed by </a:t>
            </a:r>
            <a:r>
              <a:rPr lang="en-IN" sz="2000" dirty="0"/>
              <a:t>Jason Huggins in </a:t>
            </a:r>
            <a:r>
              <a:rPr lang="en-IN" sz="2000" dirty="0" smtClean="0"/>
              <a:t>2004.</a:t>
            </a:r>
          </a:p>
          <a:p>
            <a:pPr>
              <a:buFont typeface="Wingdings" pitchFamily="2" charset="2"/>
              <a:buChar char="Ø"/>
            </a:pPr>
            <a:endParaRPr lang="en-IN" sz="2000" dirty="0" smtClean="0"/>
          </a:p>
          <a:p>
            <a:pPr>
              <a:buFont typeface="Wingdings" pitchFamily="2" charset="2"/>
              <a:buChar char="Ø"/>
            </a:pPr>
            <a:r>
              <a:rPr lang="en-US" sz="2000" dirty="0"/>
              <a:t>Selenium supports automation across different browsers, platforms and programming languages.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63742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sz="3600" b="1" u="sng" dirty="0" smtClean="0">
                <a:solidFill>
                  <a:schemeClr val="tx1"/>
                </a:solidFill>
                <a:latin typeface="Times New Roman" pitchFamily="18" charset="0"/>
                <a:cs typeface="Times New Roman" pitchFamily="18" charset="0"/>
              </a:rPr>
              <a:t>SPRING BOOT INITIALIZR:</a:t>
            </a:r>
            <a:endParaRPr lang="en-IN" sz="3600" b="1" u="sng"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55576" y="2204864"/>
            <a:ext cx="7128792" cy="4176464"/>
          </a:xfrm>
          <a:ln>
            <a:solidFill>
              <a:schemeClr val="tx2">
                <a:lumMod val="75000"/>
              </a:schemeClr>
            </a:solidFill>
          </a:ln>
        </p:spPr>
      </p:pic>
      <p:sp>
        <p:nvSpPr>
          <p:cNvPr id="19" name="TextBox 18"/>
          <p:cNvSpPr txBox="1"/>
          <p:nvPr/>
        </p:nvSpPr>
        <p:spPr>
          <a:xfrm>
            <a:off x="683568" y="1412776"/>
            <a:ext cx="7056784" cy="646331"/>
          </a:xfrm>
          <a:prstGeom prst="rect">
            <a:avLst/>
          </a:prstGeom>
          <a:noFill/>
        </p:spPr>
        <p:txBody>
          <a:bodyPr wrap="square" rtlCol="0">
            <a:spAutoFit/>
          </a:bodyPr>
          <a:lstStyle/>
          <a:p>
            <a:r>
              <a:rPr lang="en-US" dirty="0">
                <a:latin typeface="Times New Roman" pitchFamily="18" charset="0"/>
                <a:cs typeface="Times New Roman" pitchFamily="18" charset="0"/>
              </a:rPr>
              <a:t>Spring </a:t>
            </a:r>
            <a:r>
              <a:rPr lang="en-US" dirty="0" err="1">
                <a:latin typeface="Times New Roman" pitchFamily="18" charset="0"/>
                <a:cs typeface="Times New Roman" pitchFamily="18" charset="0"/>
              </a:rPr>
              <a:t>Initializr</a:t>
            </a:r>
            <a:r>
              <a:rPr lang="en-US" dirty="0">
                <a:latin typeface="Times New Roman" pitchFamily="18" charset="0"/>
                <a:cs typeface="Times New Roman" pitchFamily="18" charset="0"/>
              </a:rPr>
              <a:t> is a Web-based tool that generates the Spring Boot project structure</a:t>
            </a:r>
            <a:r>
              <a:rPr lang="en-US" dirty="0"/>
              <a:t>.</a:t>
            </a:r>
            <a:endParaRPr lang="en-IN" dirty="0"/>
          </a:p>
        </p:txBody>
      </p:sp>
    </p:spTree>
    <p:extLst>
      <p:ext uri="{BB962C8B-B14F-4D97-AF65-F5344CB8AC3E}">
        <p14:creationId xmlns:p14="http://schemas.microsoft.com/office/powerpoint/2010/main" val="163712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latin typeface="Times New Roman" pitchFamily="18" charset="0"/>
                <a:cs typeface="Times New Roman" pitchFamily="18" charset="0"/>
              </a:rPr>
              <a:t>ECLIPSE:</a:t>
            </a:r>
            <a:endParaRPr lang="en-IN" sz="3600" b="1" u="sng" dirty="0">
              <a:solidFill>
                <a:schemeClr val="tx1"/>
              </a:solidFill>
              <a:latin typeface="Times New Roman" pitchFamily="18" charset="0"/>
              <a:cs typeface="Times New Roman" pitchFamily="18" charset="0"/>
            </a:endParaRPr>
          </a:p>
        </p:txBody>
      </p:sp>
      <p:sp>
        <p:nvSpPr>
          <p:cNvPr id="4" name="Content Placeholder 3"/>
          <p:cNvSpPr>
            <a:spLocks noGrp="1"/>
          </p:cNvSpPr>
          <p:nvPr>
            <p:ph sz="half" idx="1"/>
          </p:nvPr>
        </p:nvSpPr>
        <p:spPr>
          <a:xfrm>
            <a:off x="457200" y="1536192"/>
            <a:ext cx="7643192" cy="4590288"/>
          </a:xfrm>
        </p:spPr>
        <p:txBody>
          <a:bodyPr>
            <a:normAutofit/>
          </a:bodyPr>
          <a:lstStyle/>
          <a:p>
            <a:r>
              <a:rPr lang="en-US" sz="1800" dirty="0">
                <a:latin typeface="Times New Roman" pitchFamily="18" charset="0"/>
                <a:cs typeface="Times New Roman" pitchFamily="18" charset="0"/>
              </a:rPr>
              <a:t>Eclipse is open-source software, which means that it is freely available for anyone to use and modify</a:t>
            </a:r>
            <a:r>
              <a:rPr lang="en-US" sz="1800" dirty="0" smtClean="0">
                <a:latin typeface="Times New Roman" pitchFamily="18" charset="0"/>
                <a:cs typeface="Times New Roman" pitchFamily="18" charset="0"/>
              </a:rPr>
              <a:t>.</a:t>
            </a:r>
          </a:p>
          <a:p>
            <a:r>
              <a:rPr lang="en-US" sz="1800" dirty="0" smtClean="0"/>
              <a:t>It’s a software </a:t>
            </a:r>
            <a:r>
              <a:rPr lang="en-US" sz="1800" dirty="0"/>
              <a:t>developers to create, debug, and maintain software applications</a:t>
            </a:r>
            <a:r>
              <a:rPr lang="en-US" sz="1800" dirty="0" smtClean="0"/>
              <a:t>.</a:t>
            </a:r>
          </a:p>
          <a:p>
            <a:endParaRPr lang="en-IN" sz="18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841625"/>
            <a:ext cx="4752528" cy="2833618"/>
          </a:xfrm>
          <a:prstGeom prst="rect">
            <a:avLst/>
          </a:prstGeom>
          <a:ln>
            <a:solidFill>
              <a:schemeClr val="tx1"/>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3356992"/>
            <a:ext cx="1644650" cy="1375916"/>
          </a:xfrm>
          <a:prstGeom prst="rect">
            <a:avLst/>
          </a:prstGeom>
        </p:spPr>
      </p:pic>
    </p:spTree>
    <p:extLst>
      <p:ext uri="{BB962C8B-B14F-4D97-AF65-F5344CB8AC3E}">
        <p14:creationId xmlns:p14="http://schemas.microsoft.com/office/powerpoint/2010/main" val="149343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Times New Roman" pitchFamily="18" charset="0"/>
                <a:cs typeface="Times New Roman" pitchFamily="18" charset="0"/>
              </a:rPr>
              <a:t> </a:t>
            </a:r>
            <a:r>
              <a:rPr lang="en-US" sz="3600" b="1" u="sng" dirty="0" smtClean="0">
                <a:solidFill>
                  <a:schemeClr val="tx1"/>
                </a:solidFill>
                <a:latin typeface="Times New Roman" pitchFamily="18" charset="0"/>
                <a:cs typeface="Times New Roman" pitchFamily="18" charset="0"/>
              </a:rPr>
              <a:t>SELENIUM :</a:t>
            </a:r>
            <a:endParaRPr lang="en-IN" sz="3600" b="1" u="sng" dirty="0">
              <a:solidFill>
                <a:schemeClr val="tx1"/>
              </a:solidFill>
              <a:latin typeface="Times New Roman" pitchFamily="18" charset="0"/>
              <a:cs typeface="Times New Roman" pitchFamily="18" charset="0"/>
            </a:endParaRPr>
          </a:p>
        </p:txBody>
      </p:sp>
      <p:sp>
        <p:nvSpPr>
          <p:cNvPr id="4" name="Content Placeholder 3"/>
          <p:cNvSpPr>
            <a:spLocks noGrp="1"/>
          </p:cNvSpPr>
          <p:nvPr>
            <p:ph sz="half" idx="1"/>
          </p:nvPr>
        </p:nvSpPr>
        <p:spPr>
          <a:xfrm>
            <a:off x="457200" y="1536192"/>
            <a:ext cx="7643192" cy="4590288"/>
          </a:xfrm>
        </p:spPr>
        <p:txBody>
          <a:bodyPr>
            <a:normAutofit/>
          </a:bodyPr>
          <a:lstStyle/>
          <a:p>
            <a:pPr marL="114300" indent="0">
              <a:buNone/>
            </a:pPr>
            <a:endParaRPr lang="en-US" sz="1800" dirty="0" smtClean="0"/>
          </a:p>
          <a:p>
            <a:r>
              <a:rPr lang="en-US" sz="1800" dirty="0">
                <a:latin typeface="Times New Roman" pitchFamily="18" charset="0"/>
                <a:cs typeface="Times New Roman" pitchFamily="18" charset="0"/>
              </a:rPr>
              <a:t>Selenium is an open-source, automated testing tool used to test web applications across multiple browsers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Selenium can be used to automate functional tests.</a:t>
            </a:r>
          </a:p>
          <a:p>
            <a:r>
              <a:rPr lang="en-US" sz="1800" dirty="0"/>
              <a:t>Selenium supports automation across different browsers, platforms and programming </a:t>
            </a:r>
            <a:r>
              <a:rPr lang="en-US" sz="1800" dirty="0" smtClean="0"/>
              <a:t>languages.</a:t>
            </a:r>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Integrated </a:t>
            </a:r>
            <a:r>
              <a:rPr lang="en-US" sz="1800" dirty="0" smtClean="0">
                <a:latin typeface="Times New Roman" pitchFamily="18" charset="0"/>
                <a:cs typeface="Times New Roman" pitchFamily="18" charset="0"/>
              </a:rPr>
              <a:t>with Automation test tools such as </a:t>
            </a:r>
            <a:r>
              <a:rPr lang="en-US" sz="1800" dirty="0" err="1" smtClean="0">
                <a:latin typeface="Times New Roman" pitchFamily="18" charset="0"/>
                <a:cs typeface="Times New Roman" pitchFamily="18" charset="0"/>
              </a:rPr>
              <a:t>Maven,jenkins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&amp; </a:t>
            </a: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143374"/>
            <a:ext cx="3024336" cy="1889677"/>
          </a:xfrm>
          <a:prstGeom prst="rect">
            <a:avLst/>
          </a:prstGeom>
        </p:spPr>
      </p:pic>
    </p:spTree>
    <p:extLst>
      <p:ext uri="{BB962C8B-B14F-4D97-AF65-F5344CB8AC3E}">
        <p14:creationId xmlns:p14="http://schemas.microsoft.com/office/powerpoint/2010/main" val="164152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chemeClr val="tx1"/>
                </a:solidFill>
                <a:latin typeface="Times New Roman" pitchFamily="18" charset="0"/>
                <a:cs typeface="Times New Roman" pitchFamily="18" charset="0"/>
              </a:rPr>
              <a:t>SOURCE CODE:</a:t>
            </a:r>
            <a:endParaRPr lang="en-IN" sz="3600" b="1" u="sng"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441174"/>
            <a:ext cx="7715200" cy="3499994"/>
          </a:xfrm>
        </p:spPr>
      </p:pic>
    </p:spTree>
    <p:extLst>
      <p:ext uri="{BB962C8B-B14F-4D97-AF65-F5344CB8AC3E}">
        <p14:creationId xmlns:p14="http://schemas.microsoft.com/office/powerpoint/2010/main" val="28134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latin typeface="Times New Roman" pitchFamily="18" charset="0"/>
                <a:cs typeface="Times New Roman" pitchFamily="18" charset="0"/>
              </a:rPr>
              <a:t>OUTPUT:</a:t>
            </a:r>
            <a:endParaRPr lang="en-IN" sz="3600" b="1" u="sng"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31640" y="1484784"/>
            <a:ext cx="5832648" cy="2304256"/>
          </a:xfrm>
          <a:ln>
            <a:solidFill>
              <a:schemeClr val="tx1"/>
            </a:solidFill>
          </a:ln>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331640" y="4149080"/>
            <a:ext cx="5904656" cy="2273424"/>
          </a:xfrm>
          <a:ln>
            <a:solidFill>
              <a:schemeClr val="tx1"/>
            </a:solidFill>
          </a:ln>
        </p:spPr>
      </p:pic>
    </p:spTree>
    <p:extLst>
      <p:ext uri="{BB962C8B-B14F-4D97-AF65-F5344CB8AC3E}">
        <p14:creationId xmlns:p14="http://schemas.microsoft.com/office/powerpoint/2010/main" val="170450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19672" y="1196752"/>
            <a:ext cx="5832648" cy="2304256"/>
          </a:xfrm>
          <a:ln>
            <a:solidFill>
              <a:schemeClr val="tx1"/>
            </a:solidFill>
          </a:ln>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19672" y="4005064"/>
            <a:ext cx="5976664" cy="2057400"/>
          </a:xfrm>
          <a:ln>
            <a:solidFill>
              <a:schemeClr val="tx1"/>
            </a:solidFill>
          </a:ln>
        </p:spPr>
      </p:pic>
      <p:sp>
        <p:nvSpPr>
          <p:cNvPr id="7" name="TextBox 6"/>
          <p:cNvSpPr txBox="1"/>
          <p:nvPr/>
        </p:nvSpPr>
        <p:spPr>
          <a:xfrm>
            <a:off x="539552" y="364014"/>
            <a:ext cx="4248472" cy="369332"/>
          </a:xfrm>
          <a:prstGeom prst="rect">
            <a:avLst/>
          </a:prstGeom>
          <a:solidFill>
            <a:schemeClr val="accent2"/>
          </a:solidFill>
        </p:spPr>
        <p:txBody>
          <a:bodyPr wrap="square" rtlCol="0">
            <a:spAutoFit/>
          </a:bodyPr>
          <a:lstStyle/>
          <a:p>
            <a:r>
              <a:rPr lang="en-US" dirty="0" smtClean="0"/>
              <a:t>OUTPUT:</a:t>
            </a:r>
            <a:endParaRPr lang="en-IN" dirty="0"/>
          </a:p>
        </p:txBody>
      </p:sp>
    </p:spTree>
    <p:extLst>
      <p:ext uri="{BB962C8B-B14F-4D97-AF65-F5344CB8AC3E}">
        <p14:creationId xmlns:p14="http://schemas.microsoft.com/office/powerpoint/2010/main" val="1447120841"/>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139</TotalTime>
  <Words>159</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Thatch</vt:lpstr>
      <vt:lpstr>AUTOMATION  ON  SELENIUM  USING SELENIUM  WEBSITE</vt:lpstr>
      <vt:lpstr>Contents:</vt:lpstr>
      <vt:lpstr>INTRODUCTION:</vt:lpstr>
      <vt:lpstr>SPRING BOOT INITIALIZR:</vt:lpstr>
      <vt:lpstr>ECLIPSE:</vt:lpstr>
      <vt:lpstr> SELENIUM :</vt:lpstr>
      <vt:lpstr>SOURCE CODE:</vt:lpstr>
      <vt:lpstr>OUTPUT:</vt:lpstr>
      <vt:lpstr>PowerPoint Presentation</vt:lpstr>
      <vt:lpstr>TESTNG RESULTS:</vt:lpstr>
      <vt:lpstr>GITHUB:</vt:lpstr>
      <vt:lpstr>JENKINS:</vt:lpstr>
      <vt:lpstr>OUTPUT: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ASUS</dc:creator>
  <cp:lastModifiedBy>ASUS</cp:lastModifiedBy>
  <cp:revision>14</cp:revision>
  <dcterms:created xsi:type="dcterms:W3CDTF">2023-10-04T18:27:12Z</dcterms:created>
  <dcterms:modified xsi:type="dcterms:W3CDTF">2023-10-04T20:47:07Z</dcterms:modified>
</cp:coreProperties>
</file>