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798" r:id="rId1"/>
  </p:sldMasterIdLst>
  <p:notesMasterIdLst>
    <p:notesMasterId r:id="rId19"/>
  </p:notesMasterIdLst>
  <p:sldIdLst>
    <p:sldId id="294" r:id="rId2"/>
    <p:sldId id="304" r:id="rId3"/>
    <p:sldId id="257" r:id="rId4"/>
    <p:sldId id="297" r:id="rId5"/>
    <p:sldId id="259" r:id="rId6"/>
    <p:sldId id="295" r:id="rId7"/>
    <p:sldId id="301" r:id="rId8"/>
    <p:sldId id="302" r:id="rId9"/>
    <p:sldId id="277" r:id="rId10"/>
    <p:sldId id="283" r:id="rId11"/>
    <p:sldId id="284" r:id="rId12"/>
    <p:sldId id="299" r:id="rId13"/>
    <p:sldId id="300" r:id="rId14"/>
    <p:sldId id="298" r:id="rId15"/>
    <p:sldId id="303" r:id="rId16"/>
    <p:sldId id="27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skar jella" initials="bj" lastIdx="1" clrIdx="0">
    <p:extLst>
      <p:ext uri="{19B8F6BF-5375-455C-9EA6-DF929625EA0E}">
        <p15:presenceInfo xmlns:p15="http://schemas.microsoft.com/office/powerpoint/2012/main" userId="8e777ecf44a73e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FF"/>
    <a:srgbClr val="035D67"/>
    <a:srgbClr val="DCFD17"/>
    <a:srgbClr val="FFFFFF"/>
    <a:srgbClr val="FC6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24" autoAdjust="0"/>
  </p:normalViewPr>
  <p:slideViewPr>
    <p:cSldViewPr>
      <p:cViewPr varScale="1">
        <p:scale>
          <a:sx n="78" d="100"/>
          <a:sy n="78" d="100"/>
        </p:scale>
        <p:origin x="91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kar jella" userId="8e777ecf44a73ec0" providerId="LiveId" clId="{F7BA397F-76CF-4A6D-BE46-7A618D0B04B2}"/>
    <pc:docChg chg="undo custSel addSld delSld modSld modMainMaster">
      <pc:chgData name="bhaskar jella" userId="8e777ecf44a73ec0" providerId="LiveId" clId="{F7BA397F-76CF-4A6D-BE46-7A618D0B04B2}" dt="2022-11-09T17:03:46.753" v="318" actId="2890"/>
      <pc:docMkLst>
        <pc:docMk/>
      </pc:docMkLst>
      <pc:sldChg chg="modSp mod">
        <pc:chgData name="bhaskar jella" userId="8e777ecf44a73ec0" providerId="LiveId" clId="{F7BA397F-76CF-4A6D-BE46-7A618D0B04B2}" dt="2022-11-09T16:47:27.761" v="61" actId="27636"/>
        <pc:sldMkLst>
          <pc:docMk/>
          <pc:sldMk cId="0" sldId="257"/>
        </pc:sldMkLst>
        <pc:spChg chg="mod">
          <ac:chgData name="bhaskar jella" userId="8e777ecf44a73ec0" providerId="LiveId" clId="{F7BA397F-76CF-4A6D-BE46-7A618D0B04B2}" dt="2022-11-09T16:46:02.296" v="40" actId="276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bhaskar jella" userId="8e777ecf44a73ec0" providerId="LiveId" clId="{F7BA397F-76CF-4A6D-BE46-7A618D0B04B2}" dt="2022-11-09T16:47:27.761" v="61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bhaskar jella" userId="8e777ecf44a73ec0" providerId="LiveId" clId="{F7BA397F-76CF-4A6D-BE46-7A618D0B04B2}" dt="2022-11-09T16:47:27.680" v="59"/>
        <pc:sldMkLst>
          <pc:docMk/>
          <pc:sldMk cId="0" sldId="275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0" sldId="275"/>
            <ac:spMk id="4" creationId="{0155DD7F-4297-4910-AA1A-285AF332F71C}"/>
          </ac:spMkLst>
        </pc:spChg>
      </pc:sldChg>
      <pc:sldChg chg="modSp">
        <pc:chgData name="bhaskar jella" userId="8e777ecf44a73ec0" providerId="LiveId" clId="{F7BA397F-76CF-4A6D-BE46-7A618D0B04B2}" dt="2022-11-09T16:47:27.680" v="59"/>
        <pc:sldMkLst>
          <pc:docMk/>
          <pc:sldMk cId="1715843616" sldId="277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1715843616" sldId="277"/>
            <ac:spMk id="4" creationId="{29E786BE-363E-4D3A-9CB4-8DC946710221}"/>
          </ac:spMkLst>
        </pc:spChg>
      </pc:sldChg>
      <pc:sldChg chg="modSp mod">
        <pc:chgData name="bhaskar jella" userId="8e777ecf44a73ec0" providerId="LiveId" clId="{F7BA397F-76CF-4A6D-BE46-7A618D0B04B2}" dt="2022-11-09T16:53:46.284" v="241" actId="207"/>
        <pc:sldMkLst>
          <pc:docMk/>
          <pc:sldMk cId="1718402578" sldId="283"/>
        </pc:sldMkLst>
        <pc:spChg chg="mod">
          <ac:chgData name="bhaskar jella" userId="8e777ecf44a73ec0" providerId="LiveId" clId="{F7BA397F-76CF-4A6D-BE46-7A618D0B04B2}" dt="2022-11-09T16:46:02.305" v="43" actId="27636"/>
          <ac:spMkLst>
            <pc:docMk/>
            <pc:sldMk cId="1718402578" sldId="283"/>
            <ac:spMk id="2" creationId="{2BAC346F-5984-4125-B92D-F1428BC2411E}"/>
          </ac:spMkLst>
        </pc:spChg>
        <pc:spChg chg="mod">
          <ac:chgData name="bhaskar jella" userId="8e777ecf44a73ec0" providerId="LiveId" clId="{F7BA397F-76CF-4A6D-BE46-7A618D0B04B2}" dt="2022-11-09T16:47:27.680" v="59"/>
          <ac:spMkLst>
            <pc:docMk/>
            <pc:sldMk cId="1718402578" sldId="283"/>
            <ac:spMk id="5" creationId="{DBCE738E-0D43-4DE6-9CEE-62FA3E83D351}"/>
          </ac:spMkLst>
        </pc:spChg>
        <pc:graphicFrameChg chg="modGraphic">
          <ac:chgData name="bhaskar jella" userId="8e777ecf44a73ec0" providerId="LiveId" clId="{F7BA397F-76CF-4A6D-BE46-7A618D0B04B2}" dt="2022-11-09T16:53:46.284" v="241" actId="207"/>
          <ac:graphicFrameMkLst>
            <pc:docMk/>
            <pc:sldMk cId="1718402578" sldId="283"/>
            <ac:graphicFrameMk id="3" creationId="{0AA50FFB-DDE9-4C4C-86F9-CA234DCC0542}"/>
          </ac:graphicFrameMkLst>
        </pc:graphicFrameChg>
      </pc:sldChg>
      <pc:sldChg chg="modSp">
        <pc:chgData name="bhaskar jella" userId="8e777ecf44a73ec0" providerId="LiveId" clId="{F7BA397F-76CF-4A6D-BE46-7A618D0B04B2}" dt="2022-11-09T16:56:17.326" v="269"/>
        <pc:sldMkLst>
          <pc:docMk/>
          <pc:sldMk cId="3089083711" sldId="284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3089083711" sldId="284"/>
            <ac:spMk id="5" creationId="{CDF3EAD3-3917-48BF-A608-FFB6493E7D15}"/>
          </ac:spMkLst>
        </pc:spChg>
        <pc:graphicFrameChg chg="mod">
          <ac:chgData name="bhaskar jella" userId="8e777ecf44a73ec0" providerId="LiveId" clId="{F7BA397F-76CF-4A6D-BE46-7A618D0B04B2}" dt="2022-11-09T16:56:17.326" v="269"/>
          <ac:graphicFrameMkLst>
            <pc:docMk/>
            <pc:sldMk cId="3089083711" sldId="284"/>
            <ac:graphicFrameMk id="12" creationId="{576210AE-D9C4-4D26-A041-CCDB7BC651D9}"/>
          </ac:graphicFrameMkLst>
        </pc:graphicFrameChg>
      </pc:sldChg>
      <pc:sldChg chg="modSp del">
        <pc:chgData name="bhaskar jella" userId="8e777ecf44a73ec0" providerId="LiveId" clId="{F7BA397F-76CF-4A6D-BE46-7A618D0B04B2}" dt="2022-11-09T16:54:17.215" v="258" actId="47"/>
        <pc:sldMkLst>
          <pc:docMk/>
          <pc:sldMk cId="497157" sldId="287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497157" sldId="287"/>
            <ac:spMk id="4" creationId="{8841E76B-2BCB-4900-979E-479DC3E55712}"/>
          </ac:spMkLst>
        </pc:spChg>
        <pc:spChg chg="mod">
          <ac:chgData name="bhaskar jella" userId="8e777ecf44a73ec0" providerId="LiveId" clId="{F7BA397F-76CF-4A6D-BE46-7A618D0B04B2}" dt="2022-11-09T16:47:27.680" v="59"/>
          <ac:spMkLst>
            <pc:docMk/>
            <pc:sldMk cId="497157" sldId="287"/>
            <ac:spMk id="9" creationId="{0CF3B914-9C51-4F1D-A0C9-8A94352C7588}"/>
          </ac:spMkLst>
        </pc:spChg>
      </pc:sldChg>
      <pc:sldChg chg="addSp delSp modSp mod modTransition">
        <pc:chgData name="bhaskar jella" userId="8e777ecf44a73ec0" providerId="LiveId" clId="{F7BA397F-76CF-4A6D-BE46-7A618D0B04B2}" dt="2022-11-09T17:01:47.827" v="311" actId="255"/>
        <pc:sldMkLst>
          <pc:docMk/>
          <pc:sldMk cId="2936957056" sldId="294"/>
        </pc:sldMkLst>
        <pc:spChg chg="mod">
          <ac:chgData name="bhaskar jella" userId="8e777ecf44a73ec0" providerId="LiveId" clId="{F7BA397F-76CF-4A6D-BE46-7A618D0B04B2}" dt="2022-11-09T17:01:47.827" v="311" actId="255"/>
          <ac:spMkLst>
            <pc:docMk/>
            <pc:sldMk cId="2936957056" sldId="294"/>
            <ac:spMk id="2" creationId="{FDB0E3A7-3224-4630-980D-14F606BF27C4}"/>
          </ac:spMkLst>
        </pc:spChg>
        <pc:spChg chg="del mod">
          <ac:chgData name="bhaskar jella" userId="8e777ecf44a73ec0" providerId="LiveId" clId="{F7BA397F-76CF-4A6D-BE46-7A618D0B04B2}" dt="2022-11-09T16:48:00.795" v="74" actId="478"/>
          <ac:spMkLst>
            <pc:docMk/>
            <pc:sldMk cId="2936957056" sldId="294"/>
            <ac:spMk id="3" creationId="{97D703D4-E3E9-47CE-988E-C6F8E673C3C1}"/>
          </ac:spMkLst>
        </pc:spChg>
        <pc:spChg chg="mod">
          <ac:chgData name="bhaskar jella" userId="8e777ecf44a73ec0" providerId="LiveId" clId="{F7BA397F-76CF-4A6D-BE46-7A618D0B04B2}" dt="2022-11-09T16:52:51.699" v="235" actId="113"/>
          <ac:spMkLst>
            <pc:docMk/>
            <pc:sldMk cId="2936957056" sldId="294"/>
            <ac:spMk id="6" creationId="{6ECAD164-C5EA-4EAD-B2CA-BFC03F641EF3}"/>
          </ac:spMkLst>
        </pc:spChg>
        <pc:spChg chg="add del mod">
          <ac:chgData name="bhaskar jella" userId="8e777ecf44a73ec0" providerId="LiveId" clId="{F7BA397F-76CF-4A6D-BE46-7A618D0B04B2}" dt="2022-11-09T16:48:14.854" v="76" actId="478"/>
          <ac:spMkLst>
            <pc:docMk/>
            <pc:sldMk cId="2936957056" sldId="294"/>
            <ac:spMk id="7" creationId="{E5E3E7F6-1673-3404-F96A-55679C80B449}"/>
          </ac:spMkLst>
        </pc:spChg>
        <pc:spChg chg="del mod">
          <ac:chgData name="bhaskar jella" userId="8e777ecf44a73ec0" providerId="LiveId" clId="{F7BA397F-76CF-4A6D-BE46-7A618D0B04B2}" dt="2022-11-09T16:47:55.432" v="73" actId="478"/>
          <ac:spMkLst>
            <pc:docMk/>
            <pc:sldMk cId="2936957056" sldId="294"/>
            <ac:spMk id="8" creationId="{3930E814-C9B6-4763-93ED-FF2CEFE9EE34}"/>
          </ac:spMkLst>
        </pc:spChg>
        <pc:picChg chg="del">
          <ac:chgData name="bhaskar jella" userId="8e777ecf44a73ec0" providerId="LiveId" clId="{F7BA397F-76CF-4A6D-BE46-7A618D0B04B2}" dt="2022-11-09T16:48:02.732" v="75" actId="478"/>
          <ac:picMkLst>
            <pc:docMk/>
            <pc:sldMk cId="2936957056" sldId="294"/>
            <ac:picMk id="15" creationId="{521EB927-8A6E-4B79-8AB2-0D478F2D7F13}"/>
          </ac:picMkLst>
        </pc:picChg>
      </pc:sldChg>
      <pc:sldChg chg="modSp mod">
        <pc:chgData name="bhaskar jella" userId="8e777ecf44a73ec0" providerId="LiveId" clId="{F7BA397F-76CF-4A6D-BE46-7A618D0B04B2}" dt="2022-11-09T17:02:15.951" v="314" actId="255"/>
        <pc:sldMkLst>
          <pc:docMk/>
          <pc:sldMk cId="1498419948" sldId="295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1498419948" sldId="295"/>
            <ac:spMk id="3" creationId="{C4457B2C-2FE1-4E80-85A9-0443F28F1289}"/>
          </ac:spMkLst>
        </pc:spChg>
        <pc:spChg chg="mod">
          <ac:chgData name="bhaskar jella" userId="8e777ecf44a73ec0" providerId="LiveId" clId="{F7BA397F-76CF-4A6D-BE46-7A618D0B04B2}" dt="2022-11-09T17:02:15.951" v="314" actId="255"/>
          <ac:spMkLst>
            <pc:docMk/>
            <pc:sldMk cId="1498419948" sldId="295"/>
            <ac:spMk id="4" creationId="{E8CBA858-560B-44E8-947D-EF5DE4DBF976}"/>
          </ac:spMkLst>
        </pc:spChg>
        <pc:picChg chg="mod">
          <ac:chgData name="bhaskar jella" userId="8e777ecf44a73ec0" providerId="LiveId" clId="{F7BA397F-76CF-4A6D-BE46-7A618D0B04B2}" dt="2022-11-09T17:02:04.836" v="312" actId="1076"/>
          <ac:picMkLst>
            <pc:docMk/>
            <pc:sldMk cId="1498419948" sldId="295"/>
            <ac:picMk id="5" creationId="{9D2EE924-5C40-423E-A6B9-DFEF5B696188}"/>
          </ac:picMkLst>
        </pc:picChg>
      </pc:sldChg>
      <pc:sldChg chg="modSp">
        <pc:chgData name="bhaskar jella" userId="8e777ecf44a73ec0" providerId="LiveId" clId="{F7BA397F-76CF-4A6D-BE46-7A618D0B04B2}" dt="2022-11-09T16:47:27.680" v="59"/>
        <pc:sldMkLst>
          <pc:docMk/>
          <pc:sldMk cId="682979948" sldId="296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682979948" sldId="296"/>
            <ac:spMk id="3" creationId="{168927C6-99AC-48F0-B303-F809B5414F9C}"/>
          </ac:spMkLst>
        </pc:spChg>
      </pc:sldChg>
      <pc:sldChg chg="modSp mod">
        <pc:chgData name="bhaskar jella" userId="8e777ecf44a73ec0" providerId="LiveId" clId="{F7BA397F-76CF-4A6D-BE46-7A618D0B04B2}" dt="2022-11-09T16:47:27.775" v="62" actId="27636"/>
        <pc:sldMkLst>
          <pc:docMk/>
          <pc:sldMk cId="3277373701" sldId="297"/>
        </pc:sldMkLst>
        <pc:spChg chg="mod">
          <ac:chgData name="bhaskar jella" userId="8e777ecf44a73ec0" providerId="LiveId" clId="{F7BA397F-76CF-4A6D-BE46-7A618D0B04B2}" dt="2022-11-09T16:47:27.775" v="62" actId="27636"/>
          <ac:spMkLst>
            <pc:docMk/>
            <pc:sldMk cId="3277373701" sldId="297"/>
            <ac:spMk id="6" creationId="{5D63D75A-9C84-4664-87C1-CDE2983D71B9}"/>
          </ac:spMkLst>
        </pc:spChg>
      </pc:sldChg>
      <pc:sldChg chg="modSp mod">
        <pc:chgData name="bhaskar jella" userId="8e777ecf44a73ec0" providerId="LiveId" clId="{F7BA397F-76CF-4A6D-BE46-7A618D0B04B2}" dt="2022-11-09T16:47:27.807" v="64" actId="27636"/>
        <pc:sldMkLst>
          <pc:docMk/>
          <pc:sldMk cId="2192427231" sldId="298"/>
        </pc:sldMkLst>
        <pc:spChg chg="mod">
          <ac:chgData name="bhaskar jella" userId="8e777ecf44a73ec0" providerId="LiveId" clId="{F7BA397F-76CF-4A6D-BE46-7A618D0B04B2}" dt="2022-11-09T16:47:27.807" v="64" actId="27636"/>
          <ac:spMkLst>
            <pc:docMk/>
            <pc:sldMk cId="2192427231" sldId="298"/>
            <ac:spMk id="3" creationId="{D8C87D1C-1309-4347-868E-9EF9C3A6E144}"/>
          </ac:spMkLst>
        </pc:spChg>
        <pc:spChg chg="mod">
          <ac:chgData name="bhaskar jella" userId="8e777ecf44a73ec0" providerId="LiveId" clId="{F7BA397F-76CF-4A6D-BE46-7A618D0B04B2}" dt="2022-11-09T16:47:27.680" v="59"/>
          <ac:spMkLst>
            <pc:docMk/>
            <pc:sldMk cId="2192427231" sldId="298"/>
            <ac:spMk id="4" creationId="{A96F4064-47F5-4A14-A1BF-4EB175C10180}"/>
          </ac:spMkLst>
        </pc:spChg>
      </pc:sldChg>
      <pc:sldChg chg="addSp delSp modSp mod">
        <pc:chgData name="bhaskar jella" userId="8e777ecf44a73ec0" providerId="LiveId" clId="{F7BA397F-76CF-4A6D-BE46-7A618D0B04B2}" dt="2022-11-09T16:59:59.076" v="299" actId="255"/>
        <pc:sldMkLst>
          <pc:docMk/>
          <pc:sldMk cId="2850675345" sldId="299"/>
        </pc:sldMkLst>
        <pc:spChg chg="mod">
          <ac:chgData name="bhaskar jella" userId="8e777ecf44a73ec0" providerId="LiveId" clId="{F7BA397F-76CF-4A6D-BE46-7A618D0B04B2}" dt="2022-11-09T16:59:59.076" v="299" actId="255"/>
          <ac:spMkLst>
            <pc:docMk/>
            <pc:sldMk cId="2850675345" sldId="299"/>
            <ac:spMk id="5" creationId="{F3668151-0116-444B-8473-5D467EDDCEA0}"/>
          </ac:spMkLst>
        </pc:spChg>
        <pc:picChg chg="add mod">
          <ac:chgData name="bhaskar jella" userId="8e777ecf44a73ec0" providerId="LiveId" clId="{F7BA397F-76CF-4A6D-BE46-7A618D0B04B2}" dt="2022-11-09T16:59:39.331" v="297" actId="1076"/>
          <ac:picMkLst>
            <pc:docMk/>
            <pc:sldMk cId="2850675345" sldId="299"/>
            <ac:picMk id="4" creationId="{A5944E5F-96C5-FA39-9EC6-6FB790F1C68C}"/>
          </ac:picMkLst>
        </pc:picChg>
        <pc:picChg chg="del">
          <ac:chgData name="bhaskar jella" userId="8e777ecf44a73ec0" providerId="LiveId" clId="{F7BA397F-76CF-4A6D-BE46-7A618D0B04B2}" dt="2022-11-09T16:56:40.681" v="270" actId="478"/>
          <ac:picMkLst>
            <pc:docMk/>
            <pc:sldMk cId="2850675345" sldId="299"/>
            <ac:picMk id="8" creationId="{AB80838B-7C2C-4047-A2ED-3CDBA88B7E93}"/>
          </ac:picMkLst>
        </pc:picChg>
      </pc:sldChg>
      <pc:sldChg chg="addSp delSp modSp mod">
        <pc:chgData name="bhaskar jella" userId="8e777ecf44a73ec0" providerId="LiveId" clId="{F7BA397F-76CF-4A6D-BE46-7A618D0B04B2}" dt="2022-11-09T17:01:29.380" v="310" actId="1076"/>
        <pc:sldMkLst>
          <pc:docMk/>
          <pc:sldMk cId="1185304901" sldId="300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1185304901" sldId="300"/>
            <ac:spMk id="2" creationId="{1AB041E7-CF9E-41D8-8C36-8862C558B4BE}"/>
          </ac:spMkLst>
        </pc:spChg>
        <pc:spChg chg="mod">
          <ac:chgData name="bhaskar jella" userId="8e777ecf44a73ec0" providerId="LiveId" clId="{F7BA397F-76CF-4A6D-BE46-7A618D0B04B2}" dt="2022-11-09T17:01:21.305" v="307" actId="1076"/>
          <ac:spMkLst>
            <pc:docMk/>
            <pc:sldMk cId="1185304901" sldId="300"/>
            <ac:spMk id="5" creationId="{80E70F89-3A67-4B4F-A31B-6596ED8F2259}"/>
          </ac:spMkLst>
        </pc:spChg>
        <pc:picChg chg="add mod">
          <ac:chgData name="bhaskar jella" userId="8e777ecf44a73ec0" providerId="LiveId" clId="{F7BA397F-76CF-4A6D-BE46-7A618D0B04B2}" dt="2022-11-09T17:01:29.380" v="310" actId="1076"/>
          <ac:picMkLst>
            <pc:docMk/>
            <pc:sldMk cId="1185304901" sldId="300"/>
            <ac:picMk id="4" creationId="{12C88BD9-0BEF-841B-3304-8F1F952FEAE0}"/>
          </ac:picMkLst>
        </pc:picChg>
        <pc:picChg chg="del">
          <ac:chgData name="bhaskar jella" userId="8e777ecf44a73ec0" providerId="LiveId" clId="{F7BA397F-76CF-4A6D-BE46-7A618D0B04B2}" dt="2022-11-09T17:00:23.641" v="301" actId="478"/>
          <ac:picMkLst>
            <pc:docMk/>
            <pc:sldMk cId="1185304901" sldId="300"/>
            <ac:picMk id="8" creationId="{660A4C94-FA73-46FE-ADB7-BF42B02B4865}"/>
          </ac:picMkLst>
        </pc:picChg>
      </pc:sldChg>
      <pc:sldChg chg="modSp mod">
        <pc:chgData name="bhaskar jella" userId="8e777ecf44a73ec0" providerId="LiveId" clId="{F7BA397F-76CF-4A6D-BE46-7A618D0B04B2}" dt="2022-11-09T16:51:43.921" v="199" actId="207"/>
        <pc:sldMkLst>
          <pc:docMk/>
          <pc:sldMk cId="557827288" sldId="301"/>
        </pc:sldMkLst>
        <pc:spChg chg="mod">
          <ac:chgData name="bhaskar jella" userId="8e777ecf44a73ec0" providerId="LiveId" clId="{F7BA397F-76CF-4A6D-BE46-7A618D0B04B2}" dt="2022-11-09T16:50:20.548" v="192" actId="12"/>
          <ac:spMkLst>
            <pc:docMk/>
            <pc:sldMk cId="557827288" sldId="301"/>
            <ac:spMk id="2" creationId="{8A5D3519-42AE-417C-9A2E-955B9B0A8644}"/>
          </ac:spMkLst>
        </pc:spChg>
        <pc:spChg chg="mod">
          <ac:chgData name="bhaskar jella" userId="8e777ecf44a73ec0" providerId="LiveId" clId="{F7BA397F-76CF-4A6D-BE46-7A618D0B04B2}" dt="2022-11-09T16:50:49.092" v="195" actId="207"/>
          <ac:spMkLst>
            <pc:docMk/>
            <pc:sldMk cId="557827288" sldId="301"/>
            <ac:spMk id="4" creationId="{B79B3D03-B0A2-41C1-BAD7-2F0E8014A60B}"/>
          </ac:spMkLst>
        </pc:spChg>
        <pc:spChg chg="mod">
          <ac:chgData name="bhaskar jella" userId="8e777ecf44a73ec0" providerId="LiveId" clId="{F7BA397F-76CF-4A6D-BE46-7A618D0B04B2}" dt="2022-11-09T16:51:35.651" v="198" actId="207"/>
          <ac:spMkLst>
            <pc:docMk/>
            <pc:sldMk cId="557827288" sldId="301"/>
            <ac:spMk id="5" creationId="{8F923D54-0E30-4A57-B01B-A092A6EA8718}"/>
          </ac:spMkLst>
        </pc:spChg>
        <pc:spChg chg="mod">
          <ac:chgData name="bhaskar jella" userId="8e777ecf44a73ec0" providerId="LiveId" clId="{F7BA397F-76CF-4A6D-BE46-7A618D0B04B2}" dt="2022-11-09T16:51:43.921" v="199" actId="207"/>
          <ac:spMkLst>
            <pc:docMk/>
            <pc:sldMk cId="557827288" sldId="301"/>
            <ac:spMk id="9" creationId="{D9FC90DA-1D79-4031-A7C1-5880A7F269AE}"/>
          </ac:spMkLst>
        </pc:spChg>
      </pc:sldChg>
      <pc:sldChg chg="modSp mod">
        <pc:chgData name="bhaskar jella" userId="8e777ecf44a73ec0" providerId="LiveId" clId="{F7BA397F-76CF-4A6D-BE46-7A618D0B04B2}" dt="2022-11-09T16:52:06.646" v="202" actId="2711"/>
        <pc:sldMkLst>
          <pc:docMk/>
          <pc:sldMk cId="2291483544" sldId="302"/>
        </pc:sldMkLst>
        <pc:spChg chg="mod">
          <ac:chgData name="bhaskar jella" userId="8e777ecf44a73ec0" providerId="LiveId" clId="{F7BA397F-76CF-4A6D-BE46-7A618D0B04B2}" dt="2022-11-09T16:51:51.091" v="200" actId="207"/>
          <ac:spMkLst>
            <pc:docMk/>
            <pc:sldMk cId="2291483544" sldId="302"/>
            <ac:spMk id="4" creationId="{13A5A266-EE81-4072-8366-C0CB38BE6AF0}"/>
          </ac:spMkLst>
        </pc:spChg>
        <pc:spChg chg="mod">
          <ac:chgData name="bhaskar jella" userId="8e777ecf44a73ec0" providerId="LiveId" clId="{F7BA397F-76CF-4A6D-BE46-7A618D0B04B2}" dt="2022-11-09T16:51:56.771" v="201" actId="207"/>
          <ac:spMkLst>
            <pc:docMk/>
            <pc:sldMk cId="2291483544" sldId="302"/>
            <ac:spMk id="7" creationId="{96295739-2E7D-4B94-9EE7-F9B6D2048FC8}"/>
          </ac:spMkLst>
        </pc:spChg>
        <pc:spChg chg="mod">
          <ac:chgData name="bhaskar jella" userId="8e777ecf44a73ec0" providerId="LiveId" clId="{F7BA397F-76CF-4A6D-BE46-7A618D0B04B2}" dt="2022-11-09T16:52:06.646" v="202" actId="2711"/>
          <ac:spMkLst>
            <pc:docMk/>
            <pc:sldMk cId="2291483544" sldId="302"/>
            <ac:spMk id="8" creationId="{3349829A-5405-4FB2-8671-2BD89C092E2B}"/>
          </ac:spMkLst>
        </pc:spChg>
      </pc:sldChg>
      <pc:sldChg chg="modSp mod">
        <pc:chgData name="bhaskar jella" userId="8e777ecf44a73ec0" providerId="LiveId" clId="{F7BA397F-76CF-4A6D-BE46-7A618D0B04B2}" dt="2022-11-09T16:47:27.680" v="59"/>
        <pc:sldMkLst>
          <pc:docMk/>
          <pc:sldMk cId="3815232378" sldId="303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3815232378" sldId="303"/>
            <ac:spMk id="2" creationId="{801FAD4D-E4AD-462F-9FEE-E5CD9477B58B}"/>
          </ac:spMkLst>
        </pc:spChg>
        <pc:spChg chg="mod">
          <ac:chgData name="bhaskar jella" userId="8e777ecf44a73ec0" providerId="LiveId" clId="{F7BA397F-76CF-4A6D-BE46-7A618D0B04B2}" dt="2022-11-09T16:45:53.916" v="16" actId="27636"/>
          <ac:spMkLst>
            <pc:docMk/>
            <pc:sldMk cId="3815232378" sldId="303"/>
            <ac:spMk id="3" creationId="{15513355-1DF1-4238-960B-126D24318991}"/>
          </ac:spMkLst>
        </pc:spChg>
        <pc:spChg chg="mod">
          <ac:chgData name="bhaskar jella" userId="8e777ecf44a73ec0" providerId="LiveId" clId="{F7BA397F-76CF-4A6D-BE46-7A618D0B04B2}" dt="2022-11-09T16:47:27.680" v="59"/>
          <ac:spMkLst>
            <pc:docMk/>
            <pc:sldMk cId="3815232378" sldId="303"/>
            <ac:spMk id="4" creationId="{89C35E80-6F03-490F-9A21-5D02AFBE4DB0}"/>
          </ac:spMkLst>
        </pc:spChg>
      </pc:sldChg>
      <pc:sldChg chg="add">
        <pc:chgData name="bhaskar jella" userId="8e777ecf44a73ec0" providerId="LiveId" clId="{F7BA397F-76CF-4A6D-BE46-7A618D0B04B2}" dt="2022-11-09T17:03:46.753" v="318" actId="2890"/>
        <pc:sldMkLst>
          <pc:docMk/>
          <pc:sldMk cId="2093617723" sldId="304"/>
        </pc:sldMkLst>
      </pc:sldChg>
      <pc:sldChg chg="modSp del modTransition">
        <pc:chgData name="bhaskar jella" userId="8e777ecf44a73ec0" providerId="LiveId" clId="{F7BA397F-76CF-4A6D-BE46-7A618D0B04B2}" dt="2022-11-09T17:03:02.074" v="317" actId="47"/>
        <pc:sldMkLst>
          <pc:docMk/>
          <pc:sldMk cId="3614012202" sldId="304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3614012202" sldId="304"/>
            <ac:spMk id="4" creationId="{909D3CAE-FE62-4ED1-B658-6C164075D8D9}"/>
          </ac:spMkLst>
        </pc:spChg>
      </pc:sldChg>
      <pc:sldChg chg="modSp del modTransition">
        <pc:chgData name="bhaskar jella" userId="8e777ecf44a73ec0" providerId="LiveId" clId="{F7BA397F-76CF-4A6D-BE46-7A618D0B04B2}" dt="2022-11-09T16:54:14.595" v="257" actId="47"/>
        <pc:sldMkLst>
          <pc:docMk/>
          <pc:sldMk cId="3994163487" sldId="305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3994163487" sldId="305"/>
            <ac:spMk id="4" creationId="{748A0514-36E1-4465-B485-1D885A0213C8}"/>
          </ac:spMkLst>
        </pc:spChg>
      </pc:sldChg>
      <pc:sldChg chg="modSp del modTransition">
        <pc:chgData name="bhaskar jella" userId="8e777ecf44a73ec0" providerId="LiveId" clId="{F7BA397F-76CF-4A6D-BE46-7A618D0B04B2}" dt="2022-11-09T16:54:13.982" v="256" actId="47"/>
        <pc:sldMkLst>
          <pc:docMk/>
          <pc:sldMk cId="4167924816" sldId="306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4167924816" sldId="306"/>
            <ac:spMk id="4" creationId="{A9338095-57F4-48D0-825B-140E86DF1D4A}"/>
          </ac:spMkLst>
        </pc:spChg>
      </pc:sldChg>
      <pc:sldChg chg="modSp del modTransition">
        <pc:chgData name="bhaskar jella" userId="8e777ecf44a73ec0" providerId="LiveId" clId="{F7BA397F-76CF-4A6D-BE46-7A618D0B04B2}" dt="2022-11-09T16:54:13.400" v="255" actId="47"/>
        <pc:sldMkLst>
          <pc:docMk/>
          <pc:sldMk cId="3964284407" sldId="307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3964284407" sldId="307"/>
            <ac:spMk id="4" creationId="{250E93FF-C63D-4C9D-B5AE-6D9482C2B4D2}"/>
          </ac:spMkLst>
        </pc:spChg>
      </pc:sldChg>
      <pc:sldChg chg="modSp del modTransition">
        <pc:chgData name="bhaskar jella" userId="8e777ecf44a73ec0" providerId="LiveId" clId="{F7BA397F-76CF-4A6D-BE46-7A618D0B04B2}" dt="2022-11-09T16:54:11.969" v="253" actId="47"/>
        <pc:sldMkLst>
          <pc:docMk/>
          <pc:sldMk cId="93300847" sldId="308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93300847" sldId="308"/>
            <ac:spMk id="4" creationId="{D66D88F3-B6C6-42C5-97C0-6540619681B6}"/>
          </ac:spMkLst>
        </pc:spChg>
      </pc:sldChg>
      <pc:sldChg chg="modSp del modTransition">
        <pc:chgData name="bhaskar jella" userId="8e777ecf44a73ec0" providerId="LiveId" clId="{F7BA397F-76CF-4A6D-BE46-7A618D0B04B2}" dt="2022-11-09T16:54:10.997" v="252" actId="47"/>
        <pc:sldMkLst>
          <pc:docMk/>
          <pc:sldMk cId="3971186413" sldId="309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3971186413" sldId="309"/>
            <ac:spMk id="4" creationId="{87AD79B4-421C-4776-AC64-D6D1ED3B1BA6}"/>
          </ac:spMkLst>
        </pc:spChg>
      </pc:sldChg>
      <pc:sldChg chg="modSp del modTransition">
        <pc:chgData name="bhaskar jella" userId="8e777ecf44a73ec0" providerId="LiveId" clId="{F7BA397F-76CF-4A6D-BE46-7A618D0B04B2}" dt="2022-11-09T16:54:12.723" v="254" actId="47"/>
        <pc:sldMkLst>
          <pc:docMk/>
          <pc:sldMk cId="2074703460" sldId="310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2074703460" sldId="310"/>
            <ac:spMk id="4" creationId="{EF2E918C-3411-4A71-B7DF-EB836511BA98}"/>
          </ac:spMkLst>
        </pc:spChg>
      </pc:sldChg>
      <pc:sldChg chg="modSp del modTransition">
        <pc:chgData name="bhaskar jella" userId="8e777ecf44a73ec0" providerId="LiveId" clId="{F7BA397F-76CF-4A6D-BE46-7A618D0B04B2}" dt="2022-11-09T16:54:10.102" v="251" actId="47"/>
        <pc:sldMkLst>
          <pc:docMk/>
          <pc:sldMk cId="3147835702" sldId="311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3147835702" sldId="311"/>
            <ac:spMk id="4" creationId="{9CCEF359-EF9D-4C4E-ACFC-A3807FF06F64}"/>
          </ac:spMkLst>
        </pc:spChg>
      </pc:sldChg>
      <pc:sldChg chg="modSp del modTransition">
        <pc:chgData name="bhaskar jella" userId="8e777ecf44a73ec0" providerId="LiveId" clId="{F7BA397F-76CF-4A6D-BE46-7A618D0B04B2}" dt="2022-11-09T16:54:09.238" v="250" actId="47"/>
        <pc:sldMkLst>
          <pc:docMk/>
          <pc:sldMk cId="3585299561" sldId="312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3585299561" sldId="312"/>
            <ac:spMk id="4" creationId="{E3EEDE91-C60B-49C4-BC1C-D28C85875155}"/>
          </ac:spMkLst>
        </pc:spChg>
      </pc:sldChg>
      <pc:sldChg chg="modSp del modTransition">
        <pc:chgData name="bhaskar jella" userId="8e777ecf44a73ec0" providerId="LiveId" clId="{F7BA397F-76CF-4A6D-BE46-7A618D0B04B2}" dt="2022-11-09T16:54:08.375" v="249" actId="47"/>
        <pc:sldMkLst>
          <pc:docMk/>
          <pc:sldMk cId="56057545" sldId="313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56057545" sldId="313"/>
            <ac:spMk id="4" creationId="{43F5E192-0EFA-4A3B-9F82-35F217DD37A4}"/>
          </ac:spMkLst>
        </pc:spChg>
      </pc:sldChg>
      <pc:sldChg chg="modSp del modTransition">
        <pc:chgData name="bhaskar jella" userId="8e777ecf44a73ec0" providerId="LiveId" clId="{F7BA397F-76CF-4A6D-BE46-7A618D0B04B2}" dt="2022-11-09T16:54:07.576" v="248" actId="47"/>
        <pc:sldMkLst>
          <pc:docMk/>
          <pc:sldMk cId="2819389608" sldId="314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2819389608" sldId="314"/>
            <ac:spMk id="4" creationId="{E8EAFED3-9C95-421F-B96F-0B14CE1432F3}"/>
          </ac:spMkLst>
        </pc:spChg>
      </pc:sldChg>
      <pc:sldChg chg="modSp del modTransition">
        <pc:chgData name="bhaskar jella" userId="8e777ecf44a73ec0" providerId="LiveId" clId="{F7BA397F-76CF-4A6D-BE46-7A618D0B04B2}" dt="2022-11-09T16:54:07.030" v="247" actId="47"/>
        <pc:sldMkLst>
          <pc:docMk/>
          <pc:sldMk cId="1645927492" sldId="315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1645927492" sldId="315"/>
            <ac:spMk id="4" creationId="{9FB2DF28-7EA7-4225-BCC0-EF19E6ADED60}"/>
          </ac:spMkLst>
        </pc:spChg>
      </pc:sldChg>
      <pc:sldChg chg="modSp del modTransition">
        <pc:chgData name="bhaskar jella" userId="8e777ecf44a73ec0" providerId="LiveId" clId="{F7BA397F-76CF-4A6D-BE46-7A618D0B04B2}" dt="2022-11-09T16:54:06.462" v="246" actId="47"/>
        <pc:sldMkLst>
          <pc:docMk/>
          <pc:sldMk cId="2137318232" sldId="316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2137318232" sldId="316"/>
            <ac:spMk id="4" creationId="{BBDE450C-1E0A-454D-BCA5-EBC3B7BDDA1C}"/>
          </ac:spMkLst>
        </pc:spChg>
      </pc:sldChg>
      <pc:sldChg chg="modSp del modTransition">
        <pc:chgData name="bhaskar jella" userId="8e777ecf44a73ec0" providerId="LiveId" clId="{F7BA397F-76CF-4A6D-BE46-7A618D0B04B2}" dt="2022-11-09T16:54:05.869" v="245" actId="47"/>
        <pc:sldMkLst>
          <pc:docMk/>
          <pc:sldMk cId="1226987668" sldId="317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1226987668" sldId="317"/>
            <ac:spMk id="4" creationId="{8AA7CFB5-AD36-42DA-A386-C6466A6B8869}"/>
          </ac:spMkLst>
        </pc:spChg>
      </pc:sldChg>
      <pc:sldChg chg="modSp del modTransition">
        <pc:chgData name="bhaskar jella" userId="8e777ecf44a73ec0" providerId="LiveId" clId="{F7BA397F-76CF-4A6D-BE46-7A618D0B04B2}" dt="2022-11-09T16:54:05.328" v="244" actId="47"/>
        <pc:sldMkLst>
          <pc:docMk/>
          <pc:sldMk cId="3104405393" sldId="318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3104405393" sldId="318"/>
            <ac:spMk id="4" creationId="{68AA89E4-ACB1-45CE-886D-8492C80DB429}"/>
          </ac:spMkLst>
        </pc:spChg>
      </pc:sldChg>
      <pc:sldChg chg="modSp del modTransition">
        <pc:chgData name="bhaskar jella" userId="8e777ecf44a73ec0" providerId="LiveId" clId="{F7BA397F-76CF-4A6D-BE46-7A618D0B04B2}" dt="2022-11-09T16:54:04.792" v="243" actId="47"/>
        <pc:sldMkLst>
          <pc:docMk/>
          <pc:sldMk cId="2692551923" sldId="319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2692551923" sldId="319"/>
            <ac:spMk id="4" creationId="{64DF18F1-0228-4215-B607-2BD4A3663ACE}"/>
          </ac:spMkLst>
        </pc:spChg>
      </pc:sldChg>
      <pc:sldChg chg="modSp del modTransition">
        <pc:chgData name="bhaskar jella" userId="8e777ecf44a73ec0" providerId="LiveId" clId="{F7BA397F-76CF-4A6D-BE46-7A618D0B04B2}" dt="2022-11-09T16:54:04.275" v="242" actId="47"/>
        <pc:sldMkLst>
          <pc:docMk/>
          <pc:sldMk cId="2214180993" sldId="320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2214180993" sldId="320"/>
            <ac:spMk id="4" creationId="{7DBB5C08-8522-44E2-B35E-7380A5906274}"/>
          </ac:spMkLst>
        </pc:spChg>
      </pc:sldChg>
      <pc:sldChg chg="modSp del mod">
        <pc:chgData name="bhaskar jella" userId="8e777ecf44a73ec0" providerId="LiveId" clId="{F7BA397F-76CF-4A6D-BE46-7A618D0B04B2}" dt="2022-11-09T17:02:48.546" v="315" actId="47"/>
        <pc:sldMkLst>
          <pc:docMk/>
          <pc:sldMk cId="2604257768" sldId="321"/>
        </pc:sldMkLst>
        <pc:spChg chg="mod">
          <ac:chgData name="bhaskar jella" userId="8e777ecf44a73ec0" providerId="LiveId" clId="{F7BA397F-76CF-4A6D-BE46-7A618D0B04B2}" dt="2022-11-09T16:53:07.013" v="236" actId="1076"/>
          <ac:spMkLst>
            <pc:docMk/>
            <pc:sldMk cId="2604257768" sldId="321"/>
            <ac:spMk id="5" creationId="{75147D4A-9AE1-4B5F-9172-E8C3E9075733}"/>
          </ac:spMkLst>
        </pc:spChg>
      </pc:sldChg>
      <pc:sldChg chg="modSp del modTransition">
        <pc:chgData name="bhaskar jella" userId="8e777ecf44a73ec0" providerId="LiveId" clId="{F7BA397F-76CF-4A6D-BE46-7A618D0B04B2}" dt="2022-11-09T17:02:49.506" v="316" actId="47"/>
        <pc:sldMkLst>
          <pc:docMk/>
          <pc:sldMk cId="4229280453" sldId="322"/>
        </pc:sldMkLst>
        <pc:spChg chg="mod">
          <ac:chgData name="bhaskar jella" userId="8e777ecf44a73ec0" providerId="LiveId" clId="{F7BA397F-76CF-4A6D-BE46-7A618D0B04B2}" dt="2022-11-09T16:47:27.680" v="59"/>
          <ac:spMkLst>
            <pc:docMk/>
            <pc:sldMk cId="4229280453" sldId="322"/>
            <ac:spMk id="4" creationId="{660EF773-8458-44E0-B61E-786C8296EB2C}"/>
          </ac:spMkLst>
        </pc:spChg>
      </pc:sldChg>
      <pc:sldMasterChg chg="modTransition modSldLayout">
        <pc:chgData name="bhaskar jella" userId="8e777ecf44a73ec0" providerId="LiveId" clId="{F7BA397F-76CF-4A6D-BE46-7A618D0B04B2}" dt="2022-11-09T16:45:44.328" v="0"/>
        <pc:sldMasterMkLst>
          <pc:docMk/>
          <pc:sldMasterMk cId="1763979864" sldId="2147485615"/>
        </pc:sldMasterMkLst>
        <pc:sldLayoutChg chg="modTransition">
          <pc:chgData name="bhaskar jella" userId="8e777ecf44a73ec0" providerId="LiveId" clId="{F7BA397F-76CF-4A6D-BE46-7A618D0B04B2}" dt="2022-11-09T16:45:44.328" v="0"/>
          <pc:sldLayoutMkLst>
            <pc:docMk/>
            <pc:sldMasterMk cId="1763979864" sldId="2147485615"/>
            <pc:sldLayoutMk cId="2671681332" sldId="2147485616"/>
          </pc:sldLayoutMkLst>
        </pc:sldLayoutChg>
        <pc:sldLayoutChg chg="modTransition">
          <pc:chgData name="bhaskar jella" userId="8e777ecf44a73ec0" providerId="LiveId" clId="{F7BA397F-76CF-4A6D-BE46-7A618D0B04B2}" dt="2022-11-09T16:45:44.328" v="0"/>
          <pc:sldLayoutMkLst>
            <pc:docMk/>
            <pc:sldMasterMk cId="1763979864" sldId="2147485615"/>
            <pc:sldLayoutMk cId="2152819821" sldId="2147485617"/>
          </pc:sldLayoutMkLst>
        </pc:sldLayoutChg>
        <pc:sldLayoutChg chg="modTransition">
          <pc:chgData name="bhaskar jella" userId="8e777ecf44a73ec0" providerId="LiveId" clId="{F7BA397F-76CF-4A6D-BE46-7A618D0B04B2}" dt="2022-11-09T16:45:44.328" v="0"/>
          <pc:sldLayoutMkLst>
            <pc:docMk/>
            <pc:sldMasterMk cId="1763979864" sldId="2147485615"/>
            <pc:sldLayoutMk cId="2149591236" sldId="2147485618"/>
          </pc:sldLayoutMkLst>
        </pc:sldLayoutChg>
        <pc:sldLayoutChg chg="modTransition">
          <pc:chgData name="bhaskar jella" userId="8e777ecf44a73ec0" providerId="LiveId" clId="{F7BA397F-76CF-4A6D-BE46-7A618D0B04B2}" dt="2022-11-09T16:45:44.328" v="0"/>
          <pc:sldLayoutMkLst>
            <pc:docMk/>
            <pc:sldMasterMk cId="1763979864" sldId="2147485615"/>
            <pc:sldLayoutMk cId="3790415911" sldId="2147485619"/>
          </pc:sldLayoutMkLst>
        </pc:sldLayoutChg>
        <pc:sldLayoutChg chg="modTransition">
          <pc:chgData name="bhaskar jella" userId="8e777ecf44a73ec0" providerId="LiveId" clId="{F7BA397F-76CF-4A6D-BE46-7A618D0B04B2}" dt="2022-11-09T16:45:44.328" v="0"/>
          <pc:sldLayoutMkLst>
            <pc:docMk/>
            <pc:sldMasterMk cId="1763979864" sldId="2147485615"/>
            <pc:sldLayoutMk cId="1879398825" sldId="2147485621"/>
          </pc:sldLayoutMkLst>
        </pc:sldLayoutChg>
        <pc:sldLayoutChg chg="modTransition">
          <pc:chgData name="bhaskar jella" userId="8e777ecf44a73ec0" providerId="LiveId" clId="{F7BA397F-76CF-4A6D-BE46-7A618D0B04B2}" dt="2022-11-09T16:45:44.328" v="0"/>
          <pc:sldLayoutMkLst>
            <pc:docMk/>
            <pc:sldMasterMk cId="1763979864" sldId="2147485615"/>
            <pc:sldLayoutMk cId="4217467440" sldId="2147485622"/>
          </pc:sldLayoutMkLst>
        </pc:sldLayoutChg>
        <pc:sldLayoutChg chg="delSp">
          <pc:chgData name="bhaskar jella" userId="8e777ecf44a73ec0" providerId="LiveId" clId="{F7BA397F-76CF-4A6D-BE46-7A618D0B04B2}" dt="2022-11-09T16:45:44.328" v="0"/>
          <pc:sldLayoutMkLst>
            <pc:docMk/>
            <pc:sldMasterMk cId="1763979864" sldId="2147485615"/>
            <pc:sldLayoutMk cId="804082505" sldId="2147485633"/>
          </pc:sldLayoutMkLst>
          <pc:spChg chg="del">
            <ac:chgData name="bhaskar jella" userId="8e777ecf44a73ec0" providerId="LiveId" clId="{F7BA397F-76CF-4A6D-BE46-7A618D0B04B2}" dt="2022-11-09T16:45:44.328" v="0"/>
            <ac:spMkLst>
              <pc:docMk/>
              <pc:sldMasterMk cId="1763979864" sldId="2147485615"/>
              <pc:sldLayoutMk cId="804082505" sldId="2147485633"/>
              <ac:spMk id="4" creationId="{6A7F6A3F-E1DD-A246-9A6D-5F9B18BA2588}"/>
            </ac:spMkLst>
          </pc:spChg>
          <pc:spChg chg="del">
            <ac:chgData name="bhaskar jella" userId="8e777ecf44a73ec0" providerId="LiveId" clId="{F7BA397F-76CF-4A6D-BE46-7A618D0B04B2}" dt="2022-11-09T16:45:44.328" v="0"/>
            <ac:spMkLst>
              <pc:docMk/>
              <pc:sldMasterMk cId="1763979864" sldId="2147485615"/>
              <pc:sldLayoutMk cId="804082505" sldId="2147485633"/>
              <ac:spMk id="5" creationId="{055FD0FC-C8FF-6741-A364-A29CDC6F9495}"/>
            </ac:spMkLst>
          </pc:spChg>
          <pc:spChg chg="del">
            <ac:chgData name="bhaskar jella" userId="8e777ecf44a73ec0" providerId="LiveId" clId="{F7BA397F-76CF-4A6D-BE46-7A618D0B04B2}" dt="2022-11-09T16:45:44.328" v="0"/>
            <ac:spMkLst>
              <pc:docMk/>
              <pc:sldMasterMk cId="1763979864" sldId="2147485615"/>
              <pc:sldLayoutMk cId="804082505" sldId="2147485633"/>
              <ac:spMk id="6" creationId="{D11C9832-A021-954E-A34F-2988D1189AE9}"/>
            </ac:spMkLst>
          </pc:spChg>
          <pc:grpChg chg="del">
            <ac:chgData name="bhaskar jella" userId="8e777ecf44a73ec0" providerId="LiveId" clId="{F7BA397F-76CF-4A6D-BE46-7A618D0B04B2}" dt="2022-11-09T16:45:44.328" v="0"/>
            <ac:grpSpMkLst>
              <pc:docMk/>
              <pc:sldMasterMk cId="1763979864" sldId="2147485615"/>
              <pc:sldLayoutMk cId="804082505" sldId="2147485633"/>
              <ac:grpSpMk id="9" creationId="{9861BC34-DFBF-2D4F-B463-FCFBC08391FF}"/>
            </ac:grpSpMkLst>
          </pc:grpChg>
        </pc:sldLayoutChg>
      </pc:sldMasterChg>
      <pc:sldMasterChg chg="modTransition modSldLayout">
        <pc:chgData name="bhaskar jella" userId="8e777ecf44a73ec0" providerId="LiveId" clId="{F7BA397F-76CF-4A6D-BE46-7A618D0B04B2}" dt="2022-11-09T16:45:50.826" v="8"/>
        <pc:sldMasterMkLst>
          <pc:docMk/>
          <pc:sldMasterMk cId="3414265849" sldId="2147485634"/>
        </pc:sldMasterMkLst>
        <pc:sldLayoutChg chg="modTransition">
          <pc:chgData name="bhaskar jella" userId="8e777ecf44a73ec0" providerId="LiveId" clId="{F7BA397F-76CF-4A6D-BE46-7A618D0B04B2}" dt="2022-11-09T16:45:50.826" v="8"/>
          <pc:sldLayoutMkLst>
            <pc:docMk/>
            <pc:sldMasterMk cId="3414265849" sldId="2147485634"/>
            <pc:sldLayoutMk cId="570325852" sldId="2147485635"/>
          </pc:sldLayoutMkLst>
        </pc:sldLayoutChg>
        <pc:sldLayoutChg chg="modTransition">
          <pc:chgData name="bhaskar jella" userId="8e777ecf44a73ec0" providerId="LiveId" clId="{F7BA397F-76CF-4A6D-BE46-7A618D0B04B2}" dt="2022-11-09T16:45:50.826" v="8"/>
          <pc:sldLayoutMkLst>
            <pc:docMk/>
            <pc:sldMasterMk cId="3414265849" sldId="2147485634"/>
            <pc:sldLayoutMk cId="375847732" sldId="2147485636"/>
          </pc:sldLayoutMkLst>
        </pc:sldLayoutChg>
        <pc:sldLayoutChg chg="modTransition">
          <pc:chgData name="bhaskar jella" userId="8e777ecf44a73ec0" providerId="LiveId" clId="{F7BA397F-76CF-4A6D-BE46-7A618D0B04B2}" dt="2022-11-09T16:45:50.826" v="8"/>
          <pc:sldLayoutMkLst>
            <pc:docMk/>
            <pc:sldMasterMk cId="3414265849" sldId="2147485634"/>
            <pc:sldLayoutMk cId="4234323255" sldId="2147485637"/>
          </pc:sldLayoutMkLst>
        </pc:sldLayoutChg>
        <pc:sldLayoutChg chg="modTransition">
          <pc:chgData name="bhaskar jella" userId="8e777ecf44a73ec0" providerId="LiveId" clId="{F7BA397F-76CF-4A6D-BE46-7A618D0B04B2}" dt="2022-11-09T16:45:50.826" v="8"/>
          <pc:sldLayoutMkLst>
            <pc:docMk/>
            <pc:sldMasterMk cId="3414265849" sldId="2147485634"/>
            <pc:sldLayoutMk cId="3204846715" sldId="2147485638"/>
          </pc:sldLayoutMkLst>
        </pc:sldLayoutChg>
        <pc:sldLayoutChg chg="modTransition">
          <pc:chgData name="bhaskar jella" userId="8e777ecf44a73ec0" providerId="LiveId" clId="{F7BA397F-76CF-4A6D-BE46-7A618D0B04B2}" dt="2022-11-09T16:45:50.826" v="8"/>
          <pc:sldLayoutMkLst>
            <pc:docMk/>
            <pc:sldMasterMk cId="3414265849" sldId="2147485634"/>
            <pc:sldLayoutMk cId="912290898" sldId="2147485640"/>
          </pc:sldLayoutMkLst>
        </pc:sldLayoutChg>
        <pc:sldLayoutChg chg="modTransition">
          <pc:chgData name="bhaskar jella" userId="8e777ecf44a73ec0" providerId="LiveId" clId="{F7BA397F-76CF-4A6D-BE46-7A618D0B04B2}" dt="2022-11-09T16:45:50.826" v="8"/>
          <pc:sldLayoutMkLst>
            <pc:docMk/>
            <pc:sldMasterMk cId="3414265849" sldId="2147485634"/>
            <pc:sldLayoutMk cId="3608252944" sldId="2147485641"/>
          </pc:sldLayoutMkLst>
        </pc:sldLayoutChg>
      </pc:sldMasterChg>
      <pc:sldMasterChg chg="modTransition modSldLayout">
        <pc:chgData name="bhaskar jella" userId="8e777ecf44a73ec0" providerId="LiveId" clId="{F7BA397F-76CF-4A6D-BE46-7A618D0B04B2}" dt="2022-11-09T16:45:53.791" v="9"/>
        <pc:sldMasterMkLst>
          <pc:docMk/>
          <pc:sldMasterMk cId="926488493" sldId="2147485653"/>
        </pc:sldMasterMkLst>
        <pc:sldLayoutChg chg="modTransition">
          <pc:chgData name="bhaskar jella" userId="8e777ecf44a73ec0" providerId="LiveId" clId="{F7BA397F-76CF-4A6D-BE46-7A618D0B04B2}" dt="2022-11-09T16:45:53.791" v="9"/>
          <pc:sldLayoutMkLst>
            <pc:docMk/>
            <pc:sldMasterMk cId="926488493" sldId="2147485653"/>
            <pc:sldLayoutMk cId="2788446665" sldId="2147485654"/>
          </pc:sldLayoutMkLst>
        </pc:sldLayoutChg>
        <pc:sldLayoutChg chg="modTransition">
          <pc:chgData name="bhaskar jella" userId="8e777ecf44a73ec0" providerId="LiveId" clId="{F7BA397F-76CF-4A6D-BE46-7A618D0B04B2}" dt="2022-11-09T16:45:53.791" v="9"/>
          <pc:sldLayoutMkLst>
            <pc:docMk/>
            <pc:sldMasterMk cId="926488493" sldId="2147485653"/>
            <pc:sldLayoutMk cId="3525771969" sldId="2147485655"/>
          </pc:sldLayoutMkLst>
        </pc:sldLayoutChg>
        <pc:sldLayoutChg chg="modTransition">
          <pc:chgData name="bhaskar jella" userId="8e777ecf44a73ec0" providerId="LiveId" clId="{F7BA397F-76CF-4A6D-BE46-7A618D0B04B2}" dt="2022-11-09T16:45:53.791" v="9"/>
          <pc:sldLayoutMkLst>
            <pc:docMk/>
            <pc:sldMasterMk cId="926488493" sldId="2147485653"/>
            <pc:sldLayoutMk cId="2846086151" sldId="2147485656"/>
          </pc:sldLayoutMkLst>
        </pc:sldLayoutChg>
        <pc:sldLayoutChg chg="modTransition">
          <pc:chgData name="bhaskar jella" userId="8e777ecf44a73ec0" providerId="LiveId" clId="{F7BA397F-76CF-4A6D-BE46-7A618D0B04B2}" dt="2022-11-09T16:45:53.791" v="9"/>
          <pc:sldLayoutMkLst>
            <pc:docMk/>
            <pc:sldMasterMk cId="926488493" sldId="2147485653"/>
            <pc:sldLayoutMk cId="3315632318" sldId="2147485657"/>
          </pc:sldLayoutMkLst>
        </pc:sldLayoutChg>
        <pc:sldLayoutChg chg="modTransition">
          <pc:chgData name="bhaskar jella" userId="8e777ecf44a73ec0" providerId="LiveId" clId="{F7BA397F-76CF-4A6D-BE46-7A618D0B04B2}" dt="2022-11-09T16:45:53.791" v="9"/>
          <pc:sldLayoutMkLst>
            <pc:docMk/>
            <pc:sldMasterMk cId="926488493" sldId="2147485653"/>
            <pc:sldLayoutMk cId="744017436" sldId="2147485659"/>
          </pc:sldLayoutMkLst>
        </pc:sldLayoutChg>
        <pc:sldLayoutChg chg="modTransition">
          <pc:chgData name="bhaskar jella" userId="8e777ecf44a73ec0" providerId="LiveId" clId="{F7BA397F-76CF-4A6D-BE46-7A618D0B04B2}" dt="2022-11-09T16:45:53.791" v="9"/>
          <pc:sldLayoutMkLst>
            <pc:docMk/>
            <pc:sldMasterMk cId="926488493" sldId="2147485653"/>
            <pc:sldLayoutMk cId="1744821925" sldId="2147485660"/>
          </pc:sldLayoutMkLst>
        </pc:sldLayoutChg>
      </pc:sldMasterChg>
      <pc:sldMasterChg chg="modTransition modSldLayout">
        <pc:chgData name="bhaskar jella" userId="8e777ecf44a73ec0" providerId="LiveId" clId="{F7BA397F-76CF-4A6D-BE46-7A618D0B04B2}" dt="2022-11-09T16:45:56.861" v="17"/>
        <pc:sldMasterMkLst>
          <pc:docMk/>
          <pc:sldMasterMk cId="3802878142" sldId="2147485672"/>
        </pc:sldMasterMkLst>
        <pc:sldLayoutChg chg="modTransition">
          <pc:chgData name="bhaskar jella" userId="8e777ecf44a73ec0" providerId="LiveId" clId="{F7BA397F-76CF-4A6D-BE46-7A618D0B04B2}" dt="2022-11-09T16:45:56.861" v="17"/>
          <pc:sldLayoutMkLst>
            <pc:docMk/>
            <pc:sldMasterMk cId="3802878142" sldId="2147485672"/>
            <pc:sldLayoutMk cId="3588056225" sldId="2147485673"/>
          </pc:sldLayoutMkLst>
        </pc:sldLayoutChg>
        <pc:sldLayoutChg chg="modTransition">
          <pc:chgData name="bhaskar jella" userId="8e777ecf44a73ec0" providerId="LiveId" clId="{F7BA397F-76CF-4A6D-BE46-7A618D0B04B2}" dt="2022-11-09T16:45:56.861" v="17"/>
          <pc:sldLayoutMkLst>
            <pc:docMk/>
            <pc:sldMasterMk cId="3802878142" sldId="2147485672"/>
            <pc:sldLayoutMk cId="1165254271" sldId="2147485674"/>
          </pc:sldLayoutMkLst>
        </pc:sldLayoutChg>
        <pc:sldLayoutChg chg="modTransition">
          <pc:chgData name="bhaskar jella" userId="8e777ecf44a73ec0" providerId="LiveId" clId="{F7BA397F-76CF-4A6D-BE46-7A618D0B04B2}" dt="2022-11-09T16:45:56.861" v="17"/>
          <pc:sldLayoutMkLst>
            <pc:docMk/>
            <pc:sldMasterMk cId="3802878142" sldId="2147485672"/>
            <pc:sldLayoutMk cId="1590982095" sldId="2147485675"/>
          </pc:sldLayoutMkLst>
        </pc:sldLayoutChg>
        <pc:sldLayoutChg chg="modTransition">
          <pc:chgData name="bhaskar jella" userId="8e777ecf44a73ec0" providerId="LiveId" clId="{F7BA397F-76CF-4A6D-BE46-7A618D0B04B2}" dt="2022-11-09T16:45:56.861" v="17"/>
          <pc:sldLayoutMkLst>
            <pc:docMk/>
            <pc:sldMasterMk cId="3802878142" sldId="2147485672"/>
            <pc:sldLayoutMk cId="3384635257" sldId="2147485676"/>
          </pc:sldLayoutMkLst>
        </pc:sldLayoutChg>
        <pc:sldLayoutChg chg="modTransition">
          <pc:chgData name="bhaskar jella" userId="8e777ecf44a73ec0" providerId="LiveId" clId="{F7BA397F-76CF-4A6D-BE46-7A618D0B04B2}" dt="2022-11-09T16:45:56.861" v="17"/>
          <pc:sldLayoutMkLst>
            <pc:docMk/>
            <pc:sldMasterMk cId="3802878142" sldId="2147485672"/>
            <pc:sldLayoutMk cId="2805806235" sldId="2147485678"/>
          </pc:sldLayoutMkLst>
        </pc:sldLayoutChg>
        <pc:sldLayoutChg chg="modTransition">
          <pc:chgData name="bhaskar jella" userId="8e777ecf44a73ec0" providerId="LiveId" clId="{F7BA397F-76CF-4A6D-BE46-7A618D0B04B2}" dt="2022-11-09T16:45:56.861" v="17"/>
          <pc:sldLayoutMkLst>
            <pc:docMk/>
            <pc:sldMasterMk cId="3802878142" sldId="2147485672"/>
            <pc:sldLayoutMk cId="3867136416" sldId="2147485679"/>
          </pc:sldLayoutMkLst>
        </pc:sldLayoutChg>
      </pc:sldMasterChg>
      <pc:sldMasterChg chg="modTransition modSldLayout">
        <pc:chgData name="bhaskar jella" userId="8e777ecf44a73ec0" providerId="LiveId" clId="{F7BA397F-76CF-4A6D-BE46-7A618D0B04B2}" dt="2022-11-09T16:45:57.906" v="19"/>
        <pc:sldMasterMkLst>
          <pc:docMk/>
          <pc:sldMasterMk cId="3124064032" sldId="2147485685"/>
        </pc:sldMasterMkLst>
        <pc:sldLayoutChg chg="modTransition">
          <pc:chgData name="bhaskar jella" userId="8e777ecf44a73ec0" providerId="LiveId" clId="{F7BA397F-76CF-4A6D-BE46-7A618D0B04B2}" dt="2022-11-09T16:45:57.906" v="19"/>
          <pc:sldLayoutMkLst>
            <pc:docMk/>
            <pc:sldMasterMk cId="3124064032" sldId="2147485685"/>
            <pc:sldLayoutMk cId="1110830789" sldId="2147485686"/>
          </pc:sldLayoutMkLst>
        </pc:sldLayoutChg>
        <pc:sldLayoutChg chg="modTransition">
          <pc:chgData name="bhaskar jella" userId="8e777ecf44a73ec0" providerId="LiveId" clId="{F7BA397F-76CF-4A6D-BE46-7A618D0B04B2}" dt="2022-11-09T16:45:57.906" v="19"/>
          <pc:sldLayoutMkLst>
            <pc:docMk/>
            <pc:sldMasterMk cId="3124064032" sldId="2147485685"/>
            <pc:sldLayoutMk cId="3571830013" sldId="2147485687"/>
          </pc:sldLayoutMkLst>
        </pc:sldLayoutChg>
        <pc:sldLayoutChg chg="modTransition">
          <pc:chgData name="bhaskar jella" userId="8e777ecf44a73ec0" providerId="LiveId" clId="{F7BA397F-76CF-4A6D-BE46-7A618D0B04B2}" dt="2022-11-09T16:45:57.906" v="19"/>
          <pc:sldLayoutMkLst>
            <pc:docMk/>
            <pc:sldMasterMk cId="3124064032" sldId="2147485685"/>
            <pc:sldLayoutMk cId="633843482" sldId="2147485688"/>
          </pc:sldLayoutMkLst>
        </pc:sldLayoutChg>
        <pc:sldLayoutChg chg="modTransition">
          <pc:chgData name="bhaskar jella" userId="8e777ecf44a73ec0" providerId="LiveId" clId="{F7BA397F-76CF-4A6D-BE46-7A618D0B04B2}" dt="2022-11-09T16:45:57.906" v="19"/>
          <pc:sldLayoutMkLst>
            <pc:docMk/>
            <pc:sldMasterMk cId="3124064032" sldId="2147485685"/>
            <pc:sldLayoutMk cId="908190927" sldId="2147485689"/>
          </pc:sldLayoutMkLst>
        </pc:sldLayoutChg>
        <pc:sldLayoutChg chg="modTransition">
          <pc:chgData name="bhaskar jella" userId="8e777ecf44a73ec0" providerId="LiveId" clId="{F7BA397F-76CF-4A6D-BE46-7A618D0B04B2}" dt="2022-11-09T16:45:57.906" v="19"/>
          <pc:sldLayoutMkLst>
            <pc:docMk/>
            <pc:sldMasterMk cId="3124064032" sldId="2147485685"/>
            <pc:sldLayoutMk cId="2386819146" sldId="2147485691"/>
          </pc:sldLayoutMkLst>
        </pc:sldLayoutChg>
        <pc:sldLayoutChg chg="modTransition">
          <pc:chgData name="bhaskar jella" userId="8e777ecf44a73ec0" providerId="LiveId" clId="{F7BA397F-76CF-4A6D-BE46-7A618D0B04B2}" dt="2022-11-09T16:45:57.906" v="19"/>
          <pc:sldLayoutMkLst>
            <pc:docMk/>
            <pc:sldMasterMk cId="3124064032" sldId="2147485685"/>
            <pc:sldLayoutMk cId="3800324335" sldId="2147485692"/>
          </pc:sldLayoutMkLst>
        </pc:sldLayoutChg>
      </pc:sldMasterChg>
      <pc:sldMasterChg chg="modTransition modSldLayout">
        <pc:chgData name="bhaskar jella" userId="8e777ecf44a73ec0" providerId="LiveId" clId="{F7BA397F-76CF-4A6D-BE46-7A618D0B04B2}" dt="2022-11-09T16:45:59.329" v="23"/>
        <pc:sldMasterMkLst>
          <pc:docMk/>
          <pc:sldMasterMk cId="1550877673" sldId="2147485698"/>
        </pc:sldMasterMkLst>
        <pc:sldLayoutChg chg="modTransition">
          <pc:chgData name="bhaskar jella" userId="8e777ecf44a73ec0" providerId="LiveId" clId="{F7BA397F-76CF-4A6D-BE46-7A618D0B04B2}" dt="2022-11-09T16:45:59.329" v="23"/>
          <pc:sldLayoutMkLst>
            <pc:docMk/>
            <pc:sldMasterMk cId="1550877673" sldId="2147485698"/>
            <pc:sldLayoutMk cId="2962141020" sldId="2147485699"/>
          </pc:sldLayoutMkLst>
        </pc:sldLayoutChg>
        <pc:sldLayoutChg chg="modTransition">
          <pc:chgData name="bhaskar jella" userId="8e777ecf44a73ec0" providerId="LiveId" clId="{F7BA397F-76CF-4A6D-BE46-7A618D0B04B2}" dt="2022-11-09T16:45:59.329" v="23"/>
          <pc:sldLayoutMkLst>
            <pc:docMk/>
            <pc:sldMasterMk cId="1550877673" sldId="2147485698"/>
            <pc:sldLayoutMk cId="3925547843" sldId="2147485700"/>
          </pc:sldLayoutMkLst>
        </pc:sldLayoutChg>
        <pc:sldLayoutChg chg="modTransition">
          <pc:chgData name="bhaskar jella" userId="8e777ecf44a73ec0" providerId="LiveId" clId="{F7BA397F-76CF-4A6D-BE46-7A618D0B04B2}" dt="2022-11-09T16:45:59.329" v="23"/>
          <pc:sldLayoutMkLst>
            <pc:docMk/>
            <pc:sldMasterMk cId="1550877673" sldId="2147485698"/>
            <pc:sldLayoutMk cId="3610709747" sldId="2147485701"/>
          </pc:sldLayoutMkLst>
        </pc:sldLayoutChg>
        <pc:sldLayoutChg chg="modTransition">
          <pc:chgData name="bhaskar jella" userId="8e777ecf44a73ec0" providerId="LiveId" clId="{F7BA397F-76CF-4A6D-BE46-7A618D0B04B2}" dt="2022-11-09T16:45:59.329" v="23"/>
          <pc:sldLayoutMkLst>
            <pc:docMk/>
            <pc:sldMasterMk cId="1550877673" sldId="2147485698"/>
            <pc:sldLayoutMk cId="3487414836" sldId="2147485702"/>
          </pc:sldLayoutMkLst>
        </pc:sldLayoutChg>
        <pc:sldLayoutChg chg="modTransition">
          <pc:chgData name="bhaskar jella" userId="8e777ecf44a73ec0" providerId="LiveId" clId="{F7BA397F-76CF-4A6D-BE46-7A618D0B04B2}" dt="2022-11-09T16:45:59.329" v="23"/>
          <pc:sldLayoutMkLst>
            <pc:docMk/>
            <pc:sldMasterMk cId="1550877673" sldId="2147485698"/>
            <pc:sldLayoutMk cId="1933682758" sldId="2147485704"/>
          </pc:sldLayoutMkLst>
        </pc:sldLayoutChg>
        <pc:sldLayoutChg chg="modTransition">
          <pc:chgData name="bhaskar jella" userId="8e777ecf44a73ec0" providerId="LiveId" clId="{F7BA397F-76CF-4A6D-BE46-7A618D0B04B2}" dt="2022-11-09T16:45:59.329" v="23"/>
          <pc:sldLayoutMkLst>
            <pc:docMk/>
            <pc:sldMasterMk cId="1550877673" sldId="2147485698"/>
            <pc:sldLayoutMk cId="2480903885" sldId="2147485705"/>
          </pc:sldLayoutMkLst>
        </pc:sldLayoutChg>
      </pc:sldMasterChg>
      <pc:sldMasterChg chg="modTransition modSldLayout">
        <pc:chgData name="bhaskar jella" userId="8e777ecf44a73ec0" providerId="LiveId" clId="{F7BA397F-76CF-4A6D-BE46-7A618D0B04B2}" dt="2022-11-09T16:46:00.294" v="30"/>
        <pc:sldMasterMkLst>
          <pc:docMk/>
          <pc:sldMasterMk cId="3741309429" sldId="2147485714"/>
        </pc:sldMasterMkLst>
        <pc:sldLayoutChg chg="modTransition">
          <pc:chgData name="bhaskar jella" userId="8e777ecf44a73ec0" providerId="LiveId" clId="{F7BA397F-76CF-4A6D-BE46-7A618D0B04B2}" dt="2022-11-09T16:46:00.294" v="30"/>
          <pc:sldLayoutMkLst>
            <pc:docMk/>
            <pc:sldMasterMk cId="3741309429" sldId="2147485714"/>
            <pc:sldLayoutMk cId="2652801469" sldId="2147485715"/>
          </pc:sldLayoutMkLst>
        </pc:sldLayoutChg>
        <pc:sldLayoutChg chg="modTransition">
          <pc:chgData name="bhaskar jella" userId="8e777ecf44a73ec0" providerId="LiveId" clId="{F7BA397F-76CF-4A6D-BE46-7A618D0B04B2}" dt="2022-11-09T16:46:00.294" v="30"/>
          <pc:sldLayoutMkLst>
            <pc:docMk/>
            <pc:sldMasterMk cId="3741309429" sldId="2147485714"/>
            <pc:sldLayoutMk cId="3018204336" sldId="2147485716"/>
          </pc:sldLayoutMkLst>
        </pc:sldLayoutChg>
        <pc:sldLayoutChg chg="modTransition">
          <pc:chgData name="bhaskar jella" userId="8e777ecf44a73ec0" providerId="LiveId" clId="{F7BA397F-76CF-4A6D-BE46-7A618D0B04B2}" dt="2022-11-09T16:46:00.294" v="30"/>
          <pc:sldLayoutMkLst>
            <pc:docMk/>
            <pc:sldMasterMk cId="3741309429" sldId="2147485714"/>
            <pc:sldLayoutMk cId="187980694" sldId="2147485717"/>
          </pc:sldLayoutMkLst>
        </pc:sldLayoutChg>
        <pc:sldLayoutChg chg="modTransition">
          <pc:chgData name="bhaskar jella" userId="8e777ecf44a73ec0" providerId="LiveId" clId="{F7BA397F-76CF-4A6D-BE46-7A618D0B04B2}" dt="2022-11-09T16:46:00.294" v="30"/>
          <pc:sldLayoutMkLst>
            <pc:docMk/>
            <pc:sldMasterMk cId="3741309429" sldId="2147485714"/>
            <pc:sldLayoutMk cId="3513071022" sldId="2147485718"/>
          </pc:sldLayoutMkLst>
        </pc:sldLayoutChg>
        <pc:sldLayoutChg chg="modTransition">
          <pc:chgData name="bhaskar jella" userId="8e777ecf44a73ec0" providerId="LiveId" clId="{F7BA397F-76CF-4A6D-BE46-7A618D0B04B2}" dt="2022-11-09T16:46:00.294" v="30"/>
          <pc:sldLayoutMkLst>
            <pc:docMk/>
            <pc:sldMasterMk cId="3741309429" sldId="2147485714"/>
            <pc:sldLayoutMk cId="2890060779" sldId="2147485720"/>
          </pc:sldLayoutMkLst>
        </pc:sldLayoutChg>
        <pc:sldLayoutChg chg="modTransition">
          <pc:chgData name="bhaskar jella" userId="8e777ecf44a73ec0" providerId="LiveId" clId="{F7BA397F-76CF-4A6D-BE46-7A618D0B04B2}" dt="2022-11-09T16:46:00.294" v="30"/>
          <pc:sldLayoutMkLst>
            <pc:docMk/>
            <pc:sldMasterMk cId="3741309429" sldId="2147485714"/>
            <pc:sldLayoutMk cId="2822285161" sldId="2147485721"/>
          </pc:sldLayoutMkLst>
        </pc:sldLayoutChg>
      </pc:sldMasterChg>
      <pc:sldMasterChg chg="modTransition modSldLayout">
        <pc:chgData name="bhaskar jella" userId="8e777ecf44a73ec0" providerId="LiveId" clId="{F7BA397F-76CF-4A6D-BE46-7A618D0B04B2}" dt="2022-11-09T16:46:02.226" v="37"/>
        <pc:sldMasterMkLst>
          <pc:docMk/>
          <pc:sldMasterMk cId="1501858199" sldId="2147485727"/>
        </pc:sldMasterMkLst>
        <pc:sldLayoutChg chg="modTransition">
          <pc:chgData name="bhaskar jella" userId="8e777ecf44a73ec0" providerId="LiveId" clId="{F7BA397F-76CF-4A6D-BE46-7A618D0B04B2}" dt="2022-11-09T16:46:02.226" v="37"/>
          <pc:sldLayoutMkLst>
            <pc:docMk/>
            <pc:sldMasterMk cId="1501858199" sldId="2147485727"/>
            <pc:sldLayoutMk cId="268033727" sldId="2147485728"/>
          </pc:sldLayoutMkLst>
        </pc:sldLayoutChg>
        <pc:sldLayoutChg chg="modTransition">
          <pc:chgData name="bhaskar jella" userId="8e777ecf44a73ec0" providerId="LiveId" clId="{F7BA397F-76CF-4A6D-BE46-7A618D0B04B2}" dt="2022-11-09T16:46:02.226" v="37"/>
          <pc:sldLayoutMkLst>
            <pc:docMk/>
            <pc:sldMasterMk cId="1501858199" sldId="2147485727"/>
            <pc:sldLayoutMk cId="349122759" sldId="2147485729"/>
          </pc:sldLayoutMkLst>
        </pc:sldLayoutChg>
        <pc:sldLayoutChg chg="modTransition">
          <pc:chgData name="bhaskar jella" userId="8e777ecf44a73ec0" providerId="LiveId" clId="{F7BA397F-76CF-4A6D-BE46-7A618D0B04B2}" dt="2022-11-09T16:46:02.226" v="37"/>
          <pc:sldLayoutMkLst>
            <pc:docMk/>
            <pc:sldMasterMk cId="1501858199" sldId="2147485727"/>
            <pc:sldLayoutMk cId="3523397740" sldId="2147485730"/>
          </pc:sldLayoutMkLst>
        </pc:sldLayoutChg>
        <pc:sldLayoutChg chg="modTransition">
          <pc:chgData name="bhaskar jella" userId="8e777ecf44a73ec0" providerId="LiveId" clId="{F7BA397F-76CF-4A6D-BE46-7A618D0B04B2}" dt="2022-11-09T16:46:02.226" v="37"/>
          <pc:sldLayoutMkLst>
            <pc:docMk/>
            <pc:sldMasterMk cId="1501858199" sldId="2147485727"/>
            <pc:sldLayoutMk cId="4149593091" sldId="2147485731"/>
          </pc:sldLayoutMkLst>
        </pc:sldLayoutChg>
        <pc:sldLayoutChg chg="modTransition">
          <pc:chgData name="bhaskar jella" userId="8e777ecf44a73ec0" providerId="LiveId" clId="{F7BA397F-76CF-4A6D-BE46-7A618D0B04B2}" dt="2022-11-09T16:46:02.226" v="37"/>
          <pc:sldLayoutMkLst>
            <pc:docMk/>
            <pc:sldMasterMk cId="1501858199" sldId="2147485727"/>
            <pc:sldLayoutMk cId="740897210" sldId="2147485733"/>
          </pc:sldLayoutMkLst>
        </pc:sldLayoutChg>
        <pc:sldLayoutChg chg="modTransition">
          <pc:chgData name="bhaskar jella" userId="8e777ecf44a73ec0" providerId="LiveId" clId="{F7BA397F-76CF-4A6D-BE46-7A618D0B04B2}" dt="2022-11-09T16:46:02.226" v="37"/>
          <pc:sldLayoutMkLst>
            <pc:docMk/>
            <pc:sldMasterMk cId="1501858199" sldId="2147485727"/>
            <pc:sldLayoutMk cId="1886697418" sldId="2147485734"/>
          </pc:sldLayoutMkLst>
        </pc:sldLayoutChg>
      </pc:sldMasterChg>
      <pc:sldMasterChg chg="modTransition modSldLayout">
        <pc:chgData name="bhaskar jella" userId="8e777ecf44a73ec0" providerId="LiveId" clId="{F7BA397F-76CF-4A6D-BE46-7A618D0B04B2}" dt="2022-11-09T16:46:03.394" v="45"/>
        <pc:sldMasterMkLst>
          <pc:docMk/>
          <pc:sldMasterMk cId="3602500190" sldId="2147485746"/>
        </pc:sldMasterMkLst>
        <pc:sldLayoutChg chg="modTransition">
          <pc:chgData name="bhaskar jella" userId="8e777ecf44a73ec0" providerId="LiveId" clId="{F7BA397F-76CF-4A6D-BE46-7A618D0B04B2}" dt="2022-11-09T16:46:03.394" v="45"/>
          <pc:sldLayoutMkLst>
            <pc:docMk/>
            <pc:sldMasterMk cId="3602500190" sldId="2147485746"/>
            <pc:sldLayoutMk cId="4161619104" sldId="2147485747"/>
          </pc:sldLayoutMkLst>
        </pc:sldLayoutChg>
        <pc:sldLayoutChg chg="modTransition">
          <pc:chgData name="bhaskar jella" userId="8e777ecf44a73ec0" providerId="LiveId" clId="{F7BA397F-76CF-4A6D-BE46-7A618D0B04B2}" dt="2022-11-09T16:46:03.394" v="45"/>
          <pc:sldLayoutMkLst>
            <pc:docMk/>
            <pc:sldMasterMk cId="3602500190" sldId="2147485746"/>
            <pc:sldLayoutMk cId="2559522316" sldId="2147485748"/>
          </pc:sldLayoutMkLst>
        </pc:sldLayoutChg>
        <pc:sldLayoutChg chg="modTransition">
          <pc:chgData name="bhaskar jella" userId="8e777ecf44a73ec0" providerId="LiveId" clId="{F7BA397F-76CF-4A6D-BE46-7A618D0B04B2}" dt="2022-11-09T16:46:03.394" v="45"/>
          <pc:sldLayoutMkLst>
            <pc:docMk/>
            <pc:sldMasterMk cId="3602500190" sldId="2147485746"/>
            <pc:sldLayoutMk cId="2023239605" sldId="2147485749"/>
          </pc:sldLayoutMkLst>
        </pc:sldLayoutChg>
        <pc:sldLayoutChg chg="modTransition">
          <pc:chgData name="bhaskar jella" userId="8e777ecf44a73ec0" providerId="LiveId" clId="{F7BA397F-76CF-4A6D-BE46-7A618D0B04B2}" dt="2022-11-09T16:46:03.394" v="45"/>
          <pc:sldLayoutMkLst>
            <pc:docMk/>
            <pc:sldMasterMk cId="3602500190" sldId="2147485746"/>
            <pc:sldLayoutMk cId="1261282227" sldId="2147485750"/>
          </pc:sldLayoutMkLst>
        </pc:sldLayoutChg>
        <pc:sldLayoutChg chg="modTransition">
          <pc:chgData name="bhaskar jella" userId="8e777ecf44a73ec0" providerId="LiveId" clId="{F7BA397F-76CF-4A6D-BE46-7A618D0B04B2}" dt="2022-11-09T16:46:03.394" v="45"/>
          <pc:sldLayoutMkLst>
            <pc:docMk/>
            <pc:sldMasterMk cId="3602500190" sldId="2147485746"/>
            <pc:sldLayoutMk cId="1508865414" sldId="2147485752"/>
          </pc:sldLayoutMkLst>
        </pc:sldLayoutChg>
        <pc:sldLayoutChg chg="modTransition">
          <pc:chgData name="bhaskar jella" userId="8e777ecf44a73ec0" providerId="LiveId" clId="{F7BA397F-76CF-4A6D-BE46-7A618D0B04B2}" dt="2022-11-09T16:46:03.394" v="45"/>
          <pc:sldLayoutMkLst>
            <pc:docMk/>
            <pc:sldMasterMk cId="3602500190" sldId="2147485746"/>
            <pc:sldLayoutMk cId="1730539904" sldId="2147485753"/>
          </pc:sldLayoutMkLst>
        </pc:sldLayoutChg>
      </pc:sldMasterChg>
      <pc:sldMasterChg chg="modTransition modSldLayout">
        <pc:chgData name="bhaskar jella" userId="8e777ecf44a73ec0" providerId="LiveId" clId="{F7BA397F-76CF-4A6D-BE46-7A618D0B04B2}" dt="2022-11-09T16:46:45.792" v="50"/>
        <pc:sldMasterMkLst>
          <pc:docMk/>
          <pc:sldMasterMk cId="2040011460" sldId="2147485759"/>
        </pc:sldMasterMkLst>
        <pc:sldLayoutChg chg="modTransition">
          <pc:chgData name="bhaskar jella" userId="8e777ecf44a73ec0" providerId="LiveId" clId="{F7BA397F-76CF-4A6D-BE46-7A618D0B04B2}" dt="2022-11-09T16:46:45.792" v="50"/>
          <pc:sldLayoutMkLst>
            <pc:docMk/>
            <pc:sldMasterMk cId="2040011460" sldId="2147485759"/>
            <pc:sldLayoutMk cId="528430782" sldId="2147485760"/>
          </pc:sldLayoutMkLst>
        </pc:sldLayoutChg>
        <pc:sldLayoutChg chg="modTransition">
          <pc:chgData name="bhaskar jella" userId="8e777ecf44a73ec0" providerId="LiveId" clId="{F7BA397F-76CF-4A6D-BE46-7A618D0B04B2}" dt="2022-11-09T16:46:45.792" v="50"/>
          <pc:sldLayoutMkLst>
            <pc:docMk/>
            <pc:sldMasterMk cId="2040011460" sldId="2147485759"/>
            <pc:sldLayoutMk cId="2496601048" sldId="2147485761"/>
          </pc:sldLayoutMkLst>
        </pc:sldLayoutChg>
        <pc:sldLayoutChg chg="modTransition">
          <pc:chgData name="bhaskar jella" userId="8e777ecf44a73ec0" providerId="LiveId" clId="{F7BA397F-76CF-4A6D-BE46-7A618D0B04B2}" dt="2022-11-09T16:46:45.792" v="50"/>
          <pc:sldLayoutMkLst>
            <pc:docMk/>
            <pc:sldMasterMk cId="2040011460" sldId="2147485759"/>
            <pc:sldLayoutMk cId="3493138631" sldId="2147485762"/>
          </pc:sldLayoutMkLst>
        </pc:sldLayoutChg>
        <pc:sldLayoutChg chg="modTransition">
          <pc:chgData name="bhaskar jella" userId="8e777ecf44a73ec0" providerId="LiveId" clId="{F7BA397F-76CF-4A6D-BE46-7A618D0B04B2}" dt="2022-11-09T16:46:45.792" v="50"/>
          <pc:sldLayoutMkLst>
            <pc:docMk/>
            <pc:sldMasterMk cId="2040011460" sldId="2147485759"/>
            <pc:sldLayoutMk cId="823352576" sldId="2147485763"/>
          </pc:sldLayoutMkLst>
        </pc:sldLayoutChg>
        <pc:sldLayoutChg chg="modTransition">
          <pc:chgData name="bhaskar jella" userId="8e777ecf44a73ec0" providerId="LiveId" clId="{F7BA397F-76CF-4A6D-BE46-7A618D0B04B2}" dt="2022-11-09T16:46:45.792" v="50"/>
          <pc:sldLayoutMkLst>
            <pc:docMk/>
            <pc:sldMasterMk cId="2040011460" sldId="2147485759"/>
            <pc:sldLayoutMk cId="4120578358" sldId="2147485765"/>
          </pc:sldLayoutMkLst>
        </pc:sldLayoutChg>
        <pc:sldLayoutChg chg="modTransition">
          <pc:chgData name="bhaskar jella" userId="8e777ecf44a73ec0" providerId="LiveId" clId="{F7BA397F-76CF-4A6D-BE46-7A618D0B04B2}" dt="2022-11-09T16:46:45.792" v="50"/>
          <pc:sldLayoutMkLst>
            <pc:docMk/>
            <pc:sldMasterMk cId="2040011460" sldId="2147485759"/>
            <pc:sldLayoutMk cId="1285117572" sldId="2147485766"/>
          </pc:sldLayoutMkLst>
        </pc:sldLayoutChg>
      </pc:sldMasterChg>
      <pc:sldMasterChg chg="modTransition">
        <pc:chgData name="bhaskar jella" userId="8e777ecf44a73ec0" providerId="LiveId" clId="{F7BA397F-76CF-4A6D-BE46-7A618D0B04B2}" dt="2022-11-09T16:46:55.142" v="52"/>
        <pc:sldMasterMkLst>
          <pc:docMk/>
          <pc:sldMasterMk cId="2242341925" sldId="2147485772"/>
        </pc:sldMasterMkLst>
      </pc:sldMasterChg>
      <pc:sldMasterChg chg="modTransition delSldLayout modSldLayout">
        <pc:chgData name="bhaskar jella" userId="8e777ecf44a73ec0" providerId="LiveId" clId="{F7BA397F-76CF-4A6D-BE46-7A618D0B04B2}" dt="2022-11-09T16:54:17.215" v="258" actId="47"/>
        <pc:sldMasterMkLst>
          <pc:docMk/>
          <pc:sldMasterMk cId="738371667" sldId="2147485798"/>
        </pc:sldMasterMkLst>
        <pc:sldLayoutChg chg="modTransition">
          <pc:chgData name="bhaskar jella" userId="8e777ecf44a73ec0" providerId="LiveId" clId="{F7BA397F-76CF-4A6D-BE46-7A618D0B04B2}" dt="2022-11-09T16:47:27.680" v="59"/>
          <pc:sldLayoutMkLst>
            <pc:docMk/>
            <pc:sldMasterMk cId="738371667" sldId="2147485798"/>
            <pc:sldLayoutMk cId="1290408921" sldId="2147485799"/>
          </pc:sldLayoutMkLst>
        </pc:sldLayoutChg>
        <pc:sldLayoutChg chg="modTransition">
          <pc:chgData name="bhaskar jella" userId="8e777ecf44a73ec0" providerId="LiveId" clId="{F7BA397F-76CF-4A6D-BE46-7A618D0B04B2}" dt="2022-11-09T16:47:27.680" v="59"/>
          <pc:sldLayoutMkLst>
            <pc:docMk/>
            <pc:sldMasterMk cId="738371667" sldId="2147485798"/>
            <pc:sldLayoutMk cId="1469752367" sldId="2147485800"/>
          </pc:sldLayoutMkLst>
        </pc:sldLayoutChg>
        <pc:sldLayoutChg chg="modTransition">
          <pc:chgData name="bhaskar jella" userId="8e777ecf44a73ec0" providerId="LiveId" clId="{F7BA397F-76CF-4A6D-BE46-7A618D0B04B2}" dt="2022-11-09T16:47:27.680" v="59"/>
          <pc:sldLayoutMkLst>
            <pc:docMk/>
            <pc:sldMasterMk cId="738371667" sldId="2147485798"/>
            <pc:sldLayoutMk cId="2613768595" sldId="2147485801"/>
          </pc:sldLayoutMkLst>
        </pc:sldLayoutChg>
        <pc:sldLayoutChg chg="modTransition">
          <pc:chgData name="bhaskar jella" userId="8e777ecf44a73ec0" providerId="LiveId" clId="{F7BA397F-76CF-4A6D-BE46-7A618D0B04B2}" dt="2022-11-09T16:47:27.680" v="59"/>
          <pc:sldLayoutMkLst>
            <pc:docMk/>
            <pc:sldMasterMk cId="738371667" sldId="2147485798"/>
            <pc:sldLayoutMk cId="2631083938" sldId="2147485802"/>
          </pc:sldLayoutMkLst>
        </pc:sldLayoutChg>
        <pc:sldLayoutChg chg="modTransition">
          <pc:chgData name="bhaskar jella" userId="8e777ecf44a73ec0" providerId="LiveId" clId="{F7BA397F-76CF-4A6D-BE46-7A618D0B04B2}" dt="2022-11-09T16:47:27.680" v="59"/>
          <pc:sldLayoutMkLst>
            <pc:docMk/>
            <pc:sldMasterMk cId="738371667" sldId="2147485798"/>
            <pc:sldLayoutMk cId="2237578618" sldId="2147485803"/>
          </pc:sldLayoutMkLst>
        </pc:sldLayoutChg>
        <pc:sldLayoutChg chg="modTransition">
          <pc:chgData name="bhaskar jella" userId="8e777ecf44a73ec0" providerId="LiveId" clId="{F7BA397F-76CF-4A6D-BE46-7A618D0B04B2}" dt="2022-11-09T16:47:27.680" v="59"/>
          <pc:sldLayoutMkLst>
            <pc:docMk/>
            <pc:sldMasterMk cId="738371667" sldId="2147485798"/>
            <pc:sldLayoutMk cId="1545500168" sldId="2147485804"/>
          </pc:sldLayoutMkLst>
        </pc:sldLayoutChg>
        <pc:sldLayoutChg chg="modTransition">
          <pc:chgData name="bhaskar jella" userId="8e777ecf44a73ec0" providerId="LiveId" clId="{F7BA397F-76CF-4A6D-BE46-7A618D0B04B2}" dt="2022-11-09T16:47:27.680" v="59"/>
          <pc:sldLayoutMkLst>
            <pc:docMk/>
            <pc:sldMasterMk cId="738371667" sldId="2147485798"/>
            <pc:sldLayoutMk cId="57890681" sldId="2147485805"/>
          </pc:sldLayoutMkLst>
        </pc:sldLayoutChg>
        <pc:sldLayoutChg chg="modTransition">
          <pc:chgData name="bhaskar jella" userId="8e777ecf44a73ec0" providerId="LiveId" clId="{F7BA397F-76CF-4A6D-BE46-7A618D0B04B2}" dt="2022-11-09T16:47:27.680" v="59"/>
          <pc:sldLayoutMkLst>
            <pc:docMk/>
            <pc:sldMasterMk cId="738371667" sldId="2147485798"/>
            <pc:sldLayoutMk cId="376008206" sldId="2147485806"/>
          </pc:sldLayoutMkLst>
        </pc:sldLayoutChg>
        <pc:sldLayoutChg chg="modTransition">
          <pc:chgData name="bhaskar jella" userId="8e777ecf44a73ec0" providerId="LiveId" clId="{F7BA397F-76CF-4A6D-BE46-7A618D0B04B2}" dt="2022-11-09T16:47:27.680" v="59"/>
          <pc:sldLayoutMkLst>
            <pc:docMk/>
            <pc:sldMasterMk cId="738371667" sldId="2147485798"/>
            <pc:sldLayoutMk cId="2067655616" sldId="2147485807"/>
          </pc:sldLayoutMkLst>
        </pc:sldLayoutChg>
        <pc:sldLayoutChg chg="modTransition">
          <pc:chgData name="bhaskar jella" userId="8e777ecf44a73ec0" providerId="LiveId" clId="{F7BA397F-76CF-4A6D-BE46-7A618D0B04B2}" dt="2022-11-09T16:47:27.680" v="59"/>
          <pc:sldLayoutMkLst>
            <pc:docMk/>
            <pc:sldMasterMk cId="738371667" sldId="2147485798"/>
            <pc:sldLayoutMk cId="3275163195" sldId="2147485814"/>
          </pc:sldLayoutMkLst>
        </pc:sldLayoutChg>
        <pc:sldLayoutChg chg="modTransition">
          <pc:chgData name="bhaskar jella" userId="8e777ecf44a73ec0" providerId="LiveId" clId="{F7BA397F-76CF-4A6D-BE46-7A618D0B04B2}" dt="2022-11-09T16:47:27.680" v="59"/>
          <pc:sldLayoutMkLst>
            <pc:docMk/>
            <pc:sldMasterMk cId="738371667" sldId="2147485798"/>
            <pc:sldLayoutMk cId="362882998" sldId="2147485815"/>
          </pc:sldLayoutMkLst>
        </pc:sldLayoutChg>
        <pc:sldLayoutChg chg="del">
          <pc:chgData name="bhaskar jella" userId="8e777ecf44a73ec0" providerId="LiveId" clId="{F7BA397F-76CF-4A6D-BE46-7A618D0B04B2}" dt="2022-11-09T16:54:17.215" v="258" actId="47"/>
          <pc:sldLayoutMkLst>
            <pc:docMk/>
            <pc:sldMasterMk cId="738371667" sldId="2147485798"/>
            <pc:sldLayoutMk cId="3921217218" sldId="214748581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</a:p>
        </c:rich>
      </c:tx>
      <c:layout>
        <c:manualLayout>
          <c:xMode val="edge"/>
          <c:yMode val="edge"/>
          <c:x val="0.3392084479511830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766313719207239E-2"/>
          <c:y val="0.18379091481746684"/>
          <c:w val="0.94674123342494676"/>
          <c:h val="0.56327917870848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DECISION TREE</c:v>
                </c:pt>
                <c:pt idx="3">
                  <c:v>ADABOOST</c:v>
                </c:pt>
                <c:pt idx="4">
                  <c:v>RANDOM FOREST</c:v>
                </c:pt>
                <c:pt idx="5">
                  <c:v>LOGISTIC REGRESSION</c:v>
                </c:pt>
                <c:pt idx="6">
                  <c:v>BAGGING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48</c:v>
                </c:pt>
                <c:pt idx="1">
                  <c:v>56</c:v>
                </c:pt>
                <c:pt idx="2">
                  <c:v>65</c:v>
                </c:pt>
                <c:pt idx="3">
                  <c:v>58</c:v>
                </c:pt>
                <c:pt idx="4">
                  <c:v>68</c:v>
                </c:pt>
                <c:pt idx="5">
                  <c:v>48</c:v>
                </c:pt>
                <c:pt idx="6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30-41C2-9AAC-B21016F17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DECISION TREE</c:v>
                </c:pt>
                <c:pt idx="3">
                  <c:v>ADABOOST</c:v>
                </c:pt>
                <c:pt idx="4">
                  <c:v>RANDOM FOREST</c:v>
                </c:pt>
                <c:pt idx="5">
                  <c:v>LOGISTIC REGRESSION</c:v>
                </c:pt>
                <c:pt idx="6">
                  <c:v>BAGGING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48</c:v>
                </c:pt>
                <c:pt idx="1">
                  <c:v>56</c:v>
                </c:pt>
                <c:pt idx="2">
                  <c:v>65</c:v>
                </c:pt>
                <c:pt idx="3">
                  <c:v>62</c:v>
                </c:pt>
                <c:pt idx="4">
                  <c:v>75</c:v>
                </c:pt>
                <c:pt idx="5">
                  <c:v>44</c:v>
                </c:pt>
                <c:pt idx="6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30-41C2-9AAC-B21016F171E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788800"/>
        <c:axId val="69790336"/>
      </c:barChart>
      <c:catAx>
        <c:axId val="6978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90336"/>
        <c:crosses val="autoZero"/>
        <c:auto val="1"/>
        <c:lblAlgn val="ctr"/>
        <c:lblOffset val="100"/>
        <c:noMultiLvlLbl val="0"/>
      </c:catAx>
      <c:valAx>
        <c:axId val="6979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8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074C1-F97A-4A73-935D-41DF4471FFCC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33355-1E94-454D-AB4B-9D283FD7D6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2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515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220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22826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65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4502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418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196-BB07-42D9-87BE-37D0AC248013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8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7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8F53-5D6C-4218-9D8A-CFB5D0AD8E4A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9A18-E89A-4577-B82B-920FF6AA185A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B323-0099-4146-9F6B-4F7CCE09519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5178-3071-486E-B557-7359FF9BA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71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799" r:id="rId1"/>
    <p:sldLayoutId id="2147485800" r:id="rId2"/>
    <p:sldLayoutId id="2147485801" r:id="rId3"/>
    <p:sldLayoutId id="2147485802" r:id="rId4"/>
    <p:sldLayoutId id="2147485803" r:id="rId5"/>
    <p:sldLayoutId id="2147485804" r:id="rId6"/>
    <p:sldLayoutId id="2147485805" r:id="rId7"/>
    <p:sldLayoutId id="2147485806" r:id="rId8"/>
    <p:sldLayoutId id="2147485807" r:id="rId9"/>
    <p:sldLayoutId id="2147485808" r:id="rId10"/>
    <p:sldLayoutId id="2147485809" r:id="rId11"/>
    <p:sldLayoutId id="2147485810" r:id="rId12"/>
    <p:sldLayoutId id="2147485811" r:id="rId13"/>
    <p:sldLayoutId id="2147485812" r:id="rId14"/>
    <p:sldLayoutId id="2147485813" r:id="rId15"/>
    <p:sldLayoutId id="2147485814" r:id="rId16"/>
    <p:sldLayoutId id="214748581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10.1016/j.imu.2019.100170" TargetMode="External"/><Relationship Id="rId2" Type="http://schemas.openxmlformats.org/officeDocument/2006/relationships/hyperlink" Target="https://doi.org/10.1016/j.patrec.2020.03.009.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E3A7-3224-4630-980D-14F606BF2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27" y="1772816"/>
            <a:ext cx="11233248" cy="195513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000" b="1" dirty="0">
                <a:effectLst/>
                <a:latin typeface="Times New Roman" panose="02020603050405020304" pitchFamily="18" charset="0"/>
              </a:rPr>
              <a:t>MACHINE LEARNING FRAMEWORK FOR IDENTIFICATION OF ABNORMAL EEG SIGNAL</a:t>
            </a:r>
            <a:br>
              <a:rPr lang="en-US" sz="3000" b="1" dirty="0">
                <a:effectLst/>
                <a:latin typeface="Times New Roman" panose="02020603050405020304" pitchFamily="18" charset="0"/>
              </a:rPr>
            </a:br>
            <a:endParaRPr lang="en-US" sz="3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46C90-3B6E-4360-84BA-532EFDDD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2575" y="5653088"/>
            <a:ext cx="479425" cy="552450"/>
          </a:xfrm>
        </p:spPr>
        <p:txBody>
          <a:bodyPr/>
          <a:lstStyle/>
          <a:p>
            <a:fld id="{719D5178-3071-486E-B557-7359FF9BA40E}" type="slidenum"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D164-C5EA-4EAD-B2CA-BFC03F641EF3}"/>
              </a:ext>
            </a:extLst>
          </p:cNvPr>
          <p:cNvSpPr txBox="1"/>
          <p:nvPr/>
        </p:nvSpPr>
        <p:spPr>
          <a:xfrm>
            <a:off x="3647728" y="4377878"/>
            <a:ext cx="4320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b="1" dirty="0">
              <a:latin typeface="Cinzel Black" pitchFamily="2" charset="0"/>
            </a:endParaRPr>
          </a:p>
          <a:p>
            <a:pPr algn="ctr"/>
            <a:r>
              <a:rPr lang="en-US" dirty="0"/>
              <a:t>Dr. A. Prabhakara Rao,</a:t>
            </a:r>
          </a:p>
          <a:p>
            <a:pPr algn="ctr"/>
            <a:r>
              <a:rPr lang="en-US" dirty="0"/>
              <a:t>Professor, Department</a:t>
            </a:r>
            <a:r>
              <a:rPr lang="en-US" i="1" dirty="0"/>
              <a:t> </a:t>
            </a:r>
            <a:r>
              <a:rPr lang="en-US" dirty="0"/>
              <a:t>of</a:t>
            </a:r>
            <a:r>
              <a:rPr lang="en-US" i="1" dirty="0"/>
              <a:t>   </a:t>
            </a:r>
            <a:r>
              <a:rPr lang="en-US" dirty="0"/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293695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346F-5984-4125-B92D-F1428BC2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07" y="-18202"/>
            <a:ext cx="9779183" cy="1076131"/>
          </a:xfrm>
        </p:spPr>
        <p:txBody>
          <a:bodyPr>
            <a:normAutofit/>
          </a:bodyPr>
          <a:lstStyle/>
          <a:p>
            <a:pPr algn="ctr"/>
            <a:b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AA50FFB-DDE9-4C4C-86F9-CA234DCC0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45378"/>
              </p:ext>
            </p:extLst>
          </p:nvPr>
        </p:nvGraphicFramePr>
        <p:xfrm>
          <a:off x="1415480" y="1556792"/>
          <a:ext cx="9780585" cy="4300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60195">
                  <a:extLst>
                    <a:ext uri="{9D8B030D-6E8A-4147-A177-3AD203B41FA5}">
                      <a16:colId xmlns:a16="http://schemas.microsoft.com/office/drawing/2014/main" val="3976117731"/>
                    </a:ext>
                  </a:extLst>
                </a:gridCol>
                <a:gridCol w="3260195">
                  <a:extLst>
                    <a:ext uri="{9D8B030D-6E8A-4147-A177-3AD203B41FA5}">
                      <a16:colId xmlns:a16="http://schemas.microsoft.com/office/drawing/2014/main" val="3547338799"/>
                    </a:ext>
                  </a:extLst>
                </a:gridCol>
                <a:gridCol w="3260195">
                  <a:extLst>
                    <a:ext uri="{9D8B030D-6E8A-4147-A177-3AD203B41FA5}">
                      <a16:colId xmlns:a16="http://schemas.microsoft.com/office/drawing/2014/main" val="4188371843"/>
                    </a:ext>
                  </a:extLst>
                </a:gridCol>
              </a:tblGrid>
              <a:tr h="4499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AUC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97876"/>
                  </a:ext>
                </a:extLst>
              </a:tr>
              <a:tr h="449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SVM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0.48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0.48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2632"/>
                  </a:ext>
                </a:extLst>
              </a:tr>
              <a:tr h="449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KNN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0.56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0.56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3754"/>
                  </a:ext>
                </a:extLst>
              </a:tr>
              <a:tr h="449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Decision Tree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0.65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0.65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84514"/>
                  </a:ext>
                </a:extLst>
              </a:tr>
              <a:tr h="449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AdaBoost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0.58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0.62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61141"/>
                  </a:ext>
                </a:extLst>
              </a:tr>
              <a:tr h="449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Random Forest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0.68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0.75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60194"/>
                  </a:ext>
                </a:extLst>
              </a:tr>
              <a:tr h="449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0.48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0.44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21195"/>
                  </a:ext>
                </a:extLst>
              </a:tr>
              <a:tr h="44995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Bagging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0.70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0.79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68620"/>
                  </a:ext>
                </a:extLst>
              </a:tr>
              <a:tr h="449957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AUC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– Area under the ROC curve </a:t>
                      </a:r>
                    </a:p>
                    <a:p>
                      <a:pPr algn="ctr"/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ROC- Receiver Operating Characteristic Curve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E738E-0D43-4DE6-9CEE-62FA3E8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76210AE-D9C4-4D26-A041-CCDB7BC65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129076"/>
              </p:ext>
            </p:extLst>
          </p:nvPr>
        </p:nvGraphicFramePr>
        <p:xfrm>
          <a:off x="515380" y="1340768"/>
          <a:ext cx="11161239" cy="4608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EAD3-3917-48BF-A608-FFB6493E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DB223-1AFB-480C-A7C9-F0FBEF8BE8D2}"/>
              </a:ext>
            </a:extLst>
          </p:cNvPr>
          <p:cNvSpPr txBox="1"/>
          <p:nvPr/>
        </p:nvSpPr>
        <p:spPr>
          <a:xfrm>
            <a:off x="2675619" y="692696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04EDA-C3E6-4C9C-B1DE-D6142A4C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8448" y="6309320"/>
            <a:ext cx="1657723" cy="365125"/>
          </a:xfrm>
        </p:spPr>
        <p:txBody>
          <a:bodyPr/>
          <a:lstStyle/>
          <a:p>
            <a:fld id="{719D5178-3071-486E-B557-7359FF9BA40E}" type="slidenum"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68151-0116-444B-8473-5D467EDDCEA0}"/>
              </a:ext>
            </a:extLst>
          </p:cNvPr>
          <p:cNvSpPr txBox="1"/>
          <p:nvPr/>
        </p:nvSpPr>
        <p:spPr>
          <a:xfrm>
            <a:off x="3431704" y="5661248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44E5F-96C5-FA39-9EC6-6FB790F1C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980728"/>
            <a:ext cx="6128201" cy="408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7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041E7-CF9E-41D8-8C36-8862C558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70F89-3A67-4B4F-A31B-6596ED8F2259}"/>
              </a:ext>
            </a:extLst>
          </p:cNvPr>
          <p:cNvSpPr txBox="1"/>
          <p:nvPr/>
        </p:nvSpPr>
        <p:spPr>
          <a:xfrm>
            <a:off x="3539716" y="5511839"/>
            <a:ext cx="5112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88BD9-0BEF-841B-3304-8F1F952F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799823"/>
            <a:ext cx="648072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4E78-532E-43EA-B73A-9FD5FC08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-171400"/>
            <a:ext cx="9779183" cy="1325563"/>
          </a:xfrm>
        </p:spPr>
        <p:txBody>
          <a:bodyPr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7D1C-1309-4347-868E-9EF9C3A6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556792"/>
            <a:ext cx="10665196" cy="4282422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model is to aid the radiologist in diagnosis of abnormalities of the EEG.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consider a ML Frame work with various classification algorithms to classify normal and abnormal EEG which represent seizure activity.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of all these Classification algorithms in our framework bagging classifier perform well with 70% accuracy and 79% AUC.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 model can reduce the workload on the radiologist who work on detecting seizures visually and manually on long-duration EEG signal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our framework model is simple and resourceful it can be used in a practice set up.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Thus, our framework will rectify the mis classification of abnormalities in the EEG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F4064-47F5-4A14-A1BF-4EB175C1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2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AD4D-E4AD-462F-9FEE-E5CD9477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3355-1DF1-4238-960B-126D2431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2380707"/>
            <a:ext cx="10257099" cy="184358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machine learning frame work can be used to other abnormalities like sleep disorder, neural diseases like Parkinson’s, Alzheimer’s, autism, etc.</a:t>
            </a: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 can be done to build a wearable device which predict the spontaneous abnormalities in the brain like seizures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35E80-6F03-490F-9A21-5D02AFBE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6251303" cy="1049235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sz="3000" b="1" dirty="0">
                <a:latin typeface="Times New Roman" pitchFamily="18" charset="0"/>
                <a:cs typeface="Times New Roman" pitchFamily="18" charset="0"/>
              </a:rPr>
            </a:b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471093"/>
            <a:ext cx="11377264" cy="4121552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M. Sharma, U.R. Acharya, Sohnam kumar Patel, Automated detection of abnormal EEG signals using localized wavelet filter banks ,pattern Recongnit.Lett.133(2020) 188-194,</a:t>
            </a: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https://doi.org/10.1016/j.patrec.2020.03.009.</a:t>
            </a:r>
            <a:endParaRPr lang="en-US" sz="20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M. Sharma, R.B. Pachori, U.R. Acharya, A new approach to characterize epileptic seizures using analytic time-frequency flexible wavelet transform and fractal dimension, Pattern Recognit. Lett. 94 (2017) 172–179.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A. Bhattacharyya, R.B. Pachori, A multivariate approach for patient-specific eeg seizure detection using empirical wavelet transform, IEEE Trans. Biomed. Eng.64 (9) (2017) 2003–2015, doi:</a:t>
            </a: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10.1109/TBME.2017.2650259.</a:t>
            </a:r>
            <a:endParaRPr lang="en-US" sz="20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M. Sharma, M. Raval, U.R. Acharya, A new approach to identify obstructive sleep apnea using an optimal orthogonal wavelet filter bank with ecg signals, Inform. Med. Unlocked (2019) 100170, doi:</a:t>
            </a: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10.1016/j.imu.2019.100170</a:t>
            </a: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5DD7F-4297-4910-AA1A-285AF332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927C6-99AC-48F0-B303-F809B541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45B1D-5BF9-49D1-A3EB-440CDB977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772816"/>
            <a:ext cx="6732240" cy="37868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82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E3A7-3224-4630-980D-14F606BF2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27" y="1772816"/>
            <a:ext cx="11233248" cy="195513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000" b="1" dirty="0">
                <a:effectLst/>
                <a:latin typeface="Times New Roman" panose="02020603050405020304" pitchFamily="18" charset="0"/>
              </a:rPr>
              <a:t>MACHINE LEARNING FRAMEWORK FOR IDENTIFICATION OF ABNORMAL EEG SIGNAL</a:t>
            </a:r>
            <a:br>
              <a:rPr lang="en-US" sz="3000" b="1" dirty="0">
                <a:effectLst/>
                <a:latin typeface="Times New Roman" panose="02020603050405020304" pitchFamily="18" charset="0"/>
              </a:rPr>
            </a:br>
            <a:endParaRPr lang="en-US" sz="3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46C90-3B6E-4360-84BA-532EFDDD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2575" y="5653088"/>
            <a:ext cx="479425" cy="552450"/>
          </a:xfrm>
        </p:spPr>
        <p:txBody>
          <a:bodyPr/>
          <a:lstStyle/>
          <a:p>
            <a:fld id="{719D5178-3071-486E-B557-7359FF9BA40E}" type="slidenum"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D164-C5EA-4EAD-B2CA-BFC03F641EF3}"/>
              </a:ext>
            </a:extLst>
          </p:cNvPr>
          <p:cNvSpPr txBox="1"/>
          <p:nvPr/>
        </p:nvSpPr>
        <p:spPr>
          <a:xfrm>
            <a:off x="3647728" y="4377878"/>
            <a:ext cx="4320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b="1" dirty="0">
              <a:latin typeface="Cinzel Black" pitchFamily="2" charset="0"/>
            </a:endParaRPr>
          </a:p>
          <a:p>
            <a:pPr algn="ctr"/>
            <a:r>
              <a:rPr lang="en-US" dirty="0"/>
              <a:t>Dr. A. Prabhakara Rao,</a:t>
            </a:r>
          </a:p>
          <a:p>
            <a:pPr algn="ctr"/>
            <a:r>
              <a:rPr lang="en-US" dirty="0"/>
              <a:t>Professor, Department</a:t>
            </a:r>
            <a:r>
              <a:rPr lang="en-US" i="1" dirty="0"/>
              <a:t> </a:t>
            </a:r>
            <a:r>
              <a:rPr lang="en-US" dirty="0"/>
              <a:t>of</a:t>
            </a:r>
            <a:r>
              <a:rPr lang="en-US" i="1" dirty="0"/>
              <a:t>   </a:t>
            </a:r>
            <a:r>
              <a:rPr lang="en-US" dirty="0"/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2093617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255563"/>
            <a:ext cx="9779183" cy="1325563"/>
          </a:xfrm>
        </p:spPr>
        <p:txBody>
          <a:bodyPr>
            <a:normAutofit/>
          </a:bodyPr>
          <a:lstStyle/>
          <a:p>
            <a:pPr algn="ctr"/>
            <a:br>
              <a:rPr lang="en-US" sz="35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093" y="1988840"/>
            <a:ext cx="9891235" cy="353754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Working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Lucida Calligraphy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54169-673B-4C57-A03C-F2C9C39D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237312"/>
            <a:ext cx="1657723" cy="365125"/>
          </a:xfrm>
        </p:spPr>
        <p:txBody>
          <a:bodyPr/>
          <a:lstStyle/>
          <a:p>
            <a:fld id="{719D5178-3071-486E-B557-7359FF9BA40E}" type="slidenum"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59D6-82D7-4530-B386-372797DF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688" y="136525"/>
            <a:ext cx="11313268" cy="128089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3D75A-9C84-4664-87C1-CDE2983D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81" y="1628800"/>
            <a:ext cx="11153227" cy="316835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Epilepsy is a chronic non-communicable disease of the brain that effects people of all ages.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leads to seizures ,loss of awareness ,unusual sensations &amp; behavior.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People with this disease could lead their life seizer-free if properly diagnosed &amp; treated.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examination of EEG signal  by observing a change in frequency/amplitude in long duration signals is a difficult task. It may leads to inaccurate categorization.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epileptic seizure is essential task for the treatment of epilepsy.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this project propose a ML Framework which consists of  7 classifiers to detect the abnormality in the EGG signal automatically.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762FB-98CF-4A7D-8C8F-0ED4D7AF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38019"/>
            <a:ext cx="1657723" cy="365125"/>
          </a:xfrm>
        </p:spPr>
        <p:txBody>
          <a:bodyPr/>
          <a:lstStyle/>
          <a:p>
            <a:fld id="{719D5178-3071-486E-B557-7359FF9BA40E}" type="slidenum"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7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070652-31C0-47F1-A860-AF192956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577" y="1"/>
            <a:ext cx="6048672" cy="98072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FC695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000" b="1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35360" y="1221123"/>
            <a:ext cx="10945216" cy="441575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Epilepsy is central nervous system disorder in which brain activity becomes abnormal, causing seizures etc.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Around 50 million people worldwide have epilepsy, making it one of the most common neurological diseases globally.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Electroencephalograms are universally used to detect epilepsy accurately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Visual Examination of EEG is a little bit difficult.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So this project main goal is to detect the abnormality in EEG automatically which help in diagnosis and treatment of epilepsy.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was collected from Bonn dataset since wavelets  are well localized in both  Time &amp; Frequency domains so  we use wavelet tool box for feature extraction.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extracted feature are fed to ML Framework  for the classification of abnormalities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3C556D-6AAA-4DEE-90A3-BA51479A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276" y="6237312"/>
            <a:ext cx="1703364" cy="484163"/>
          </a:xfrm>
        </p:spPr>
        <p:txBody>
          <a:bodyPr/>
          <a:lstStyle/>
          <a:p>
            <a:fld id="{719D5178-3071-486E-B557-7359FF9BA40E}" type="slidenum"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D5B6-EBFE-4A4C-A5CC-65548FCF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387424"/>
            <a:ext cx="9779183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57B2C-2FE1-4E80-85A9-0443F28F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EE924-5C40-423E-A6B9-DFEF5B696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764704"/>
            <a:ext cx="3857402" cy="4896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BA858-560B-44E8-947D-EF5DE4DBF976}"/>
              </a:ext>
            </a:extLst>
          </p:cNvPr>
          <p:cNvSpPr txBox="1"/>
          <p:nvPr/>
        </p:nvSpPr>
        <p:spPr>
          <a:xfrm>
            <a:off x="4331804" y="6108044"/>
            <a:ext cx="3528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149841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3519-42AE-417C-9A2E-955B9B0A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22" y="1268760"/>
            <a:ext cx="8952606" cy="720080"/>
          </a:xfrm>
        </p:spPr>
        <p:txBody>
          <a:bodyPr>
            <a:normAutofit fontScale="9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Collected Data From Bonn Dataset The Dimension Of The Dataset Are 1180×180</a:t>
            </a:r>
            <a:br>
              <a:rPr lang="en-US" sz="18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Consist Of 5 Outcomes 1 Represent Seizure,2 &amp;3 Represent Tumor,4&amp;5 Represent Healthy</a:t>
            </a:r>
            <a:br>
              <a:rPr lang="en-US" sz="18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9D557-6B1E-49E5-9614-E3D80AB1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8328" y="6309320"/>
            <a:ext cx="2743200" cy="365125"/>
          </a:xfrm>
        </p:spPr>
        <p:txBody>
          <a:bodyPr/>
          <a:lstStyle/>
          <a:p>
            <a:fld id="{719D5178-3071-486E-B557-7359FF9BA40E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B3D03-B0A2-41C1-BAD7-2F0E8014A60B}"/>
              </a:ext>
            </a:extLst>
          </p:cNvPr>
          <p:cNvSpPr txBox="1"/>
          <p:nvPr/>
        </p:nvSpPr>
        <p:spPr>
          <a:xfrm>
            <a:off x="1919536" y="54868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23D54-0E30-4A57-B01B-A092A6EA8718}"/>
              </a:ext>
            </a:extLst>
          </p:cNvPr>
          <p:cNvSpPr txBox="1"/>
          <p:nvPr/>
        </p:nvSpPr>
        <p:spPr>
          <a:xfrm>
            <a:off x="1918792" y="2354778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FD709-D81A-44A8-9481-82A6FDA8440E}"/>
              </a:ext>
            </a:extLst>
          </p:cNvPr>
          <p:cNvSpPr txBox="1"/>
          <p:nvPr/>
        </p:nvSpPr>
        <p:spPr>
          <a:xfrm>
            <a:off x="1919536" y="299695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 healthy record(4,5) and seizure record(2) and resample the  records from 178.3Hz to 128Hz using bandpass filter and notch filter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C90DA-1D79-4031-A7C1-5880A7F269AE}"/>
              </a:ext>
            </a:extLst>
          </p:cNvPr>
          <p:cNvSpPr txBox="1"/>
          <p:nvPr/>
        </p:nvSpPr>
        <p:spPr>
          <a:xfrm>
            <a:off x="1928342" y="3940948"/>
            <a:ext cx="5823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WAVELET DECOMPOSITION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C4CAB-7C8E-461B-84D7-8960FE0794E9}"/>
              </a:ext>
            </a:extLst>
          </p:cNvPr>
          <p:cNvSpPr txBox="1"/>
          <p:nvPr/>
        </p:nvSpPr>
        <p:spPr>
          <a:xfrm>
            <a:off x="1919536" y="4437112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db4 wavelet we perform 4  level wavelet decomposition as result of it we get one approximation and 4 detail coefficients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 of the each coefficient is 4097×100</a:t>
            </a:r>
          </a:p>
        </p:txBody>
      </p:sp>
    </p:spTree>
    <p:extLst>
      <p:ext uri="{BB962C8B-B14F-4D97-AF65-F5344CB8AC3E}">
        <p14:creationId xmlns:p14="http://schemas.microsoft.com/office/powerpoint/2010/main" val="5578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723861-0A1F-4866-8C68-6D36C808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319703"/>
            <a:ext cx="2743200" cy="365125"/>
          </a:xfrm>
        </p:spPr>
        <p:txBody>
          <a:bodyPr/>
          <a:lstStyle/>
          <a:p>
            <a:fld id="{719D5178-3071-486E-B557-7359FF9BA40E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5A266-EE81-4072-8366-C0CB38BE6AF0}"/>
              </a:ext>
            </a:extLst>
          </p:cNvPr>
          <p:cNvSpPr txBox="1"/>
          <p:nvPr/>
        </p:nvSpPr>
        <p:spPr>
          <a:xfrm>
            <a:off x="1847528" y="836365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95A2D-9119-4C43-B741-AB1260B85463}"/>
              </a:ext>
            </a:extLst>
          </p:cNvPr>
          <p:cNvSpPr txBox="1"/>
          <p:nvPr/>
        </p:nvSpPr>
        <p:spPr>
          <a:xfrm>
            <a:off x="1919536" y="1412776"/>
            <a:ext cx="9793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decomposed dataset, we extracted mean, variance, skewness, kurtosis ,max_svd &amp; entropy_svd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95739-2E7D-4B94-9EE7-F9B6D2048FC8}"/>
              </a:ext>
            </a:extLst>
          </p:cNvPr>
          <p:cNvSpPr txBox="1"/>
          <p:nvPr/>
        </p:nvSpPr>
        <p:spPr>
          <a:xfrm>
            <a:off x="1919536" y="2204864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ABNORMAL EEG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9829A-5405-4FB2-8671-2BD89C092E2B}"/>
              </a:ext>
            </a:extLst>
          </p:cNvPr>
          <p:cNvSpPr txBox="1"/>
          <p:nvPr/>
        </p:nvSpPr>
        <p:spPr>
          <a:xfrm>
            <a:off x="1906191" y="2675235"/>
            <a:ext cx="8784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 features are fed to ML Framework,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Frame work we use 7 classification models to classify the abnormality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classifier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calculate performance of each classifier using Accuracy and AUC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8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F955-C817-48CC-B25F-5E41BE00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-22968"/>
            <a:ext cx="6251303" cy="104923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E066-9A63-490B-A9F8-4286CD7F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459806"/>
            <a:ext cx="10513168" cy="48965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collected  EEG data from Epileptic seizure Recognition dataset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dimensions of the data is (1180 x180) and sample frequency of data is 178.6 Hz and time duration is 23.6 sec.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convenience we resampled our data to 128 Hz and time duration is same.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resampling we have done  4 level  wavelet decomposition for  this data using db4 wavelet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this decomposition we got 5 coefficients from this data (1 approximate and 4 detail coefficients)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 of each coefficient is (4097 x 100).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coefficient we extracted 6 features(mean, variance, skewness, kurtosis, max_svd, entropy_svd) and fed to ML Framework.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the ML Framework  is calculated using Accuracy &amp; AUC.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786BE-363E-4D3A-9CB4-8DC94671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178-3071-486E-B557-7359FF9BA40E}" type="slidenum"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2886</TotalTime>
  <Words>1043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Bookman Old Style</vt:lpstr>
      <vt:lpstr>Calibri</vt:lpstr>
      <vt:lpstr>Cinzel Black</vt:lpstr>
      <vt:lpstr>Lucida Calligraphy</vt:lpstr>
      <vt:lpstr>Rockwell</vt:lpstr>
      <vt:lpstr>Times New Roman</vt:lpstr>
      <vt:lpstr>Wingdings</vt:lpstr>
      <vt:lpstr>Damask</vt:lpstr>
      <vt:lpstr>     MACHINE LEARNING FRAMEWORK FOR IDENTIFICATION OF ABNORMAL EEG SIGNAL </vt:lpstr>
      <vt:lpstr>     MACHINE LEARNING FRAMEWORK FOR IDENTIFICATION OF ABNORMAL EEG SIGNAL </vt:lpstr>
      <vt:lpstr>    CONTENTS</vt:lpstr>
      <vt:lpstr>PROBLEM STATEMENT</vt:lpstr>
      <vt:lpstr>        INTRODUCTION</vt:lpstr>
      <vt:lpstr>METHODOLOGY </vt:lpstr>
      <vt:lpstr>We Collected Data From Bonn Dataset The Dimension Of The Dataset Are 1180×180 Which Consist Of 5 Outcomes 1 Represent Seizure,2 &amp;3 Represent Tumor,4&amp;5 Represent Healthy  </vt:lpstr>
      <vt:lpstr>PowerPoint Presentation</vt:lpstr>
      <vt:lpstr>WORKING</vt:lpstr>
      <vt:lpstr> RESULTS</vt:lpstr>
      <vt:lpstr>PowerPoint Presentation</vt:lpstr>
      <vt:lpstr>PowerPoint Presentation</vt:lpstr>
      <vt:lpstr>PowerPoint Presentation</vt:lpstr>
      <vt:lpstr>CONCLUSION</vt:lpstr>
      <vt:lpstr>Future Scope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street lighting system</dc:title>
  <dc:creator>Windows10</dc:creator>
  <cp:lastModifiedBy>bhaskar jella</cp:lastModifiedBy>
  <cp:revision>172</cp:revision>
  <dcterms:created xsi:type="dcterms:W3CDTF">2021-05-09T10:16:00Z</dcterms:created>
  <dcterms:modified xsi:type="dcterms:W3CDTF">2022-11-09T17:03:48Z</dcterms:modified>
</cp:coreProperties>
</file>