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4089" r:id="rId1"/>
  </p:sldMasterIdLst>
  <p:notesMasterIdLst>
    <p:notesMasterId r:id="rId17"/>
  </p:notesMasterIdLst>
  <p:sldIdLst>
    <p:sldId id="256" r:id="rId2"/>
    <p:sldId id="257" r:id="rId3"/>
    <p:sldId id="292" r:id="rId4"/>
    <p:sldId id="296" r:id="rId5"/>
    <p:sldId id="282" r:id="rId6"/>
    <p:sldId id="297" r:id="rId7"/>
    <p:sldId id="298" r:id="rId8"/>
    <p:sldId id="300" r:id="rId9"/>
    <p:sldId id="299" r:id="rId10"/>
    <p:sldId id="304" r:id="rId11"/>
    <p:sldId id="303" r:id="rId12"/>
    <p:sldId id="301" r:id="rId13"/>
    <p:sldId id="274" r:id="rId14"/>
    <p:sldId id="302" r:id="rId15"/>
    <p:sldId id="275" r:id="rId16"/>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E71031A-8272-4CA6-9DD2-BD72F4AC10E4}" v="10" dt="2021-11-11T15:56:54.645"/>
    <p1510:client id="{22FE9FD7-8ECA-4261-8A52-D317F729FDFB}" v="173" dt="2021-11-11T17:26:56.456"/>
    <p1510:client id="{2667C86C-2221-40D0-B766-283DD4B96085}" v="474" dt="2021-11-11T16:59:49.273"/>
    <p1510:client id="{56B41FF8-5A80-437A-838A-91CEF7408E16}" v="45" dt="2021-11-11T17:06:59.930"/>
  </p1510:revLst>
</p1510:revInfo>
</file>

<file path=ppt/tableStyles.xml><?xml version="1.0" encoding="utf-8"?>
<a:tblStyleLst xmlns:a="http://schemas.openxmlformats.org/drawingml/2006/main" def="{12C5B67F-D7FF-4F38-A110-1BF05480C256}">
  <a:tblStyle styleId="{12C5B67F-D7FF-4F38-A110-1BF05480C25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8456" autoAdjust="0"/>
    <p:restoredTop sz="78169" autoAdjust="0"/>
  </p:normalViewPr>
  <p:slideViewPr>
    <p:cSldViewPr snapToGrid="0">
      <p:cViewPr>
        <p:scale>
          <a:sx n="90" d="100"/>
          <a:sy n="90" d="100"/>
        </p:scale>
        <p:origin x="-696" y="-210"/>
      </p:cViewPr>
      <p:guideLst>
        <p:guide orient="horz" pos="1620"/>
        <p:guide pos="2880"/>
      </p:guideLst>
    </p:cSldViewPr>
  </p:slideViewPr>
  <p:outlineViewPr>
    <p:cViewPr>
      <p:scale>
        <a:sx n="33" d="100"/>
        <a:sy n="33" d="100"/>
      </p:scale>
      <p:origin x="0" y="2250"/>
    </p:cViewPr>
  </p:outlin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hithya Nanditha Dogga" userId="2dd0b96daeb7fcf3" providerId="Windows Live" clId="Web-{56B41FF8-5A80-437A-838A-91CEF7408E16}"/>
    <pc:docChg chg="modSld">
      <pc:chgData name="Sahithya Nanditha Dogga" userId="2dd0b96daeb7fcf3" providerId="Windows Live" clId="Web-{56B41FF8-5A80-437A-838A-91CEF7408E16}" dt="2021-11-11T17:06:59.930" v="44" actId="14100"/>
      <pc:docMkLst>
        <pc:docMk/>
      </pc:docMkLst>
      <pc:sldChg chg="addSp modSp">
        <pc:chgData name="Sahithya Nanditha Dogga" userId="2dd0b96daeb7fcf3" providerId="Windows Live" clId="Web-{56B41FF8-5A80-437A-838A-91CEF7408E16}" dt="2021-11-11T17:06:59.930" v="44" actId="14100"/>
        <pc:sldMkLst>
          <pc:docMk/>
          <pc:sldMk cId="100076053" sldId="295"/>
        </pc:sldMkLst>
        <pc:spChg chg="add mod">
          <ac:chgData name="Sahithya Nanditha Dogga" userId="2dd0b96daeb7fcf3" providerId="Windows Live" clId="Web-{56B41FF8-5A80-437A-838A-91CEF7408E16}" dt="2021-11-11T17:04:46.036" v="21" actId="14100"/>
          <ac:spMkLst>
            <pc:docMk/>
            <pc:sldMk cId="100076053" sldId="295"/>
            <ac:spMk id="7" creationId="{4512414C-3979-47C1-A2DD-43DC4D5A9FDB}"/>
          </ac:spMkLst>
        </pc:spChg>
        <pc:spChg chg="add mod">
          <ac:chgData name="Sahithya Nanditha Dogga" userId="2dd0b96daeb7fcf3" providerId="Windows Live" clId="Web-{56B41FF8-5A80-437A-838A-91CEF7408E16}" dt="2021-11-11T17:06:59.930" v="44" actId="14100"/>
          <ac:spMkLst>
            <pc:docMk/>
            <pc:sldMk cId="100076053" sldId="295"/>
            <ac:spMk id="8" creationId="{B06D00B1-EAEE-4E19-9315-2B5401AF8D22}"/>
          </ac:spMkLst>
        </pc:spChg>
        <pc:spChg chg="mod">
          <ac:chgData name="Sahithya Nanditha Dogga" userId="2dd0b96daeb7fcf3" providerId="Windows Live" clId="Web-{56B41FF8-5A80-437A-838A-91CEF7408E16}" dt="2021-11-11T17:01:48.595" v="4" actId="1076"/>
          <ac:spMkLst>
            <pc:docMk/>
            <pc:sldMk cId="100076053" sldId="295"/>
            <ac:spMk id="28" creationId="{CBED8436-26A1-4986-8444-AE7ED0F124EA}"/>
          </ac:spMkLst>
        </pc:spChg>
        <pc:spChg chg="mod">
          <ac:chgData name="Sahithya Nanditha Dogga" userId="2dd0b96daeb7fcf3" providerId="Windows Live" clId="Web-{56B41FF8-5A80-437A-838A-91CEF7408E16}" dt="2021-11-11T17:05:48.397" v="37" actId="20577"/>
          <ac:spMkLst>
            <pc:docMk/>
            <pc:sldMk cId="100076053" sldId="295"/>
            <ac:spMk id="113" creationId="{DDDF3412-E938-43F8-8824-B110D2703204}"/>
          </ac:spMkLst>
        </pc:spChg>
        <pc:spChg chg="mod">
          <ac:chgData name="Sahithya Nanditha Dogga" userId="2dd0b96daeb7fcf3" providerId="Windows Live" clId="Web-{56B41FF8-5A80-437A-838A-91CEF7408E16}" dt="2021-11-11T17:03:51.847" v="16"/>
          <ac:spMkLst>
            <pc:docMk/>
            <pc:sldMk cId="100076053" sldId="295"/>
            <ac:spMk id="114" creationId="{E0611ADC-DD16-4454-808E-F02C97DCF0A0}"/>
          </ac:spMkLst>
        </pc:spChg>
        <pc:spChg chg="mod">
          <ac:chgData name="Sahithya Nanditha Dogga" userId="2dd0b96daeb7fcf3" providerId="Windows Live" clId="Web-{56B41FF8-5A80-437A-838A-91CEF7408E16}" dt="2021-11-11T17:04:01.004" v="17"/>
          <ac:spMkLst>
            <pc:docMk/>
            <pc:sldMk cId="100076053" sldId="295"/>
            <ac:spMk id="115" creationId="{457F275B-6070-4A48-9C6C-48C0B2B0F9FC}"/>
          </ac:spMkLst>
        </pc:spChg>
      </pc:sldChg>
    </pc:docChg>
  </pc:docChgLst>
  <pc:docChgLst>
    <pc:chgData name="Sahithya Nanditha Dogga" userId="2dd0b96daeb7fcf3" providerId="Windows Live" clId="Web-{22FE9FD7-8ECA-4261-8A52-D317F729FDFB}"/>
    <pc:docChg chg="modSld">
      <pc:chgData name="Sahithya Nanditha Dogga" userId="2dd0b96daeb7fcf3" providerId="Windows Live" clId="Web-{22FE9FD7-8ECA-4261-8A52-D317F729FDFB}" dt="2021-11-11T17:26:56.456" v="158" actId="14100"/>
      <pc:docMkLst>
        <pc:docMk/>
      </pc:docMkLst>
      <pc:sldChg chg="addSp delSp modSp">
        <pc:chgData name="Sahithya Nanditha Dogga" userId="2dd0b96daeb7fcf3" providerId="Windows Live" clId="Web-{22FE9FD7-8ECA-4261-8A52-D317F729FDFB}" dt="2021-11-11T17:26:56.456" v="158" actId="14100"/>
        <pc:sldMkLst>
          <pc:docMk/>
          <pc:sldMk cId="100076053" sldId="295"/>
        </pc:sldMkLst>
        <pc:spChg chg="del">
          <ac:chgData name="Sahithya Nanditha Dogga" userId="2dd0b96daeb7fcf3" providerId="Windows Live" clId="Web-{22FE9FD7-8ECA-4261-8A52-D317F729FDFB}" dt="2021-11-11T17:10:36.587" v="28"/>
          <ac:spMkLst>
            <pc:docMk/>
            <pc:sldMk cId="100076053" sldId="295"/>
            <ac:spMk id="7" creationId="{4512414C-3979-47C1-A2DD-43DC4D5A9FDB}"/>
          </ac:spMkLst>
        </pc:spChg>
        <pc:spChg chg="mod">
          <ac:chgData name="Sahithya Nanditha Dogga" userId="2dd0b96daeb7fcf3" providerId="Windows Live" clId="Web-{22FE9FD7-8ECA-4261-8A52-D317F729FDFB}" dt="2021-11-11T17:12:32.121" v="44" actId="20577"/>
          <ac:spMkLst>
            <pc:docMk/>
            <pc:sldMk cId="100076053" sldId="295"/>
            <ac:spMk id="8" creationId="{B06D00B1-EAEE-4E19-9315-2B5401AF8D22}"/>
          </ac:spMkLst>
        </pc:spChg>
        <pc:spChg chg="add mod">
          <ac:chgData name="Sahithya Nanditha Dogga" userId="2dd0b96daeb7fcf3" providerId="Windows Live" clId="Web-{22FE9FD7-8ECA-4261-8A52-D317F729FDFB}" dt="2021-11-11T17:14:39.593" v="71" actId="20577"/>
          <ac:spMkLst>
            <pc:docMk/>
            <pc:sldMk cId="100076053" sldId="295"/>
            <ac:spMk id="12" creationId="{451539F4-2976-45B5-A6B7-A363A6D55FC6}"/>
          </ac:spMkLst>
        </pc:spChg>
        <pc:spChg chg="add del">
          <ac:chgData name="Sahithya Nanditha Dogga" userId="2dd0b96daeb7fcf3" providerId="Windows Live" clId="Web-{22FE9FD7-8ECA-4261-8A52-D317F729FDFB}" dt="2021-11-11T17:09:48.852" v="20"/>
          <ac:spMkLst>
            <pc:docMk/>
            <pc:sldMk cId="100076053" sldId="295"/>
            <ac:spMk id="13" creationId="{70B33B5D-A0D2-4ED5-9DD7-808BF18BBC5D}"/>
          </ac:spMkLst>
        </pc:spChg>
        <pc:spChg chg="mod">
          <ac:chgData name="Sahithya Nanditha Dogga" userId="2dd0b96daeb7fcf3" providerId="Windows Live" clId="Web-{22FE9FD7-8ECA-4261-8A52-D317F729FDFB}" dt="2021-11-11T17:19:05.569" v="95" actId="1076"/>
          <ac:spMkLst>
            <pc:docMk/>
            <pc:sldMk cId="100076053" sldId="295"/>
            <ac:spMk id="14" creationId="{3E541B2C-CFBA-4BC2-A35F-35AA0D79E925}"/>
          </ac:spMkLst>
        </pc:spChg>
        <pc:spChg chg="add mod">
          <ac:chgData name="Sahithya Nanditha Dogga" userId="2dd0b96daeb7fcf3" providerId="Windows Live" clId="Web-{22FE9FD7-8ECA-4261-8A52-D317F729FDFB}" dt="2021-11-11T17:13:44.779" v="59" actId="20577"/>
          <ac:spMkLst>
            <pc:docMk/>
            <pc:sldMk cId="100076053" sldId="295"/>
            <ac:spMk id="15" creationId="{F3BD8E45-0803-4B7B-A7B6-6B0E704DBADD}"/>
          </ac:spMkLst>
        </pc:spChg>
        <pc:spChg chg="mod">
          <ac:chgData name="Sahithya Nanditha Dogga" userId="2dd0b96daeb7fcf3" providerId="Windows Live" clId="Web-{22FE9FD7-8ECA-4261-8A52-D317F729FDFB}" dt="2021-11-11T17:20:50.024" v="111" actId="1076"/>
          <ac:spMkLst>
            <pc:docMk/>
            <pc:sldMk cId="100076053" sldId="295"/>
            <ac:spMk id="17" creationId="{AB1A6DAA-0043-449D-8DB2-75058B17306C}"/>
          </ac:spMkLst>
        </pc:spChg>
        <pc:spChg chg="mod">
          <ac:chgData name="Sahithya Nanditha Dogga" userId="2dd0b96daeb7fcf3" providerId="Windows Live" clId="Web-{22FE9FD7-8ECA-4261-8A52-D317F729FDFB}" dt="2021-11-11T17:08:57.100" v="15" actId="20577"/>
          <ac:spMkLst>
            <pc:docMk/>
            <pc:sldMk cId="100076053" sldId="295"/>
            <ac:spMk id="18" creationId="{D1CBDB03-2A74-4D9E-8F97-1424B3AA60D9}"/>
          </ac:spMkLst>
        </pc:spChg>
        <pc:spChg chg="del">
          <ac:chgData name="Sahithya Nanditha Dogga" userId="2dd0b96daeb7fcf3" providerId="Windows Live" clId="Web-{22FE9FD7-8ECA-4261-8A52-D317F729FDFB}" dt="2021-11-11T17:08:44.912" v="4"/>
          <ac:spMkLst>
            <pc:docMk/>
            <pc:sldMk cId="100076053" sldId="295"/>
            <ac:spMk id="19" creationId="{C8204319-B879-40B6-AF98-9C8FAD193159}"/>
          </ac:spMkLst>
        </pc:spChg>
        <pc:spChg chg="mod">
          <ac:chgData name="Sahithya Nanditha Dogga" userId="2dd0b96daeb7fcf3" providerId="Windows Live" clId="Web-{22FE9FD7-8ECA-4261-8A52-D317F729FDFB}" dt="2021-11-11T17:21:11.869" v="113" actId="14100"/>
          <ac:spMkLst>
            <pc:docMk/>
            <pc:sldMk cId="100076053" sldId="295"/>
            <ac:spMk id="20" creationId="{4C5DA2A5-E1BF-4EA8-B8C8-C3C512E76E75}"/>
          </ac:spMkLst>
        </pc:spChg>
        <pc:spChg chg="add mod">
          <ac:chgData name="Sahithya Nanditha Dogga" userId="2dd0b96daeb7fcf3" providerId="Windows Live" clId="Web-{22FE9FD7-8ECA-4261-8A52-D317F729FDFB}" dt="2021-11-11T17:13:29.732" v="54" actId="20577"/>
          <ac:spMkLst>
            <pc:docMk/>
            <pc:sldMk cId="100076053" sldId="295"/>
            <ac:spMk id="70" creationId="{661FFF5E-9B51-4C65-80B1-2C674EAE938A}"/>
          </ac:spMkLst>
        </pc:spChg>
        <pc:spChg chg="del">
          <ac:chgData name="Sahithya Nanditha Dogga" userId="2dd0b96daeb7fcf3" providerId="Windows Live" clId="Web-{22FE9FD7-8ECA-4261-8A52-D317F729FDFB}" dt="2021-11-11T17:09:56.461" v="21"/>
          <ac:spMkLst>
            <pc:docMk/>
            <pc:sldMk cId="100076053" sldId="295"/>
            <ac:spMk id="114" creationId="{E0611ADC-DD16-4454-808E-F02C97DCF0A0}"/>
          </ac:spMkLst>
        </pc:spChg>
        <pc:spChg chg="mod">
          <ac:chgData name="Sahithya Nanditha Dogga" userId="2dd0b96daeb7fcf3" providerId="Windows Live" clId="Web-{22FE9FD7-8ECA-4261-8A52-D317F729FDFB}" dt="2021-11-11T17:13:08.403" v="50" actId="20577"/>
          <ac:spMkLst>
            <pc:docMk/>
            <pc:sldMk cId="100076053" sldId="295"/>
            <ac:spMk id="115" creationId="{457F275B-6070-4A48-9C6C-48C0B2B0F9FC}"/>
          </ac:spMkLst>
        </pc:spChg>
        <pc:cxnChg chg="add mod">
          <ac:chgData name="Sahithya Nanditha Dogga" userId="2dd0b96daeb7fcf3" providerId="Windows Live" clId="Web-{22FE9FD7-8ECA-4261-8A52-D317F729FDFB}" dt="2021-11-11T17:17:58.895" v="84"/>
          <ac:cxnSpMkLst>
            <pc:docMk/>
            <pc:sldMk cId="100076053" sldId="295"/>
            <ac:cxnSpMk id="71" creationId="{1E755966-39AD-48D7-AF8E-7131892E3CBB}"/>
          </ac:cxnSpMkLst>
        </pc:cxnChg>
        <pc:cxnChg chg="add mod">
          <ac:chgData name="Sahithya Nanditha Dogga" userId="2dd0b96daeb7fcf3" providerId="Windows Live" clId="Web-{22FE9FD7-8ECA-4261-8A52-D317F729FDFB}" dt="2021-11-11T17:18:40.084" v="91" actId="14100"/>
          <ac:cxnSpMkLst>
            <pc:docMk/>
            <pc:sldMk cId="100076053" sldId="295"/>
            <ac:cxnSpMk id="72" creationId="{79255444-E3DD-42CD-B2B3-21A245F63E50}"/>
          </ac:cxnSpMkLst>
        </pc:cxnChg>
        <pc:cxnChg chg="add mod">
          <ac:chgData name="Sahithya Nanditha Dogga" userId="2dd0b96daeb7fcf3" providerId="Windows Live" clId="Web-{22FE9FD7-8ECA-4261-8A52-D317F729FDFB}" dt="2021-11-11T17:19:24.350" v="98" actId="14100"/>
          <ac:cxnSpMkLst>
            <pc:docMk/>
            <pc:sldMk cId="100076053" sldId="295"/>
            <ac:cxnSpMk id="73" creationId="{FDB77047-1B6D-4F17-8F0F-B00140F2A13C}"/>
          </ac:cxnSpMkLst>
        </pc:cxnChg>
        <pc:cxnChg chg="add mod">
          <ac:chgData name="Sahithya Nanditha Dogga" userId="2dd0b96daeb7fcf3" providerId="Windows Live" clId="Web-{22FE9FD7-8ECA-4261-8A52-D317F729FDFB}" dt="2021-11-11T17:20:20.586" v="107" actId="14100"/>
          <ac:cxnSpMkLst>
            <pc:docMk/>
            <pc:sldMk cId="100076053" sldId="295"/>
            <ac:cxnSpMk id="74" creationId="{DD838968-EF0E-4993-AEB1-A00D1E0F1378}"/>
          </ac:cxnSpMkLst>
        </pc:cxnChg>
        <pc:cxnChg chg="add mod">
          <ac:chgData name="Sahithya Nanditha Dogga" userId="2dd0b96daeb7fcf3" providerId="Windows Live" clId="Web-{22FE9FD7-8ECA-4261-8A52-D317F729FDFB}" dt="2021-11-11T17:26:56.456" v="158" actId="14100"/>
          <ac:cxnSpMkLst>
            <pc:docMk/>
            <pc:sldMk cId="100076053" sldId="295"/>
            <ac:cxnSpMk id="75" creationId="{A7FC4FA5-CE19-40EB-96B1-25C3F71C8D99}"/>
          </ac:cxnSpMkLst>
        </pc:cxnChg>
        <pc:cxnChg chg="add mod">
          <ac:chgData name="Sahithya Nanditha Dogga" userId="2dd0b96daeb7fcf3" providerId="Windows Live" clId="Web-{22FE9FD7-8ECA-4261-8A52-D317F729FDFB}" dt="2021-11-11T17:23:23.029" v="135" actId="14100"/>
          <ac:cxnSpMkLst>
            <pc:docMk/>
            <pc:sldMk cId="100076053" sldId="295"/>
            <ac:cxnSpMk id="76" creationId="{474A0D3E-8D9F-499B-BA16-88D54DFDDEE7}"/>
          </ac:cxnSpMkLst>
        </pc:cxnChg>
        <pc:cxnChg chg="add mod">
          <ac:chgData name="Sahithya Nanditha Dogga" userId="2dd0b96daeb7fcf3" providerId="Windows Live" clId="Web-{22FE9FD7-8ECA-4261-8A52-D317F729FDFB}" dt="2021-11-11T17:25:14.860" v="148" actId="1076"/>
          <ac:cxnSpMkLst>
            <pc:docMk/>
            <pc:sldMk cId="100076053" sldId="295"/>
            <ac:cxnSpMk id="77" creationId="{39538610-AEEA-495D-BFA4-2B9413553920}"/>
          </ac:cxnSpMkLst>
        </pc:cxnChg>
        <pc:cxnChg chg="add mod">
          <ac:chgData name="Sahithya Nanditha Dogga" userId="2dd0b96daeb7fcf3" providerId="Windows Live" clId="Web-{22FE9FD7-8ECA-4261-8A52-D317F729FDFB}" dt="2021-11-11T17:25:54.033" v="155" actId="14100"/>
          <ac:cxnSpMkLst>
            <pc:docMk/>
            <pc:sldMk cId="100076053" sldId="295"/>
            <ac:cxnSpMk id="78" creationId="{670FD6F1-FB65-40A1-B5F2-014919C3A05A}"/>
          </ac:cxnSpMkLst>
        </pc:cxnChg>
      </pc:sldChg>
    </pc:docChg>
  </pc:docChgLst>
  <pc:docChgLst>
    <pc:chgData name="Sahithya Nanditha Dogga" userId="2dd0b96daeb7fcf3" providerId="Windows Live" clId="Web-{2667C86C-2221-40D0-B766-283DD4B96085}"/>
    <pc:docChg chg="addSld delSld modSld">
      <pc:chgData name="Sahithya Nanditha Dogga" userId="2dd0b96daeb7fcf3" providerId="Windows Live" clId="Web-{2667C86C-2221-40D0-B766-283DD4B96085}" dt="2021-11-11T16:59:49.273" v="430"/>
      <pc:docMkLst>
        <pc:docMk/>
      </pc:docMkLst>
      <pc:sldChg chg="addSp delSp modSp del">
        <pc:chgData name="Sahithya Nanditha Dogga" userId="2dd0b96daeb7fcf3" providerId="Windows Live" clId="Web-{2667C86C-2221-40D0-B766-283DD4B96085}" dt="2021-11-11T16:07:47.590" v="25"/>
        <pc:sldMkLst>
          <pc:docMk/>
          <pc:sldMk cId="0" sldId="293"/>
        </pc:sldMkLst>
        <pc:spChg chg="add mod">
          <ac:chgData name="Sahithya Nanditha Dogga" userId="2dd0b96daeb7fcf3" providerId="Windows Live" clId="Web-{2667C86C-2221-40D0-B766-283DD4B96085}" dt="2021-11-11T16:06:32.682" v="22" actId="14100"/>
          <ac:spMkLst>
            <pc:docMk/>
            <pc:sldMk cId="0" sldId="293"/>
            <ac:spMk id="4" creationId="{C6453CB4-6DE3-4866-869B-EB556058D89C}"/>
          </ac:spMkLst>
        </pc:spChg>
        <pc:spChg chg="add mod">
          <ac:chgData name="Sahithya Nanditha Dogga" userId="2dd0b96daeb7fcf3" providerId="Windows Live" clId="Web-{2667C86C-2221-40D0-B766-283DD4B96085}" dt="2021-11-11T16:05:27.134" v="19" actId="20577"/>
          <ac:spMkLst>
            <pc:docMk/>
            <pc:sldMk cId="0" sldId="293"/>
            <ac:spMk id="6" creationId="{4553ED8B-CC8E-4C4F-AA19-88A4D345A4A8}"/>
          </ac:spMkLst>
        </pc:spChg>
        <pc:spChg chg="add mod">
          <ac:chgData name="Sahithya Nanditha Dogga" userId="2dd0b96daeb7fcf3" providerId="Windows Live" clId="Web-{2667C86C-2221-40D0-B766-283DD4B96085}" dt="2021-11-11T16:07:36.308" v="24"/>
          <ac:spMkLst>
            <pc:docMk/>
            <pc:sldMk cId="0" sldId="293"/>
            <ac:spMk id="7" creationId="{D799038D-D6AF-4423-9FDA-3C8E79AD7FE3}"/>
          </ac:spMkLst>
        </pc:spChg>
        <pc:cxnChg chg="del">
          <ac:chgData name="Sahithya Nanditha Dogga" userId="2dd0b96daeb7fcf3" providerId="Windows Live" clId="Web-{2667C86C-2221-40D0-B766-283DD4B96085}" dt="2021-11-11T15:57:43.654" v="0"/>
          <ac:cxnSpMkLst>
            <pc:docMk/>
            <pc:sldMk cId="0" sldId="293"/>
            <ac:cxnSpMk id="2" creationId="{F33163A9-D9EB-4110-B6A7-BFF7832758BB}"/>
          </ac:cxnSpMkLst>
        </pc:cxnChg>
        <pc:cxnChg chg="add mod">
          <ac:chgData name="Sahithya Nanditha Dogga" userId="2dd0b96daeb7fcf3" providerId="Windows Live" clId="Web-{2667C86C-2221-40D0-B766-283DD4B96085}" dt="2021-11-11T16:02:20.238" v="6"/>
          <ac:cxnSpMkLst>
            <pc:docMk/>
            <pc:sldMk cId="0" sldId="293"/>
            <ac:cxnSpMk id="3" creationId="{D6660435-F055-48B9-A89C-3F3C35B15BCF}"/>
          </ac:cxnSpMkLst>
        </pc:cxnChg>
      </pc:sldChg>
      <pc:sldChg chg="addSp delSp modSp new mod modClrScheme chgLayout">
        <pc:chgData name="Sahithya Nanditha Dogga" userId="2dd0b96daeb7fcf3" providerId="Windows Live" clId="Web-{2667C86C-2221-40D0-B766-283DD4B96085}" dt="2021-11-11T16:59:49.273" v="430"/>
        <pc:sldMkLst>
          <pc:docMk/>
          <pc:sldMk cId="100076053" sldId="295"/>
        </pc:sldMkLst>
        <pc:spChg chg="mod ord">
          <ac:chgData name="Sahithya Nanditha Dogga" userId="2dd0b96daeb7fcf3" providerId="Windows Live" clId="Web-{2667C86C-2221-40D0-B766-283DD4B96085}" dt="2021-11-11T16:59:07.725" v="428"/>
          <ac:spMkLst>
            <pc:docMk/>
            <pc:sldMk cId="100076053" sldId="295"/>
            <ac:spMk id="2" creationId="{4F5F57B1-4C7C-4A91-B80E-F2C89FFE68BF}"/>
          </ac:spMkLst>
        </pc:spChg>
        <pc:spChg chg="mod ord">
          <ac:chgData name="Sahithya Nanditha Dogga" userId="2dd0b96daeb7fcf3" providerId="Windows Live" clId="Web-{2667C86C-2221-40D0-B766-283DD4B96085}" dt="2021-11-11T16:59:07.725" v="428"/>
          <ac:spMkLst>
            <pc:docMk/>
            <pc:sldMk cId="100076053" sldId="295"/>
            <ac:spMk id="3" creationId="{C27729CB-269E-42DA-8C60-53A20B91E6C5}"/>
          </ac:spMkLst>
        </pc:spChg>
        <pc:spChg chg="add mod">
          <ac:chgData name="Sahithya Nanditha Dogga" userId="2dd0b96daeb7fcf3" providerId="Windows Live" clId="Web-{2667C86C-2221-40D0-B766-283DD4B96085}" dt="2021-11-11T16:41:58.435" v="257" actId="20577"/>
          <ac:spMkLst>
            <pc:docMk/>
            <pc:sldMk cId="100076053" sldId="295"/>
            <ac:spMk id="5" creationId="{70A1393F-C1BA-405D-925B-A0C0528BC12A}"/>
          </ac:spMkLst>
        </pc:spChg>
        <pc:spChg chg="add">
          <ac:chgData name="Sahithya Nanditha Dogga" userId="2dd0b96daeb7fcf3" providerId="Windows Live" clId="Web-{2667C86C-2221-40D0-B766-283DD4B96085}" dt="2021-11-11T16:21:45.891" v="94"/>
          <ac:spMkLst>
            <pc:docMk/>
            <pc:sldMk cId="100076053" sldId="295"/>
            <ac:spMk id="6" creationId="{332282F0-61CF-429A-963D-685EC4E139CE}"/>
          </ac:spMkLst>
        </pc:spChg>
        <pc:spChg chg="add del">
          <ac:chgData name="Sahithya Nanditha Dogga" userId="2dd0b96daeb7fcf3" providerId="Windows Live" clId="Web-{2667C86C-2221-40D0-B766-283DD4B96085}" dt="2021-11-11T16:23:23.269" v="100"/>
          <ac:spMkLst>
            <pc:docMk/>
            <pc:sldMk cId="100076053" sldId="295"/>
            <ac:spMk id="7" creationId="{CCB433DC-FF78-486B-A935-F4DD3EE6AE34}"/>
          </ac:spMkLst>
        </pc:spChg>
        <pc:spChg chg="add del">
          <ac:chgData name="Sahithya Nanditha Dogga" userId="2dd0b96daeb7fcf3" providerId="Windows Live" clId="Web-{2667C86C-2221-40D0-B766-283DD4B96085}" dt="2021-11-11T16:23:13.206" v="99"/>
          <ac:spMkLst>
            <pc:docMk/>
            <pc:sldMk cId="100076053" sldId="295"/>
            <ac:spMk id="8" creationId="{2BF5E02E-CDE8-467C-A8E6-17712316BB93}"/>
          </ac:spMkLst>
        </pc:spChg>
        <pc:spChg chg="add">
          <ac:chgData name="Sahithya Nanditha Dogga" userId="2dd0b96daeb7fcf3" providerId="Windows Live" clId="Web-{2667C86C-2221-40D0-B766-283DD4B96085}" dt="2021-11-11T16:23:27.941" v="101"/>
          <ac:spMkLst>
            <pc:docMk/>
            <pc:sldMk cId="100076053" sldId="295"/>
            <ac:spMk id="9" creationId="{7BD1B9D2-42A5-45B0-9666-1EC49844520A}"/>
          </ac:spMkLst>
        </pc:spChg>
        <pc:spChg chg="add">
          <ac:chgData name="Sahithya Nanditha Dogga" userId="2dd0b96daeb7fcf3" providerId="Windows Live" clId="Web-{2667C86C-2221-40D0-B766-283DD4B96085}" dt="2021-11-11T16:23:38.441" v="102"/>
          <ac:spMkLst>
            <pc:docMk/>
            <pc:sldMk cId="100076053" sldId="295"/>
            <ac:spMk id="10" creationId="{3F1AADB8-AE3B-403D-96AA-619C96D9B4AE}"/>
          </ac:spMkLst>
        </pc:spChg>
        <pc:spChg chg="add mod">
          <ac:chgData name="Sahithya Nanditha Dogga" userId="2dd0b96daeb7fcf3" providerId="Windows Live" clId="Web-{2667C86C-2221-40D0-B766-283DD4B96085}" dt="2021-11-11T16:35:06.035" v="210" actId="1076"/>
          <ac:spMkLst>
            <pc:docMk/>
            <pc:sldMk cId="100076053" sldId="295"/>
            <ac:spMk id="11" creationId="{0E56F110-DCCB-49CF-A380-254647920527}"/>
          </ac:spMkLst>
        </pc:spChg>
        <pc:spChg chg="add del">
          <ac:chgData name="Sahithya Nanditha Dogga" userId="2dd0b96daeb7fcf3" providerId="Windows Live" clId="Web-{2667C86C-2221-40D0-B766-283DD4B96085}" dt="2021-11-11T16:26:21.492" v="133"/>
          <ac:spMkLst>
            <pc:docMk/>
            <pc:sldMk cId="100076053" sldId="295"/>
            <ac:spMk id="12" creationId="{DCB45A14-46C8-4A6E-9CA8-18B35B278E43}"/>
          </ac:spMkLst>
        </pc:spChg>
        <pc:spChg chg="add del">
          <ac:chgData name="Sahithya Nanditha Dogga" userId="2dd0b96daeb7fcf3" providerId="Windows Live" clId="Web-{2667C86C-2221-40D0-B766-283DD4B96085}" dt="2021-11-11T16:30:48.467" v="186"/>
          <ac:spMkLst>
            <pc:docMk/>
            <pc:sldMk cId="100076053" sldId="295"/>
            <ac:spMk id="13" creationId="{70E96B9D-18AE-4505-9E90-931A9068DAE8}"/>
          </ac:spMkLst>
        </pc:spChg>
        <pc:spChg chg="add mod">
          <ac:chgData name="Sahithya Nanditha Dogga" userId="2dd0b96daeb7fcf3" providerId="Windows Live" clId="Web-{2667C86C-2221-40D0-B766-283DD4B96085}" dt="2021-11-11T16:30:23.153" v="183" actId="20577"/>
          <ac:spMkLst>
            <pc:docMk/>
            <pc:sldMk cId="100076053" sldId="295"/>
            <ac:spMk id="14" creationId="{3E541B2C-CFBA-4BC2-A35F-35AA0D79E925}"/>
          </ac:spMkLst>
        </pc:spChg>
        <pc:spChg chg="add del mod">
          <ac:chgData name="Sahithya Nanditha Dogga" userId="2dd0b96daeb7fcf3" providerId="Windows Live" clId="Web-{2667C86C-2221-40D0-B766-283DD4B96085}" dt="2021-11-11T16:30:16.841" v="182"/>
          <ac:spMkLst>
            <pc:docMk/>
            <pc:sldMk cId="100076053" sldId="295"/>
            <ac:spMk id="15" creationId="{488B176A-032C-40BF-8202-6D2F7E47ECE3}"/>
          </ac:spMkLst>
        </pc:spChg>
        <pc:spChg chg="add mod">
          <ac:chgData name="Sahithya Nanditha Dogga" userId="2dd0b96daeb7fcf3" providerId="Windows Live" clId="Web-{2667C86C-2221-40D0-B766-283DD4B96085}" dt="2021-11-11T16:30:42.529" v="185" actId="20577"/>
          <ac:spMkLst>
            <pc:docMk/>
            <pc:sldMk cId="100076053" sldId="295"/>
            <ac:spMk id="16" creationId="{E93A36C4-A9A1-4102-A9EA-45A2DDC58114}"/>
          </ac:spMkLst>
        </pc:spChg>
        <pc:spChg chg="add mod">
          <ac:chgData name="Sahithya Nanditha Dogga" userId="2dd0b96daeb7fcf3" providerId="Windows Live" clId="Web-{2667C86C-2221-40D0-B766-283DD4B96085}" dt="2021-11-11T16:46:53.942" v="299" actId="20577"/>
          <ac:spMkLst>
            <pc:docMk/>
            <pc:sldMk cId="100076053" sldId="295"/>
            <ac:spMk id="17" creationId="{AB1A6DAA-0043-449D-8DB2-75058B17306C}"/>
          </ac:spMkLst>
        </pc:spChg>
        <pc:spChg chg="add">
          <ac:chgData name="Sahithya Nanditha Dogga" userId="2dd0b96daeb7fcf3" providerId="Windows Live" clId="Web-{2667C86C-2221-40D0-B766-283DD4B96085}" dt="2021-11-11T16:31:40.296" v="189"/>
          <ac:spMkLst>
            <pc:docMk/>
            <pc:sldMk cId="100076053" sldId="295"/>
            <ac:spMk id="18" creationId="{D1CBDB03-2A74-4D9E-8F97-1424B3AA60D9}"/>
          </ac:spMkLst>
        </pc:spChg>
        <pc:spChg chg="add">
          <ac:chgData name="Sahithya Nanditha Dogga" userId="2dd0b96daeb7fcf3" providerId="Windows Live" clId="Web-{2667C86C-2221-40D0-B766-283DD4B96085}" dt="2021-11-11T16:31:42.530" v="190"/>
          <ac:spMkLst>
            <pc:docMk/>
            <pc:sldMk cId="100076053" sldId="295"/>
            <ac:spMk id="19" creationId="{C8204319-B879-40B6-AF98-9C8FAD193159}"/>
          </ac:spMkLst>
        </pc:spChg>
        <pc:spChg chg="add mod">
          <ac:chgData name="Sahithya Nanditha Dogga" userId="2dd0b96daeb7fcf3" providerId="Windows Live" clId="Web-{2667C86C-2221-40D0-B766-283DD4B96085}" dt="2021-11-11T16:45:51.363" v="294" actId="20577"/>
          <ac:spMkLst>
            <pc:docMk/>
            <pc:sldMk cId="100076053" sldId="295"/>
            <ac:spMk id="20" creationId="{4C5DA2A5-E1BF-4EA8-B8C8-C3C512E76E75}"/>
          </ac:spMkLst>
        </pc:spChg>
        <pc:spChg chg="add">
          <ac:chgData name="Sahithya Nanditha Dogga" userId="2dd0b96daeb7fcf3" providerId="Windows Live" clId="Web-{2667C86C-2221-40D0-B766-283DD4B96085}" dt="2021-11-11T16:32:52.048" v="197"/>
          <ac:spMkLst>
            <pc:docMk/>
            <pc:sldMk cId="100076053" sldId="295"/>
            <ac:spMk id="21" creationId="{5B027298-B849-487D-9D44-11A9277E7571}"/>
          </ac:spMkLst>
        </pc:spChg>
        <pc:spChg chg="add mod">
          <ac:chgData name="Sahithya Nanditha Dogga" userId="2dd0b96daeb7fcf3" providerId="Windows Live" clId="Web-{2667C86C-2221-40D0-B766-283DD4B96085}" dt="2021-11-11T16:44:51.283" v="280" actId="20577"/>
          <ac:spMkLst>
            <pc:docMk/>
            <pc:sldMk cId="100076053" sldId="295"/>
            <ac:spMk id="22" creationId="{D6379007-AA2E-4766-948A-D79CE7705DA4}"/>
          </ac:spMkLst>
        </pc:spChg>
        <pc:spChg chg="add mod">
          <ac:chgData name="Sahithya Nanditha Dogga" userId="2dd0b96daeb7fcf3" providerId="Windows Live" clId="Web-{2667C86C-2221-40D0-B766-283DD4B96085}" dt="2021-11-11T16:46:47.348" v="298" actId="20577"/>
          <ac:spMkLst>
            <pc:docMk/>
            <pc:sldMk cId="100076053" sldId="295"/>
            <ac:spMk id="23" creationId="{A97CD19A-3729-463D-A5E5-38F53B108289}"/>
          </ac:spMkLst>
        </pc:spChg>
        <pc:spChg chg="add mod">
          <ac:chgData name="Sahithya Nanditha Dogga" userId="2dd0b96daeb7fcf3" providerId="Windows Live" clId="Web-{2667C86C-2221-40D0-B766-283DD4B96085}" dt="2021-11-11T16:46:23.832" v="297" actId="14100"/>
          <ac:spMkLst>
            <pc:docMk/>
            <pc:sldMk cId="100076053" sldId="295"/>
            <ac:spMk id="24" creationId="{EA956D2A-0D0C-4325-ACC5-66F2579F9B45}"/>
          </ac:spMkLst>
        </pc:spChg>
        <pc:spChg chg="add">
          <ac:chgData name="Sahithya Nanditha Dogga" userId="2dd0b96daeb7fcf3" providerId="Windows Live" clId="Web-{2667C86C-2221-40D0-B766-283DD4B96085}" dt="2021-11-11T16:47:30.959" v="300"/>
          <ac:spMkLst>
            <pc:docMk/>
            <pc:sldMk cId="100076053" sldId="295"/>
            <ac:spMk id="25" creationId="{033721C4-4798-48AF-BBA1-37C3B482388C}"/>
          </ac:spMkLst>
        </pc:spChg>
        <pc:spChg chg="add">
          <ac:chgData name="Sahithya Nanditha Dogga" userId="2dd0b96daeb7fcf3" providerId="Windows Live" clId="Web-{2667C86C-2221-40D0-B766-283DD4B96085}" dt="2021-11-11T16:47:34.365" v="301"/>
          <ac:spMkLst>
            <pc:docMk/>
            <pc:sldMk cId="100076053" sldId="295"/>
            <ac:spMk id="26" creationId="{05D36862-9AB3-4C0C-B2AF-A549C82ECCC5}"/>
          </ac:spMkLst>
        </pc:spChg>
        <pc:spChg chg="add">
          <ac:chgData name="Sahithya Nanditha Dogga" userId="2dd0b96daeb7fcf3" providerId="Windows Live" clId="Web-{2667C86C-2221-40D0-B766-283DD4B96085}" dt="2021-11-11T16:47:46.662" v="302"/>
          <ac:spMkLst>
            <pc:docMk/>
            <pc:sldMk cId="100076053" sldId="295"/>
            <ac:spMk id="27" creationId="{ECE02E3E-1878-4CAD-B359-9D41709A72E5}"/>
          </ac:spMkLst>
        </pc:spChg>
        <pc:spChg chg="add">
          <ac:chgData name="Sahithya Nanditha Dogga" userId="2dd0b96daeb7fcf3" providerId="Windows Live" clId="Web-{2667C86C-2221-40D0-B766-283DD4B96085}" dt="2021-11-11T16:47:48.350" v="303"/>
          <ac:spMkLst>
            <pc:docMk/>
            <pc:sldMk cId="100076053" sldId="295"/>
            <ac:spMk id="28" creationId="{CBED8436-26A1-4986-8444-AE7ED0F124EA}"/>
          </ac:spMkLst>
        </pc:spChg>
        <pc:spChg chg="add del">
          <ac:chgData name="Sahithya Nanditha Dogga" userId="2dd0b96daeb7fcf3" providerId="Windows Live" clId="Web-{2667C86C-2221-40D0-B766-283DD4B96085}" dt="2021-11-11T16:56:52.362" v="419"/>
          <ac:spMkLst>
            <pc:docMk/>
            <pc:sldMk cId="100076053" sldId="295"/>
            <ac:spMk id="104" creationId="{B6D8A7E3-5F3A-4C81-AAF7-C7F883A25D27}"/>
          </ac:spMkLst>
        </pc:spChg>
        <pc:spChg chg="add del">
          <ac:chgData name="Sahithya Nanditha Dogga" userId="2dd0b96daeb7fcf3" providerId="Windows Live" clId="Web-{2667C86C-2221-40D0-B766-283DD4B96085}" dt="2021-11-11T16:56:46.425" v="416"/>
          <ac:spMkLst>
            <pc:docMk/>
            <pc:sldMk cId="100076053" sldId="295"/>
            <ac:spMk id="107" creationId="{7C495E9A-9E4D-42B1-88FA-B8A1FF8DDBB1}"/>
          </ac:spMkLst>
        </pc:spChg>
        <pc:spChg chg="add del">
          <ac:chgData name="Sahithya Nanditha Dogga" userId="2dd0b96daeb7fcf3" providerId="Windows Live" clId="Web-{2667C86C-2221-40D0-B766-283DD4B96085}" dt="2021-11-11T16:58:04.348" v="425"/>
          <ac:spMkLst>
            <pc:docMk/>
            <pc:sldMk cId="100076053" sldId="295"/>
            <ac:spMk id="109" creationId="{752C6A52-3776-48D2-966D-B2367B213FC4}"/>
          </ac:spMkLst>
        </pc:spChg>
        <pc:spChg chg="add del">
          <ac:chgData name="Sahithya Nanditha Dogga" userId="2dd0b96daeb7fcf3" providerId="Windows Live" clId="Web-{2667C86C-2221-40D0-B766-283DD4B96085}" dt="2021-11-11T16:58:29.177" v="427"/>
          <ac:spMkLst>
            <pc:docMk/>
            <pc:sldMk cId="100076053" sldId="295"/>
            <ac:spMk id="112" creationId="{6198C8A1-D755-4CF1-81C6-4E63C2B7A9CF}"/>
          </ac:spMkLst>
        </pc:spChg>
        <pc:spChg chg="add mod ord">
          <ac:chgData name="Sahithya Nanditha Dogga" userId="2dd0b96daeb7fcf3" providerId="Windows Live" clId="Web-{2667C86C-2221-40D0-B766-283DD4B96085}" dt="2021-11-11T16:59:07.725" v="428"/>
          <ac:spMkLst>
            <pc:docMk/>
            <pc:sldMk cId="100076053" sldId="295"/>
            <ac:spMk id="113" creationId="{DDDF3412-E938-43F8-8824-B110D2703204}"/>
          </ac:spMkLst>
        </pc:spChg>
        <pc:spChg chg="add">
          <ac:chgData name="Sahithya Nanditha Dogga" userId="2dd0b96daeb7fcf3" providerId="Windows Live" clId="Web-{2667C86C-2221-40D0-B766-283DD4B96085}" dt="2021-11-11T16:59:35.976" v="429"/>
          <ac:spMkLst>
            <pc:docMk/>
            <pc:sldMk cId="100076053" sldId="295"/>
            <ac:spMk id="114" creationId="{E0611ADC-DD16-4454-808E-F02C97DCF0A0}"/>
          </ac:spMkLst>
        </pc:spChg>
        <pc:spChg chg="add">
          <ac:chgData name="Sahithya Nanditha Dogga" userId="2dd0b96daeb7fcf3" providerId="Windows Live" clId="Web-{2667C86C-2221-40D0-B766-283DD4B96085}" dt="2021-11-11T16:59:49.273" v="430"/>
          <ac:spMkLst>
            <pc:docMk/>
            <pc:sldMk cId="100076053" sldId="295"/>
            <ac:spMk id="115" creationId="{457F275B-6070-4A48-9C6C-48C0B2B0F9FC}"/>
          </ac:spMkLst>
        </pc:spChg>
        <pc:inkChg chg="add">
          <ac:chgData name="Sahithya Nanditha Dogga" userId="2dd0b96daeb7fcf3" providerId="Windows Live" clId="Web-{2667C86C-2221-40D0-B766-283DD4B96085}" dt="2021-11-11T16:49:03.180" v="304"/>
          <ac:inkMkLst>
            <pc:docMk/>
            <pc:sldMk cId="100076053" sldId="295"/>
            <ac:inkMk id="29" creationId="{2F732C29-D71E-4C7D-9F23-251D097CECAA}"/>
          </ac:inkMkLst>
        </pc:inkChg>
        <pc:inkChg chg="add">
          <ac:chgData name="Sahithya Nanditha Dogga" userId="2dd0b96daeb7fcf3" providerId="Windows Live" clId="Web-{2667C86C-2221-40D0-B766-283DD4B96085}" dt="2021-11-11T16:49:05.555" v="305"/>
          <ac:inkMkLst>
            <pc:docMk/>
            <pc:sldMk cId="100076053" sldId="295"/>
            <ac:inkMk id="30" creationId="{BAEDAC8E-0A05-4C60-901D-318623D4538F}"/>
          </ac:inkMkLst>
        </pc:inkChg>
        <pc:inkChg chg="add">
          <ac:chgData name="Sahithya Nanditha Dogga" userId="2dd0b96daeb7fcf3" providerId="Windows Live" clId="Web-{2667C86C-2221-40D0-B766-283DD4B96085}" dt="2021-11-11T16:49:05.555" v="306"/>
          <ac:inkMkLst>
            <pc:docMk/>
            <pc:sldMk cId="100076053" sldId="295"/>
            <ac:inkMk id="31" creationId="{802D7256-9684-403D-B310-8C7542432D99}"/>
          </ac:inkMkLst>
        </pc:inkChg>
        <pc:inkChg chg="add">
          <ac:chgData name="Sahithya Nanditha Dogga" userId="2dd0b96daeb7fcf3" providerId="Windows Live" clId="Web-{2667C86C-2221-40D0-B766-283DD4B96085}" dt="2021-11-11T16:49:05.570" v="307"/>
          <ac:inkMkLst>
            <pc:docMk/>
            <pc:sldMk cId="100076053" sldId="295"/>
            <ac:inkMk id="32" creationId="{E45CBCDB-0DC8-45FD-A043-F31CFAF00328}"/>
          </ac:inkMkLst>
        </pc:inkChg>
        <pc:inkChg chg="add">
          <ac:chgData name="Sahithya Nanditha Dogga" userId="2dd0b96daeb7fcf3" providerId="Windows Live" clId="Web-{2667C86C-2221-40D0-B766-283DD4B96085}" dt="2021-11-11T16:49:05.570" v="308"/>
          <ac:inkMkLst>
            <pc:docMk/>
            <pc:sldMk cId="100076053" sldId="295"/>
            <ac:inkMk id="33" creationId="{1A5135D0-4465-444D-9F84-9570A5CAB792}"/>
          </ac:inkMkLst>
        </pc:inkChg>
        <pc:inkChg chg="add">
          <ac:chgData name="Sahithya Nanditha Dogga" userId="2dd0b96daeb7fcf3" providerId="Windows Live" clId="Web-{2667C86C-2221-40D0-B766-283DD4B96085}" dt="2021-11-11T16:49:05.586" v="309"/>
          <ac:inkMkLst>
            <pc:docMk/>
            <pc:sldMk cId="100076053" sldId="295"/>
            <ac:inkMk id="34" creationId="{E3B20325-812A-43EB-800A-0FFECF2558C6}"/>
          </ac:inkMkLst>
        </pc:inkChg>
        <pc:inkChg chg="add">
          <ac:chgData name="Sahithya Nanditha Dogga" userId="2dd0b96daeb7fcf3" providerId="Windows Live" clId="Web-{2667C86C-2221-40D0-B766-283DD4B96085}" dt="2021-11-11T16:49:05.601" v="310"/>
          <ac:inkMkLst>
            <pc:docMk/>
            <pc:sldMk cId="100076053" sldId="295"/>
            <ac:inkMk id="35" creationId="{8B4BB082-426B-45C7-AB53-7500C3CA0A1A}"/>
          </ac:inkMkLst>
        </pc:inkChg>
        <pc:inkChg chg="add">
          <ac:chgData name="Sahithya Nanditha Dogga" userId="2dd0b96daeb7fcf3" providerId="Windows Live" clId="Web-{2667C86C-2221-40D0-B766-283DD4B96085}" dt="2021-11-11T16:49:05.601" v="311"/>
          <ac:inkMkLst>
            <pc:docMk/>
            <pc:sldMk cId="100076053" sldId="295"/>
            <ac:inkMk id="36" creationId="{8E30FE57-CFBA-4064-9EA8-687C92E38C28}"/>
          </ac:inkMkLst>
        </pc:inkChg>
        <pc:inkChg chg="add">
          <ac:chgData name="Sahithya Nanditha Dogga" userId="2dd0b96daeb7fcf3" providerId="Windows Live" clId="Web-{2667C86C-2221-40D0-B766-283DD4B96085}" dt="2021-11-11T16:49:05.617" v="312"/>
          <ac:inkMkLst>
            <pc:docMk/>
            <pc:sldMk cId="100076053" sldId="295"/>
            <ac:inkMk id="37" creationId="{EB3E191F-5272-4118-804A-160553231CAE}"/>
          </ac:inkMkLst>
        </pc:inkChg>
        <pc:inkChg chg="add">
          <ac:chgData name="Sahithya Nanditha Dogga" userId="2dd0b96daeb7fcf3" providerId="Windows Live" clId="Web-{2667C86C-2221-40D0-B766-283DD4B96085}" dt="2021-11-11T16:49:05.617" v="313"/>
          <ac:inkMkLst>
            <pc:docMk/>
            <pc:sldMk cId="100076053" sldId="295"/>
            <ac:inkMk id="38" creationId="{6DB0D5FA-B61C-4045-ADB7-1FB1B78A03C6}"/>
          </ac:inkMkLst>
        </pc:inkChg>
        <pc:inkChg chg="add">
          <ac:chgData name="Sahithya Nanditha Dogga" userId="2dd0b96daeb7fcf3" providerId="Windows Live" clId="Web-{2667C86C-2221-40D0-B766-283DD4B96085}" dt="2021-11-11T16:49:05.633" v="314"/>
          <ac:inkMkLst>
            <pc:docMk/>
            <pc:sldMk cId="100076053" sldId="295"/>
            <ac:inkMk id="39" creationId="{63E7515E-8199-44D7-9497-17942372D9B7}"/>
          </ac:inkMkLst>
        </pc:inkChg>
        <pc:inkChg chg="add">
          <ac:chgData name="Sahithya Nanditha Dogga" userId="2dd0b96daeb7fcf3" providerId="Windows Live" clId="Web-{2667C86C-2221-40D0-B766-283DD4B96085}" dt="2021-11-11T16:49:07.086" v="315"/>
          <ac:inkMkLst>
            <pc:docMk/>
            <pc:sldMk cId="100076053" sldId="295"/>
            <ac:inkMk id="40" creationId="{0C12E51A-B54A-4D48-92E0-4005BD4E9ED0}"/>
          </ac:inkMkLst>
        </pc:inkChg>
        <pc:inkChg chg="add">
          <ac:chgData name="Sahithya Nanditha Dogga" userId="2dd0b96daeb7fcf3" providerId="Windows Live" clId="Web-{2667C86C-2221-40D0-B766-283DD4B96085}" dt="2021-11-11T16:49:07.102" v="316"/>
          <ac:inkMkLst>
            <pc:docMk/>
            <pc:sldMk cId="100076053" sldId="295"/>
            <ac:inkMk id="41" creationId="{866856F8-B895-402D-829C-7F421E59CBB1}"/>
          </ac:inkMkLst>
        </pc:inkChg>
        <pc:inkChg chg="add">
          <ac:chgData name="Sahithya Nanditha Dogga" userId="2dd0b96daeb7fcf3" providerId="Windows Live" clId="Web-{2667C86C-2221-40D0-B766-283DD4B96085}" dt="2021-11-11T16:49:10.070" v="317"/>
          <ac:inkMkLst>
            <pc:docMk/>
            <pc:sldMk cId="100076053" sldId="295"/>
            <ac:inkMk id="42" creationId="{04597B85-780E-4D26-A26B-9EA8875C6BE0}"/>
          </ac:inkMkLst>
        </pc:inkChg>
        <pc:inkChg chg="add">
          <ac:chgData name="Sahithya Nanditha Dogga" userId="2dd0b96daeb7fcf3" providerId="Windows Live" clId="Web-{2667C86C-2221-40D0-B766-283DD4B96085}" dt="2021-11-11T16:49:12.086" v="318"/>
          <ac:inkMkLst>
            <pc:docMk/>
            <pc:sldMk cId="100076053" sldId="295"/>
            <ac:inkMk id="43" creationId="{9A116BE4-2B40-4777-91B6-BF8C37541347}"/>
          </ac:inkMkLst>
        </pc:inkChg>
        <pc:inkChg chg="add">
          <ac:chgData name="Sahithya Nanditha Dogga" userId="2dd0b96daeb7fcf3" providerId="Windows Live" clId="Web-{2667C86C-2221-40D0-B766-283DD4B96085}" dt="2021-11-11T16:49:17.649" v="319"/>
          <ac:inkMkLst>
            <pc:docMk/>
            <pc:sldMk cId="100076053" sldId="295"/>
            <ac:inkMk id="44" creationId="{E2E36D04-4E8C-474C-B63D-BA2DED7A3EEC}"/>
          </ac:inkMkLst>
        </pc:inkChg>
        <pc:inkChg chg="add">
          <ac:chgData name="Sahithya Nanditha Dogga" userId="2dd0b96daeb7fcf3" providerId="Windows Live" clId="Web-{2667C86C-2221-40D0-B766-283DD4B96085}" dt="2021-11-11T16:49:17.664" v="320"/>
          <ac:inkMkLst>
            <pc:docMk/>
            <pc:sldMk cId="100076053" sldId="295"/>
            <ac:inkMk id="45" creationId="{5E871747-3C3F-4E25-9570-B3C72956274A}"/>
          </ac:inkMkLst>
        </pc:inkChg>
        <pc:inkChg chg="add">
          <ac:chgData name="Sahithya Nanditha Dogga" userId="2dd0b96daeb7fcf3" providerId="Windows Live" clId="Web-{2667C86C-2221-40D0-B766-283DD4B96085}" dt="2021-11-11T16:49:17.664" v="321"/>
          <ac:inkMkLst>
            <pc:docMk/>
            <pc:sldMk cId="100076053" sldId="295"/>
            <ac:inkMk id="46" creationId="{8340C7FB-0DE1-44DE-B7DE-286381E3A847}"/>
          </ac:inkMkLst>
        </pc:inkChg>
        <pc:inkChg chg="add">
          <ac:chgData name="Sahithya Nanditha Dogga" userId="2dd0b96daeb7fcf3" providerId="Windows Live" clId="Web-{2667C86C-2221-40D0-B766-283DD4B96085}" dt="2021-11-11T16:49:17.680" v="322"/>
          <ac:inkMkLst>
            <pc:docMk/>
            <pc:sldMk cId="100076053" sldId="295"/>
            <ac:inkMk id="47" creationId="{1E20EB37-5FDD-40D9-9637-3122F1E8CCD4}"/>
          </ac:inkMkLst>
        </pc:inkChg>
        <pc:inkChg chg="add">
          <ac:chgData name="Sahithya Nanditha Dogga" userId="2dd0b96daeb7fcf3" providerId="Windows Live" clId="Web-{2667C86C-2221-40D0-B766-283DD4B96085}" dt="2021-11-11T16:49:17.696" v="323"/>
          <ac:inkMkLst>
            <pc:docMk/>
            <pc:sldMk cId="100076053" sldId="295"/>
            <ac:inkMk id="48" creationId="{1199328D-93B0-4CCD-A504-1D989334BD9C}"/>
          </ac:inkMkLst>
        </pc:inkChg>
        <pc:inkChg chg="add">
          <ac:chgData name="Sahithya Nanditha Dogga" userId="2dd0b96daeb7fcf3" providerId="Windows Live" clId="Web-{2667C86C-2221-40D0-B766-283DD4B96085}" dt="2021-11-11T16:49:17.696" v="324"/>
          <ac:inkMkLst>
            <pc:docMk/>
            <pc:sldMk cId="100076053" sldId="295"/>
            <ac:inkMk id="49" creationId="{89166A15-5E51-4DFF-A8B7-A92090263E1E}"/>
          </ac:inkMkLst>
        </pc:inkChg>
        <pc:inkChg chg="add">
          <ac:chgData name="Sahithya Nanditha Dogga" userId="2dd0b96daeb7fcf3" providerId="Windows Live" clId="Web-{2667C86C-2221-40D0-B766-283DD4B96085}" dt="2021-11-11T16:49:17.711" v="325"/>
          <ac:inkMkLst>
            <pc:docMk/>
            <pc:sldMk cId="100076053" sldId="295"/>
            <ac:inkMk id="50" creationId="{DB127D6E-7051-44B0-B621-DE35752F0721}"/>
          </ac:inkMkLst>
        </pc:inkChg>
        <pc:inkChg chg="add">
          <ac:chgData name="Sahithya Nanditha Dogga" userId="2dd0b96daeb7fcf3" providerId="Windows Live" clId="Web-{2667C86C-2221-40D0-B766-283DD4B96085}" dt="2021-11-11T16:49:17.727" v="326"/>
          <ac:inkMkLst>
            <pc:docMk/>
            <pc:sldMk cId="100076053" sldId="295"/>
            <ac:inkMk id="51" creationId="{E9874862-F17B-40D2-BBF9-75C7200CE6CE}"/>
          </ac:inkMkLst>
        </pc:inkChg>
        <pc:inkChg chg="add">
          <ac:chgData name="Sahithya Nanditha Dogga" userId="2dd0b96daeb7fcf3" providerId="Windows Live" clId="Web-{2667C86C-2221-40D0-B766-283DD4B96085}" dt="2021-11-11T16:49:17.727" v="327"/>
          <ac:inkMkLst>
            <pc:docMk/>
            <pc:sldMk cId="100076053" sldId="295"/>
            <ac:inkMk id="52" creationId="{52A85D36-6A17-4815-8E5C-6CD1B2A82A18}"/>
          </ac:inkMkLst>
        </pc:inkChg>
        <pc:inkChg chg="add">
          <ac:chgData name="Sahithya Nanditha Dogga" userId="2dd0b96daeb7fcf3" providerId="Windows Live" clId="Web-{2667C86C-2221-40D0-B766-283DD4B96085}" dt="2021-11-11T16:49:17.742" v="328"/>
          <ac:inkMkLst>
            <pc:docMk/>
            <pc:sldMk cId="100076053" sldId="295"/>
            <ac:inkMk id="53" creationId="{828E5409-C784-4D0E-AA33-E495F564CD87}"/>
          </ac:inkMkLst>
        </pc:inkChg>
        <pc:inkChg chg="add">
          <ac:chgData name="Sahithya Nanditha Dogga" userId="2dd0b96daeb7fcf3" providerId="Windows Live" clId="Web-{2667C86C-2221-40D0-B766-283DD4B96085}" dt="2021-11-11T16:49:17.742" v="329"/>
          <ac:inkMkLst>
            <pc:docMk/>
            <pc:sldMk cId="100076053" sldId="295"/>
            <ac:inkMk id="54" creationId="{BEA1A165-7C4B-4E2F-9824-88BF02380933}"/>
          </ac:inkMkLst>
        </pc:inkChg>
        <pc:inkChg chg="add">
          <ac:chgData name="Sahithya Nanditha Dogga" userId="2dd0b96daeb7fcf3" providerId="Windows Live" clId="Web-{2667C86C-2221-40D0-B766-283DD4B96085}" dt="2021-11-11T16:49:17.758" v="330"/>
          <ac:inkMkLst>
            <pc:docMk/>
            <pc:sldMk cId="100076053" sldId="295"/>
            <ac:inkMk id="55" creationId="{3BFDA51B-2E36-4AA2-8040-0E42FDCDAB82}"/>
          </ac:inkMkLst>
        </pc:inkChg>
        <pc:inkChg chg="add">
          <ac:chgData name="Sahithya Nanditha Dogga" userId="2dd0b96daeb7fcf3" providerId="Windows Live" clId="Web-{2667C86C-2221-40D0-B766-283DD4B96085}" dt="2021-11-11T16:49:17.774" v="331"/>
          <ac:inkMkLst>
            <pc:docMk/>
            <pc:sldMk cId="100076053" sldId="295"/>
            <ac:inkMk id="56" creationId="{52D949C7-DACF-4467-B031-5AB548BE195F}"/>
          </ac:inkMkLst>
        </pc:inkChg>
        <pc:inkChg chg="add">
          <ac:chgData name="Sahithya Nanditha Dogga" userId="2dd0b96daeb7fcf3" providerId="Windows Live" clId="Web-{2667C86C-2221-40D0-B766-283DD4B96085}" dt="2021-11-11T16:49:17.774" v="332"/>
          <ac:inkMkLst>
            <pc:docMk/>
            <pc:sldMk cId="100076053" sldId="295"/>
            <ac:inkMk id="57" creationId="{777AE3E7-C5B8-49B2-926E-DE82DB7EAB73}"/>
          </ac:inkMkLst>
        </pc:inkChg>
        <pc:inkChg chg="add">
          <ac:chgData name="Sahithya Nanditha Dogga" userId="2dd0b96daeb7fcf3" providerId="Windows Live" clId="Web-{2667C86C-2221-40D0-B766-283DD4B96085}" dt="2021-11-11T16:49:17.789" v="333"/>
          <ac:inkMkLst>
            <pc:docMk/>
            <pc:sldMk cId="100076053" sldId="295"/>
            <ac:inkMk id="58" creationId="{46860C0B-FE59-4DE7-B521-DFEA63727124}"/>
          </ac:inkMkLst>
        </pc:inkChg>
        <pc:inkChg chg="add">
          <ac:chgData name="Sahithya Nanditha Dogga" userId="2dd0b96daeb7fcf3" providerId="Windows Live" clId="Web-{2667C86C-2221-40D0-B766-283DD4B96085}" dt="2021-11-11T16:49:17.789" v="334"/>
          <ac:inkMkLst>
            <pc:docMk/>
            <pc:sldMk cId="100076053" sldId="295"/>
            <ac:inkMk id="59" creationId="{D4351A06-F8A2-45A8-943E-9D476876802E}"/>
          </ac:inkMkLst>
        </pc:inkChg>
        <pc:inkChg chg="add">
          <ac:chgData name="Sahithya Nanditha Dogga" userId="2dd0b96daeb7fcf3" providerId="Windows Live" clId="Web-{2667C86C-2221-40D0-B766-283DD4B96085}" dt="2021-11-11T16:49:17.805" v="335"/>
          <ac:inkMkLst>
            <pc:docMk/>
            <pc:sldMk cId="100076053" sldId="295"/>
            <ac:inkMk id="60" creationId="{F74390AF-8DBC-46DB-A256-504BFA630D34}"/>
          </ac:inkMkLst>
        </pc:inkChg>
        <pc:inkChg chg="add">
          <ac:chgData name="Sahithya Nanditha Dogga" userId="2dd0b96daeb7fcf3" providerId="Windows Live" clId="Web-{2667C86C-2221-40D0-B766-283DD4B96085}" dt="2021-11-11T16:49:17.821" v="336"/>
          <ac:inkMkLst>
            <pc:docMk/>
            <pc:sldMk cId="100076053" sldId="295"/>
            <ac:inkMk id="61" creationId="{167EE7D7-4077-4777-8E02-B0B74A811429}"/>
          </ac:inkMkLst>
        </pc:inkChg>
        <pc:inkChg chg="add">
          <ac:chgData name="Sahithya Nanditha Dogga" userId="2dd0b96daeb7fcf3" providerId="Windows Live" clId="Web-{2667C86C-2221-40D0-B766-283DD4B96085}" dt="2021-11-11T16:49:19.524" v="337"/>
          <ac:inkMkLst>
            <pc:docMk/>
            <pc:sldMk cId="100076053" sldId="295"/>
            <ac:inkMk id="62" creationId="{C227CC8D-8C41-454C-916C-019F92D7FDE1}"/>
          </ac:inkMkLst>
        </pc:inkChg>
        <pc:inkChg chg="add">
          <ac:chgData name="Sahithya Nanditha Dogga" userId="2dd0b96daeb7fcf3" providerId="Windows Live" clId="Web-{2667C86C-2221-40D0-B766-283DD4B96085}" dt="2021-11-11T16:49:19.539" v="338"/>
          <ac:inkMkLst>
            <pc:docMk/>
            <pc:sldMk cId="100076053" sldId="295"/>
            <ac:inkMk id="63" creationId="{79404518-42C0-46C3-80D1-41AA5F645013}"/>
          </ac:inkMkLst>
        </pc:inkChg>
        <pc:inkChg chg="add">
          <ac:chgData name="Sahithya Nanditha Dogga" userId="2dd0b96daeb7fcf3" providerId="Windows Live" clId="Web-{2667C86C-2221-40D0-B766-283DD4B96085}" dt="2021-11-11T16:49:19.539" v="339"/>
          <ac:inkMkLst>
            <pc:docMk/>
            <pc:sldMk cId="100076053" sldId="295"/>
            <ac:inkMk id="64" creationId="{B2EA3926-7AAC-4780-9D36-D7CE0E1F0A56}"/>
          </ac:inkMkLst>
        </pc:inkChg>
        <pc:inkChg chg="add">
          <ac:chgData name="Sahithya Nanditha Dogga" userId="2dd0b96daeb7fcf3" providerId="Windows Live" clId="Web-{2667C86C-2221-40D0-B766-283DD4B96085}" dt="2021-11-11T16:49:19.555" v="340"/>
          <ac:inkMkLst>
            <pc:docMk/>
            <pc:sldMk cId="100076053" sldId="295"/>
            <ac:inkMk id="65" creationId="{DB8F9761-1348-4CFD-8CCB-198B1F656194}"/>
          </ac:inkMkLst>
        </pc:inkChg>
        <pc:inkChg chg="add">
          <ac:chgData name="Sahithya Nanditha Dogga" userId="2dd0b96daeb7fcf3" providerId="Windows Live" clId="Web-{2667C86C-2221-40D0-B766-283DD4B96085}" dt="2021-11-11T16:49:20.586" v="341"/>
          <ac:inkMkLst>
            <pc:docMk/>
            <pc:sldMk cId="100076053" sldId="295"/>
            <ac:inkMk id="66" creationId="{4F3C17B5-D93C-4789-824B-486720C6DB00}"/>
          </ac:inkMkLst>
        </pc:inkChg>
        <pc:inkChg chg="add">
          <ac:chgData name="Sahithya Nanditha Dogga" userId="2dd0b96daeb7fcf3" providerId="Windows Live" clId="Web-{2667C86C-2221-40D0-B766-283DD4B96085}" dt="2021-11-11T16:49:20.602" v="342"/>
          <ac:inkMkLst>
            <pc:docMk/>
            <pc:sldMk cId="100076053" sldId="295"/>
            <ac:inkMk id="67" creationId="{BF4B9135-3A3F-45CE-A97E-5ED90D874844}"/>
          </ac:inkMkLst>
        </pc:inkChg>
        <pc:inkChg chg="add">
          <ac:chgData name="Sahithya Nanditha Dogga" userId="2dd0b96daeb7fcf3" providerId="Windows Live" clId="Web-{2667C86C-2221-40D0-B766-283DD4B96085}" dt="2021-11-11T16:49:20.602" v="343"/>
          <ac:inkMkLst>
            <pc:docMk/>
            <pc:sldMk cId="100076053" sldId="295"/>
            <ac:inkMk id="68" creationId="{7573FBEC-FAD3-43CF-8EDF-479811036F94}"/>
          </ac:inkMkLst>
        </pc:inkChg>
        <pc:inkChg chg="add">
          <ac:chgData name="Sahithya Nanditha Dogga" userId="2dd0b96daeb7fcf3" providerId="Windows Live" clId="Web-{2667C86C-2221-40D0-B766-283DD4B96085}" dt="2021-11-11T16:50:20.416" v="344"/>
          <ac:inkMkLst>
            <pc:docMk/>
            <pc:sldMk cId="100076053" sldId="295"/>
            <ac:inkMk id="69" creationId="{BEC93FD0-5642-4AC0-AE75-7DC6F36BBF12}"/>
          </ac:inkMkLst>
        </pc:inkChg>
        <pc:inkChg chg="add del">
          <ac:chgData name="Sahithya Nanditha Dogga" userId="2dd0b96daeb7fcf3" providerId="Windows Live" clId="Web-{2667C86C-2221-40D0-B766-283DD4B96085}" dt="2021-11-11T16:54:44.297" v="404"/>
          <ac:inkMkLst>
            <pc:docMk/>
            <pc:sldMk cId="100076053" sldId="295"/>
            <ac:inkMk id="70" creationId="{505F3992-ADA4-41D7-8155-63DF2274F39C}"/>
          </ac:inkMkLst>
        </pc:inkChg>
        <pc:inkChg chg="add del">
          <ac:chgData name="Sahithya Nanditha Dogga" userId="2dd0b96daeb7fcf3" providerId="Windows Live" clId="Web-{2667C86C-2221-40D0-B766-283DD4B96085}" dt="2021-11-11T16:54:40.625" v="403"/>
          <ac:inkMkLst>
            <pc:docMk/>
            <pc:sldMk cId="100076053" sldId="295"/>
            <ac:inkMk id="71" creationId="{437E423D-4CCE-4E5B-B521-C7A6AFCC6461}"/>
          </ac:inkMkLst>
        </pc:inkChg>
        <pc:inkChg chg="add del">
          <ac:chgData name="Sahithya Nanditha Dogga" userId="2dd0b96daeb7fcf3" providerId="Windows Live" clId="Web-{2667C86C-2221-40D0-B766-283DD4B96085}" dt="2021-11-11T16:54:38.031" v="402"/>
          <ac:inkMkLst>
            <pc:docMk/>
            <pc:sldMk cId="100076053" sldId="295"/>
            <ac:inkMk id="72" creationId="{E08ADB43-6997-4502-BF36-109D1BE51A19}"/>
          </ac:inkMkLst>
        </pc:inkChg>
        <pc:inkChg chg="add del">
          <ac:chgData name="Sahithya Nanditha Dogga" userId="2dd0b96daeb7fcf3" providerId="Windows Live" clId="Web-{2667C86C-2221-40D0-B766-283DD4B96085}" dt="2021-11-11T16:54:38.031" v="401"/>
          <ac:inkMkLst>
            <pc:docMk/>
            <pc:sldMk cId="100076053" sldId="295"/>
            <ac:inkMk id="73" creationId="{7F0D6505-4F67-460F-85C5-7B4EFF922DC6}"/>
          </ac:inkMkLst>
        </pc:inkChg>
        <pc:inkChg chg="add del">
          <ac:chgData name="Sahithya Nanditha Dogga" userId="2dd0b96daeb7fcf3" providerId="Windows Live" clId="Web-{2667C86C-2221-40D0-B766-283DD4B96085}" dt="2021-11-11T16:54:38.031" v="400"/>
          <ac:inkMkLst>
            <pc:docMk/>
            <pc:sldMk cId="100076053" sldId="295"/>
            <ac:inkMk id="74" creationId="{8C0834E2-81EC-48A8-B3DD-24F6AB1B204C}"/>
          </ac:inkMkLst>
        </pc:inkChg>
        <pc:inkChg chg="add del">
          <ac:chgData name="Sahithya Nanditha Dogga" userId="2dd0b96daeb7fcf3" providerId="Windows Live" clId="Web-{2667C86C-2221-40D0-B766-283DD4B96085}" dt="2021-11-11T16:54:38.031" v="399"/>
          <ac:inkMkLst>
            <pc:docMk/>
            <pc:sldMk cId="100076053" sldId="295"/>
            <ac:inkMk id="75" creationId="{09FCC355-4123-42D6-B1D0-69F85181F903}"/>
          </ac:inkMkLst>
        </pc:inkChg>
        <pc:inkChg chg="add del">
          <ac:chgData name="Sahithya Nanditha Dogga" userId="2dd0b96daeb7fcf3" providerId="Windows Live" clId="Web-{2667C86C-2221-40D0-B766-283DD4B96085}" dt="2021-11-11T16:54:38.031" v="398"/>
          <ac:inkMkLst>
            <pc:docMk/>
            <pc:sldMk cId="100076053" sldId="295"/>
            <ac:inkMk id="76" creationId="{A34F598E-7B02-49AB-A831-1C8519400CFF}"/>
          </ac:inkMkLst>
        </pc:inkChg>
        <pc:inkChg chg="add del">
          <ac:chgData name="Sahithya Nanditha Dogga" userId="2dd0b96daeb7fcf3" providerId="Windows Live" clId="Web-{2667C86C-2221-40D0-B766-283DD4B96085}" dt="2021-11-11T16:54:38.031" v="397"/>
          <ac:inkMkLst>
            <pc:docMk/>
            <pc:sldMk cId="100076053" sldId="295"/>
            <ac:inkMk id="77" creationId="{E912ABDE-3423-47DF-B32B-A2FA0A8B4EA9}"/>
          </ac:inkMkLst>
        </pc:inkChg>
        <pc:inkChg chg="add del">
          <ac:chgData name="Sahithya Nanditha Dogga" userId="2dd0b96daeb7fcf3" providerId="Windows Live" clId="Web-{2667C86C-2221-40D0-B766-283DD4B96085}" dt="2021-11-11T16:54:38.031" v="396"/>
          <ac:inkMkLst>
            <pc:docMk/>
            <pc:sldMk cId="100076053" sldId="295"/>
            <ac:inkMk id="78" creationId="{76923376-B764-4D3C-827E-DEBD167D6B97}"/>
          </ac:inkMkLst>
        </pc:inkChg>
        <pc:inkChg chg="add del">
          <ac:chgData name="Sahithya Nanditha Dogga" userId="2dd0b96daeb7fcf3" providerId="Windows Live" clId="Web-{2667C86C-2221-40D0-B766-283DD4B96085}" dt="2021-11-11T16:54:38.031" v="395"/>
          <ac:inkMkLst>
            <pc:docMk/>
            <pc:sldMk cId="100076053" sldId="295"/>
            <ac:inkMk id="79" creationId="{694AB7E7-1000-424C-8C10-805BD185E99F}"/>
          </ac:inkMkLst>
        </pc:inkChg>
        <pc:inkChg chg="add del">
          <ac:chgData name="Sahithya Nanditha Dogga" userId="2dd0b96daeb7fcf3" providerId="Windows Live" clId="Web-{2667C86C-2221-40D0-B766-283DD4B96085}" dt="2021-11-11T16:54:35.187" v="394"/>
          <ac:inkMkLst>
            <pc:docMk/>
            <pc:sldMk cId="100076053" sldId="295"/>
            <ac:inkMk id="80" creationId="{4ECE13BA-71A1-4265-8D73-E9A71D6A435D}"/>
          </ac:inkMkLst>
        </pc:inkChg>
        <pc:inkChg chg="add del">
          <ac:chgData name="Sahithya Nanditha Dogga" userId="2dd0b96daeb7fcf3" providerId="Windows Live" clId="Web-{2667C86C-2221-40D0-B766-283DD4B96085}" dt="2021-11-11T16:54:35.187" v="393"/>
          <ac:inkMkLst>
            <pc:docMk/>
            <pc:sldMk cId="100076053" sldId="295"/>
            <ac:inkMk id="81" creationId="{2DFAE165-5F66-4BF9-AB60-66AFEF01FB3B}"/>
          </ac:inkMkLst>
        </pc:inkChg>
        <pc:inkChg chg="add del">
          <ac:chgData name="Sahithya Nanditha Dogga" userId="2dd0b96daeb7fcf3" providerId="Windows Live" clId="Web-{2667C86C-2221-40D0-B766-283DD4B96085}" dt="2021-11-11T16:54:33.625" v="392"/>
          <ac:inkMkLst>
            <pc:docMk/>
            <pc:sldMk cId="100076053" sldId="295"/>
            <ac:inkMk id="82" creationId="{06151840-C4EF-41E3-9F53-C3F34D768F8D}"/>
          </ac:inkMkLst>
        </pc:inkChg>
        <pc:inkChg chg="add del">
          <ac:chgData name="Sahithya Nanditha Dogga" userId="2dd0b96daeb7fcf3" providerId="Windows Live" clId="Web-{2667C86C-2221-40D0-B766-283DD4B96085}" dt="2021-11-11T16:54:33.625" v="391"/>
          <ac:inkMkLst>
            <pc:docMk/>
            <pc:sldMk cId="100076053" sldId="295"/>
            <ac:inkMk id="83" creationId="{A7ED64DC-07C7-4E02-9B86-38BF6E97967B}"/>
          </ac:inkMkLst>
        </pc:inkChg>
        <pc:inkChg chg="add del">
          <ac:chgData name="Sahithya Nanditha Dogga" userId="2dd0b96daeb7fcf3" providerId="Windows Live" clId="Web-{2667C86C-2221-40D0-B766-283DD4B96085}" dt="2021-11-11T16:54:33.625" v="390"/>
          <ac:inkMkLst>
            <pc:docMk/>
            <pc:sldMk cId="100076053" sldId="295"/>
            <ac:inkMk id="84" creationId="{F04E4B2F-7C7E-4166-84C4-F50D0EFB4F7E}"/>
          </ac:inkMkLst>
        </pc:inkChg>
        <pc:inkChg chg="add del">
          <ac:chgData name="Sahithya Nanditha Dogga" userId="2dd0b96daeb7fcf3" providerId="Windows Live" clId="Web-{2667C86C-2221-40D0-B766-283DD4B96085}" dt="2021-11-11T16:54:30.297" v="389"/>
          <ac:inkMkLst>
            <pc:docMk/>
            <pc:sldMk cId="100076053" sldId="295"/>
            <ac:inkMk id="85" creationId="{C5A7939E-1CF0-4346-A025-D5C679C742FB}"/>
          </ac:inkMkLst>
        </pc:inkChg>
        <pc:inkChg chg="add del">
          <ac:chgData name="Sahithya Nanditha Dogga" userId="2dd0b96daeb7fcf3" providerId="Windows Live" clId="Web-{2667C86C-2221-40D0-B766-283DD4B96085}" dt="2021-11-11T16:54:24.640" v="388"/>
          <ac:inkMkLst>
            <pc:docMk/>
            <pc:sldMk cId="100076053" sldId="295"/>
            <ac:inkMk id="86" creationId="{9ED6B73D-9DA0-4E63-A98E-7C1249933E47}"/>
          </ac:inkMkLst>
        </pc:inkChg>
        <pc:inkChg chg="add del">
          <ac:chgData name="Sahithya Nanditha Dogga" userId="2dd0b96daeb7fcf3" providerId="Windows Live" clId="Web-{2667C86C-2221-40D0-B766-283DD4B96085}" dt="2021-11-11T16:54:24.625" v="387"/>
          <ac:inkMkLst>
            <pc:docMk/>
            <pc:sldMk cId="100076053" sldId="295"/>
            <ac:inkMk id="87" creationId="{A28AD849-7013-4116-88F9-D42B8DB4D85B}"/>
          </ac:inkMkLst>
        </pc:inkChg>
        <pc:inkChg chg="add del">
          <ac:chgData name="Sahithya Nanditha Dogga" userId="2dd0b96daeb7fcf3" providerId="Windows Live" clId="Web-{2667C86C-2221-40D0-B766-283DD4B96085}" dt="2021-11-11T16:54:21.734" v="386"/>
          <ac:inkMkLst>
            <pc:docMk/>
            <pc:sldMk cId="100076053" sldId="295"/>
            <ac:inkMk id="88" creationId="{B1184143-9F1D-4546-A021-CF27A80B98E3}"/>
          </ac:inkMkLst>
        </pc:inkChg>
        <pc:inkChg chg="add del">
          <ac:chgData name="Sahithya Nanditha Dogga" userId="2dd0b96daeb7fcf3" providerId="Windows Live" clId="Web-{2667C86C-2221-40D0-B766-283DD4B96085}" dt="2021-11-11T16:54:21.734" v="385"/>
          <ac:inkMkLst>
            <pc:docMk/>
            <pc:sldMk cId="100076053" sldId="295"/>
            <ac:inkMk id="89" creationId="{51634DBB-CCD4-4B5B-9613-2EBCA0134C5B}"/>
          </ac:inkMkLst>
        </pc:inkChg>
        <pc:inkChg chg="add del">
          <ac:chgData name="Sahithya Nanditha Dogga" userId="2dd0b96daeb7fcf3" providerId="Windows Live" clId="Web-{2667C86C-2221-40D0-B766-283DD4B96085}" dt="2021-11-11T16:54:19.109" v="384"/>
          <ac:inkMkLst>
            <pc:docMk/>
            <pc:sldMk cId="100076053" sldId="295"/>
            <ac:inkMk id="90" creationId="{DADEB3DD-B70A-4072-BC6D-4829DC3B212B}"/>
          </ac:inkMkLst>
        </pc:inkChg>
        <pc:inkChg chg="add del">
          <ac:chgData name="Sahithya Nanditha Dogga" userId="2dd0b96daeb7fcf3" providerId="Windows Live" clId="Web-{2667C86C-2221-40D0-B766-283DD4B96085}" dt="2021-11-11T16:54:16.515" v="383"/>
          <ac:inkMkLst>
            <pc:docMk/>
            <pc:sldMk cId="100076053" sldId="295"/>
            <ac:inkMk id="91" creationId="{C6D28DE2-7BD4-4F13-916E-E73F7D372C60}"/>
          </ac:inkMkLst>
        </pc:inkChg>
        <pc:inkChg chg="add del">
          <ac:chgData name="Sahithya Nanditha Dogga" userId="2dd0b96daeb7fcf3" providerId="Windows Live" clId="Web-{2667C86C-2221-40D0-B766-283DD4B96085}" dt="2021-11-11T16:54:13.921" v="382"/>
          <ac:inkMkLst>
            <pc:docMk/>
            <pc:sldMk cId="100076053" sldId="295"/>
            <ac:inkMk id="92" creationId="{BB50AC83-AF2A-4044-877E-027A87C7AB5B}"/>
          </ac:inkMkLst>
        </pc:inkChg>
        <pc:inkChg chg="add del">
          <ac:chgData name="Sahithya Nanditha Dogga" userId="2dd0b96daeb7fcf3" providerId="Windows Live" clId="Web-{2667C86C-2221-40D0-B766-283DD4B96085}" dt="2021-11-11T16:54:11.327" v="381"/>
          <ac:inkMkLst>
            <pc:docMk/>
            <pc:sldMk cId="100076053" sldId="295"/>
            <ac:inkMk id="93" creationId="{E541B506-FE1A-41AF-99F9-49097592F6DE}"/>
          </ac:inkMkLst>
        </pc:inkChg>
        <pc:inkChg chg="add del">
          <ac:chgData name="Sahithya Nanditha Dogga" userId="2dd0b96daeb7fcf3" providerId="Windows Live" clId="Web-{2667C86C-2221-40D0-B766-283DD4B96085}" dt="2021-11-11T16:54:10.030" v="380"/>
          <ac:inkMkLst>
            <pc:docMk/>
            <pc:sldMk cId="100076053" sldId="295"/>
            <ac:inkMk id="94" creationId="{340AE047-F8AC-495C-BC15-ABA40A3F012C}"/>
          </ac:inkMkLst>
        </pc:inkChg>
        <pc:inkChg chg="add del">
          <ac:chgData name="Sahithya Nanditha Dogga" userId="2dd0b96daeb7fcf3" providerId="Windows Live" clId="Web-{2667C86C-2221-40D0-B766-283DD4B96085}" dt="2021-11-11T16:54:10.030" v="379"/>
          <ac:inkMkLst>
            <pc:docMk/>
            <pc:sldMk cId="100076053" sldId="295"/>
            <ac:inkMk id="95" creationId="{47EA6C1C-6357-46D9-900B-10AC748AE5DF}"/>
          </ac:inkMkLst>
        </pc:inkChg>
        <pc:inkChg chg="add del">
          <ac:chgData name="Sahithya Nanditha Dogga" userId="2dd0b96daeb7fcf3" providerId="Windows Live" clId="Web-{2667C86C-2221-40D0-B766-283DD4B96085}" dt="2021-11-11T16:54:10.030" v="378"/>
          <ac:inkMkLst>
            <pc:docMk/>
            <pc:sldMk cId="100076053" sldId="295"/>
            <ac:inkMk id="96" creationId="{050889D8-2E8F-44F1-AD5F-E18DCDEACE9A}"/>
          </ac:inkMkLst>
        </pc:inkChg>
        <pc:inkChg chg="add del">
          <ac:chgData name="Sahithya Nanditha Dogga" userId="2dd0b96daeb7fcf3" providerId="Windows Live" clId="Web-{2667C86C-2221-40D0-B766-283DD4B96085}" dt="2021-11-11T16:54:08.734" v="377"/>
          <ac:inkMkLst>
            <pc:docMk/>
            <pc:sldMk cId="100076053" sldId="295"/>
            <ac:inkMk id="97" creationId="{3DF94BCF-7503-41D3-973D-2E7F8698E831}"/>
          </ac:inkMkLst>
        </pc:inkChg>
        <pc:inkChg chg="add del">
          <ac:chgData name="Sahithya Nanditha Dogga" userId="2dd0b96daeb7fcf3" providerId="Windows Live" clId="Web-{2667C86C-2221-40D0-B766-283DD4B96085}" dt="2021-11-11T16:54:08.734" v="376"/>
          <ac:inkMkLst>
            <pc:docMk/>
            <pc:sldMk cId="100076053" sldId="295"/>
            <ac:inkMk id="98" creationId="{53A66B40-3FBB-4531-B465-D191B0F4EF11}"/>
          </ac:inkMkLst>
        </pc:inkChg>
        <pc:inkChg chg="add del">
          <ac:chgData name="Sahithya Nanditha Dogga" userId="2dd0b96daeb7fcf3" providerId="Windows Live" clId="Web-{2667C86C-2221-40D0-B766-283DD4B96085}" dt="2021-11-11T16:54:08.734" v="375"/>
          <ac:inkMkLst>
            <pc:docMk/>
            <pc:sldMk cId="100076053" sldId="295"/>
            <ac:inkMk id="99" creationId="{4C9C7056-279B-4D9F-9980-7014E7553D95}"/>
          </ac:inkMkLst>
        </pc:inkChg>
        <pc:inkChg chg="add">
          <ac:chgData name="Sahithya Nanditha Dogga" userId="2dd0b96daeb7fcf3" providerId="Windows Live" clId="Web-{2667C86C-2221-40D0-B766-283DD4B96085}" dt="2021-11-11T16:54:48.438" v="405"/>
          <ac:inkMkLst>
            <pc:docMk/>
            <pc:sldMk cId="100076053" sldId="295"/>
            <ac:inkMk id="100" creationId="{35ED984E-5666-4C71-B204-5A4D1918FFE3}"/>
          </ac:inkMkLst>
        </pc:inkChg>
        <pc:inkChg chg="add">
          <ac:chgData name="Sahithya Nanditha Dogga" userId="2dd0b96daeb7fcf3" providerId="Windows Live" clId="Web-{2667C86C-2221-40D0-B766-283DD4B96085}" dt="2021-11-11T16:54:50.438" v="406"/>
          <ac:inkMkLst>
            <pc:docMk/>
            <pc:sldMk cId="100076053" sldId="295"/>
            <ac:inkMk id="101" creationId="{D8853753-FC2F-4244-9AF4-6C9BA3E0D574}"/>
          </ac:inkMkLst>
        </pc:inkChg>
        <pc:inkChg chg="add del">
          <ac:chgData name="Sahithya Nanditha Dogga" userId="2dd0b96daeb7fcf3" providerId="Windows Live" clId="Web-{2667C86C-2221-40D0-B766-283DD4B96085}" dt="2021-11-11T16:55:30.189" v="408"/>
          <ac:inkMkLst>
            <pc:docMk/>
            <pc:sldMk cId="100076053" sldId="295"/>
            <ac:inkMk id="102" creationId="{5E1337F6-DEBD-4331-B83F-2E0544A4FFA7}"/>
          </ac:inkMkLst>
        </pc:inkChg>
        <pc:inkChg chg="add">
          <ac:chgData name="Sahithya Nanditha Dogga" userId="2dd0b96daeb7fcf3" providerId="Windows Live" clId="Web-{2667C86C-2221-40D0-B766-283DD4B96085}" dt="2021-11-11T16:55:43.533" v="409"/>
          <ac:inkMkLst>
            <pc:docMk/>
            <pc:sldMk cId="100076053" sldId="295"/>
            <ac:inkMk id="103" creationId="{7A2FCF63-EAD7-4906-89E7-5C23DD234DCC}"/>
          </ac:inkMkLst>
        </pc:inkChg>
        <pc:inkChg chg="add del">
          <ac:chgData name="Sahithya Nanditha Dogga" userId="2dd0b96daeb7fcf3" providerId="Windows Live" clId="Web-{2667C86C-2221-40D0-B766-283DD4B96085}" dt="2021-11-11T16:56:49.003" v="418"/>
          <ac:inkMkLst>
            <pc:docMk/>
            <pc:sldMk cId="100076053" sldId="295"/>
            <ac:inkMk id="105" creationId="{3F3BD733-F71F-4F7D-BCC5-25A8AB6E76A1}"/>
          </ac:inkMkLst>
        </pc:inkChg>
        <pc:inkChg chg="add del">
          <ac:chgData name="Sahithya Nanditha Dogga" userId="2dd0b96daeb7fcf3" providerId="Windows Live" clId="Web-{2667C86C-2221-40D0-B766-283DD4B96085}" dt="2021-11-11T16:56:49.003" v="417"/>
          <ac:inkMkLst>
            <pc:docMk/>
            <pc:sldMk cId="100076053" sldId="295"/>
            <ac:inkMk id="106" creationId="{14418D3E-B1B5-4F3C-B6BB-FB24A4D0A024}"/>
          </ac:inkMkLst>
        </pc:inkChg>
        <pc:inkChg chg="add del">
          <ac:chgData name="Sahithya Nanditha Dogga" userId="2dd0b96daeb7fcf3" providerId="Windows Live" clId="Web-{2667C86C-2221-40D0-B766-283DD4B96085}" dt="2021-11-11T16:56:45.628" v="415"/>
          <ac:inkMkLst>
            <pc:docMk/>
            <pc:sldMk cId="100076053" sldId="295"/>
            <ac:inkMk id="108" creationId="{EE43E9FD-E447-4FB6-8699-C753B2F0FCAC}"/>
          </ac:inkMkLst>
        </pc:inkChg>
        <pc:inkChg chg="add del">
          <ac:chgData name="Sahithya Nanditha Dogga" userId="2dd0b96daeb7fcf3" providerId="Windows Live" clId="Web-{2667C86C-2221-40D0-B766-283DD4B96085}" dt="2021-11-11T16:58:01.458" v="424"/>
          <ac:inkMkLst>
            <pc:docMk/>
            <pc:sldMk cId="100076053" sldId="295"/>
            <ac:inkMk id="110" creationId="{C839351B-9358-4F0D-9520-5511057FC114}"/>
          </ac:inkMkLst>
        </pc:inkChg>
        <pc:inkChg chg="add del">
          <ac:chgData name="Sahithya Nanditha Dogga" userId="2dd0b96daeb7fcf3" providerId="Windows Live" clId="Web-{2667C86C-2221-40D0-B766-283DD4B96085}" dt="2021-11-11T16:58:01.442" v="423"/>
          <ac:inkMkLst>
            <pc:docMk/>
            <pc:sldMk cId="100076053" sldId="295"/>
            <ac:inkMk id="111" creationId="{E296DCA0-036D-4E0F-86A6-EE0E38243550}"/>
          </ac:inkMkLst>
        </pc:inkChg>
        <pc:cxnChg chg="add mod">
          <ac:chgData name="Sahithya Nanditha Dogga" userId="2dd0b96daeb7fcf3" providerId="Windows Live" clId="Web-{2667C86C-2221-40D0-B766-283DD4B96085}" dt="2021-11-11T16:15:39.180" v="60"/>
          <ac:cxnSpMkLst>
            <pc:docMk/>
            <pc:sldMk cId="100076053" sldId="295"/>
            <ac:cxnSpMk id="4" creationId="{863B5898-43F0-4A58-B363-2F9B2FB227AD}"/>
          </ac:cxnSpMkLst>
        </pc:cxnChg>
      </pc:sldChg>
    </pc:docChg>
  </pc:docChgLst>
  <pc:docChgLst>
    <pc:chgData name="Sahithya Nanditha Dogga" userId="2dd0b96daeb7fcf3" providerId="Windows Live" clId="Web-{1E71031A-8272-4CA6-9DD2-BD72F4AC10E4}"/>
    <pc:docChg chg="modSld">
      <pc:chgData name="Sahithya Nanditha Dogga" userId="2dd0b96daeb7fcf3" providerId="Windows Live" clId="Web-{1E71031A-8272-4CA6-9DD2-BD72F4AC10E4}" dt="2021-11-11T15:56:54.645" v="9"/>
      <pc:docMkLst>
        <pc:docMk/>
      </pc:docMkLst>
      <pc:sldChg chg="addSp delSp modSp">
        <pc:chgData name="Sahithya Nanditha Dogga" userId="2dd0b96daeb7fcf3" providerId="Windows Live" clId="Web-{1E71031A-8272-4CA6-9DD2-BD72F4AC10E4}" dt="2021-11-11T15:56:54.645" v="9"/>
        <pc:sldMkLst>
          <pc:docMk/>
          <pc:sldMk cId="0" sldId="293"/>
        </pc:sldMkLst>
        <pc:spChg chg="add del mod">
          <ac:chgData name="Sahithya Nanditha Dogga" userId="2dd0b96daeb7fcf3" providerId="Windows Live" clId="Web-{1E71031A-8272-4CA6-9DD2-BD72F4AC10E4}" dt="2021-11-11T15:56:54.645" v="9"/>
          <ac:spMkLst>
            <pc:docMk/>
            <pc:sldMk cId="0" sldId="293"/>
            <ac:spMk id="3" creationId="{BDCD15DC-C521-46EB-858A-7631B6C03258}"/>
          </ac:spMkLst>
        </pc:spChg>
        <pc:cxnChg chg="add mod">
          <ac:chgData name="Sahithya Nanditha Dogga" userId="2dd0b96daeb7fcf3" providerId="Windows Live" clId="Web-{1E71031A-8272-4CA6-9DD2-BD72F4AC10E4}" dt="2021-11-11T15:55:51.113" v="6"/>
          <ac:cxnSpMkLst>
            <pc:docMk/>
            <pc:sldMk cId="0" sldId="293"/>
            <ac:cxnSpMk id="2" creationId="{F33163A9-D9EB-4110-B6A7-BFF7832758BB}"/>
          </ac:cxnSpMkLst>
        </pc:cxn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8b81ee1427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8b81ee1427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8e859ad0d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8e859ad0d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8c7ce395bc_1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8c7ce395bc_1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028700"/>
            <a:ext cx="7851648" cy="13716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2421402"/>
            <a:ext cx="7854696" cy="131445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20E92F10-57F9-453E-9C29-D04B0EBDAB4F}" type="datetime1">
              <a:rPr lang="en-US" smtClean="0"/>
              <a:pPr/>
              <a:t>3/1/2022</a:t>
            </a:fld>
            <a:endParaRPr lang="en-IN" dirty="0"/>
          </a:p>
        </p:txBody>
      </p:sp>
      <p:sp>
        <p:nvSpPr>
          <p:cNvPr id="19" name="Footer Placeholder 18"/>
          <p:cNvSpPr>
            <a:spLocks noGrp="1"/>
          </p:cNvSpPr>
          <p:nvPr>
            <p:ph type="ftr" sz="quarter" idx="11"/>
          </p:nvPr>
        </p:nvSpPr>
        <p:spPr/>
        <p:txBody>
          <a:bodyPr/>
          <a:lstStyle/>
          <a:p>
            <a:endParaRPr lang="en-IN" dirty="0"/>
          </a:p>
        </p:txBody>
      </p:sp>
      <p:sp>
        <p:nvSpPr>
          <p:cNvPr id="27" name="Slide Number Placeholder 2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372C22A-0D6E-449F-BE6E-4B44F2511981}" type="datetime1">
              <a:rPr lang="en-US" smtClean="0"/>
              <a:pPr/>
              <a:t>3/1/2022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85801"/>
            <a:ext cx="2057400" cy="3908822"/>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85801"/>
            <a:ext cx="6019800" cy="3908822"/>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18E31E1-BDDB-4525-A929-93CB7CDC6B0B}" type="datetime1">
              <a:rPr lang="en-US" smtClean="0"/>
              <a:pPr/>
              <a:t>3/1/2022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C945B0A-1E6B-45CD-A927-F0FCBF616FFF}" type="datetime1">
              <a:rPr lang="en-US" smtClean="0"/>
              <a:pPr/>
              <a:t>3/1/2022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987552"/>
            <a:ext cx="7772400" cy="1021842"/>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028498"/>
            <a:ext cx="7772400" cy="1132284"/>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F2E87B2D-D8DD-4154-A3D4-C01B9AB12999}" type="datetime1">
              <a:rPr lang="en-US" smtClean="0"/>
              <a:pPr/>
              <a:t>3/1/2022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28066"/>
            <a:ext cx="8229600" cy="85725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440064"/>
            <a:ext cx="4038600" cy="332613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40064"/>
            <a:ext cx="4038600" cy="332613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682C0815-DE15-47B4-AC84-C78CFDCCBCC1}" type="datetime1">
              <a:rPr lang="en-US" smtClean="0"/>
              <a:pPr/>
              <a:t>3/1/2022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28066"/>
            <a:ext cx="8229600" cy="85725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391436"/>
            <a:ext cx="4040188" cy="494514"/>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1394818"/>
            <a:ext cx="4041775" cy="491132"/>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885950"/>
            <a:ext cx="4040188" cy="288429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6" y="1885950"/>
            <a:ext cx="4041775" cy="288429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41042C6A-345A-4BF2-A082-EA0BB61BFC78}" type="datetime1">
              <a:rPr lang="en-US" smtClean="0"/>
              <a:pPr/>
              <a:t>3/1/2022</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528066"/>
            <a:ext cx="8305800" cy="85725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3B827EB0-82A9-4E2C-AA4C-D8755BB0CC78}" type="datetime1">
              <a:rPr lang="en-US" smtClean="0"/>
              <a:pPr/>
              <a:t>3/1/2022</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EE0BCD-BEC5-4F66-BE20-62185105CEB7}" type="datetime1">
              <a:rPr lang="en-US" smtClean="0"/>
              <a:pPr/>
              <a:t>3/1/2022</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385764"/>
            <a:ext cx="2743200" cy="871538"/>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257300"/>
            <a:ext cx="2743200" cy="3429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257300"/>
            <a:ext cx="5111750" cy="3429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BA91BB20-BA44-4654-A838-AA6782873382}" type="datetime1">
              <a:rPr lang="en-US" smtClean="0"/>
              <a:pPr/>
              <a:t>3/1/2022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831058"/>
            <a:ext cx="5257800" cy="30861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12" name="Right Triangle 11"/>
          <p:cNvSpPr/>
          <p:nvPr/>
        </p:nvSpPr>
        <p:spPr>
          <a:xfrm rot="420000" flipV="1">
            <a:off x="8004134" y="4019827"/>
            <a:ext cx="155448" cy="116586"/>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2" name="Title 1"/>
          <p:cNvSpPr>
            <a:spLocks noGrp="1"/>
          </p:cNvSpPr>
          <p:nvPr>
            <p:ph type="title"/>
          </p:nvPr>
        </p:nvSpPr>
        <p:spPr>
          <a:xfrm>
            <a:off x="609600" y="882747"/>
            <a:ext cx="2212848" cy="1186966"/>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121589"/>
            <a:ext cx="2209800" cy="163449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2693F90E-CBA3-492D-88EA-5E65A501D610}" type="datetime1">
              <a:rPr lang="en-US" smtClean="0"/>
              <a:pPr/>
              <a:t>3/1/2022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a:xfrm>
            <a:off x="8077200" y="4767263"/>
            <a:ext cx="609600" cy="273844"/>
          </a:xfrm>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
        <p:nvSpPr>
          <p:cNvPr id="3" name="Picture Placeholder 2"/>
          <p:cNvSpPr>
            <a:spLocks noGrp="1"/>
          </p:cNvSpPr>
          <p:nvPr>
            <p:ph type="pic" idx="1"/>
          </p:nvPr>
        </p:nvSpPr>
        <p:spPr>
          <a:xfrm rot="420000">
            <a:off x="3485793" y="899638"/>
            <a:ext cx="4617720" cy="294894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dirty="0" smtClean="0"/>
              <a:t>Click icon to add picture</a:t>
            </a:r>
            <a:endParaRPr kumimoji="0" lang="en-US" dirty="0"/>
          </a:p>
        </p:txBody>
      </p:sp>
      <p:sp>
        <p:nvSpPr>
          <p:cNvPr id="10" name="Freeform 9"/>
          <p:cNvSpPr>
            <a:spLocks/>
          </p:cNvSpPr>
          <p:nvPr/>
        </p:nvSpPr>
        <p:spPr bwMode="auto">
          <a:xfrm flipV="1">
            <a:off x="-9525" y="4362450"/>
            <a:ext cx="9163050" cy="78105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11" name="Freeform 10"/>
          <p:cNvSpPr>
            <a:spLocks/>
          </p:cNvSpPr>
          <p:nvPr/>
        </p:nvSpPr>
        <p:spPr bwMode="auto">
          <a:xfrm flipV="1">
            <a:off x="4381500" y="4664869"/>
            <a:ext cx="4762500" cy="478631"/>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5358"/>
            <a:ext cx="9163050" cy="78105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8" name="Freeform 7"/>
          <p:cNvSpPr>
            <a:spLocks/>
          </p:cNvSpPr>
          <p:nvPr/>
        </p:nvSpPr>
        <p:spPr bwMode="auto">
          <a:xfrm>
            <a:off x="4381500" y="-5358"/>
            <a:ext cx="4762500" cy="478631"/>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9" name="Title Placeholder 8"/>
          <p:cNvSpPr>
            <a:spLocks noGrp="1"/>
          </p:cNvSpPr>
          <p:nvPr>
            <p:ph type="title"/>
          </p:nvPr>
        </p:nvSpPr>
        <p:spPr>
          <a:xfrm>
            <a:off x="457200" y="528066"/>
            <a:ext cx="8229600" cy="85725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51610"/>
            <a:ext cx="8229600" cy="329184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4767263"/>
            <a:ext cx="2133600" cy="273844"/>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EFD5A873-DA55-4A19-B39E-4F251D4BEA49}" type="datetime1">
              <a:rPr lang="en-US" smtClean="0"/>
              <a:pPr/>
              <a:t>3/1/2022</a:t>
            </a:fld>
            <a:endParaRPr lang="en-IN" dirty="0"/>
          </a:p>
        </p:txBody>
      </p:sp>
      <p:sp>
        <p:nvSpPr>
          <p:cNvPr id="22" name="Footer Placeholder 21"/>
          <p:cNvSpPr>
            <a:spLocks noGrp="1"/>
          </p:cNvSpPr>
          <p:nvPr>
            <p:ph type="ftr" sz="quarter" idx="3"/>
          </p:nvPr>
        </p:nvSpPr>
        <p:spPr>
          <a:xfrm>
            <a:off x="2667000" y="4767263"/>
            <a:ext cx="3352800" cy="273844"/>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IN" dirty="0"/>
          </a:p>
        </p:txBody>
      </p:sp>
      <p:sp>
        <p:nvSpPr>
          <p:cNvPr id="18" name="Slide Number Placeholder 17"/>
          <p:cNvSpPr>
            <a:spLocks noGrp="1"/>
          </p:cNvSpPr>
          <p:nvPr>
            <p:ph type="sldNum" sz="quarter" idx="4"/>
          </p:nvPr>
        </p:nvSpPr>
        <p:spPr>
          <a:xfrm>
            <a:off x="7924800" y="4767263"/>
            <a:ext cx="762000" cy="273844"/>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grpSp>
        <p:nvGrpSpPr>
          <p:cNvPr id="2" name="Group 1"/>
          <p:cNvGrpSpPr/>
          <p:nvPr/>
        </p:nvGrpSpPr>
        <p:grpSpPr>
          <a:xfrm>
            <a:off x="-19017" y="151806"/>
            <a:ext cx="9180548" cy="486918"/>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grpSp>
    </p:spTree>
  </p:cSld>
  <p:clrMap bg1="lt1" tx1="dk1" bg2="lt2" tx2="dk2" accent1="accent1" accent2="accent2" accent3="accent3" accent4="accent4" accent5="accent5" accent6="accent6" hlink="hlink" folHlink="folHlink"/>
  <p:sldLayoutIdLst>
    <p:sldLayoutId id="2147484090" r:id="rId1"/>
    <p:sldLayoutId id="2147484091" r:id="rId2"/>
    <p:sldLayoutId id="2147484092" r:id="rId3"/>
    <p:sldLayoutId id="2147484093" r:id="rId4"/>
    <p:sldLayoutId id="2147484094" r:id="rId5"/>
    <p:sldLayoutId id="2147484095" r:id="rId6"/>
    <p:sldLayoutId id="2147484096" r:id="rId7"/>
    <p:sldLayoutId id="2147484097" r:id="rId8"/>
    <p:sldLayoutId id="2147484098" r:id="rId9"/>
    <p:sldLayoutId id="2147484099" r:id="rId10"/>
    <p:sldLayoutId id="2147484100" r:id="rId11"/>
    <p:sldLayoutId id="2147484101" r:id="rId12"/>
  </p:sldLayoutIdLst>
  <p:hf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Layout" Target="../slideLayouts/slideLayout7.xml"/><Relationship Id="rId1" Type="http://schemas.openxmlformats.org/officeDocument/2006/relationships/video" Target="file:///C:\Users\LENOVO\Desktop\Project%20Jaanu\BATCH_14%20RESULTS%20VIDEO.mp4" TargetMode="Externa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github.com/19PA1A04B1/LIVE-IMPLEMENTATION-OF-FACE-MASK-DETECTION-" TargetMode="Externa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7.xml"/><Relationship Id="rId4" Type="http://schemas.openxmlformats.org/officeDocument/2006/relationships/image" Target="../media/image9.jpeg"/></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10.jpeg"/><Relationship Id="rId1" Type="http://schemas.openxmlformats.org/officeDocument/2006/relationships/slideLayout" Target="../slideLayouts/slideLayout7.xml"/><Relationship Id="rId5" Type="http://schemas.openxmlformats.org/officeDocument/2006/relationships/image" Target="../media/image11.jpe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p:nvPr/>
        </p:nvSpPr>
        <p:spPr>
          <a:xfrm>
            <a:off x="707837" y="236868"/>
            <a:ext cx="8057100" cy="534000"/>
          </a:xfrm>
          <a:prstGeom prst="rect">
            <a:avLst/>
          </a:prstGeom>
          <a:noFill/>
          <a:ln>
            <a:noFill/>
          </a:ln>
        </p:spPr>
        <p:txBody>
          <a:bodyPr spcFirstLastPara="1" wrap="square" lIns="91425" tIns="91425" rIns="91425" bIns="91425" anchor="t" anchorCtr="0">
            <a:noAutofit/>
          </a:bodyPr>
          <a:lstStyle/>
          <a:p>
            <a:pPr lvl="0" algn="ctr"/>
            <a:endParaRPr sz="2300" b="1" dirty="0">
              <a:latin typeface="Times New Roman" pitchFamily="18" charset="0"/>
              <a:ea typeface="Times New Roman"/>
              <a:cs typeface="Times New Roman" pitchFamily="18" charset="0"/>
              <a:sym typeface="Times New Roman"/>
            </a:endParaRPr>
          </a:p>
        </p:txBody>
      </p:sp>
      <p:pic>
        <p:nvPicPr>
          <p:cNvPr id="55" name="Google Shape;55;p13"/>
          <p:cNvPicPr preferRelativeResize="0"/>
          <p:nvPr/>
        </p:nvPicPr>
        <p:blipFill>
          <a:blip r:embed="rId3">
            <a:alphaModFix/>
          </a:blip>
          <a:stretch>
            <a:fillRect/>
          </a:stretch>
        </p:blipFill>
        <p:spPr>
          <a:xfrm>
            <a:off x="3828239" y="1257522"/>
            <a:ext cx="1171575" cy="1285875"/>
          </a:xfrm>
          <a:prstGeom prst="rect">
            <a:avLst/>
          </a:prstGeom>
          <a:noFill/>
          <a:ln>
            <a:noFill/>
          </a:ln>
        </p:spPr>
      </p:pic>
      <p:sp>
        <p:nvSpPr>
          <p:cNvPr id="56" name="Google Shape;56;p13"/>
          <p:cNvSpPr txBox="1"/>
          <p:nvPr/>
        </p:nvSpPr>
        <p:spPr>
          <a:xfrm>
            <a:off x="419102" y="2571750"/>
            <a:ext cx="4229099" cy="1034479"/>
          </a:xfrm>
          <a:prstGeom prst="rect">
            <a:avLst/>
          </a:prstGeom>
          <a:noFill/>
          <a:ln>
            <a:noFill/>
          </a:ln>
        </p:spPr>
        <p:txBody>
          <a:bodyPr spcFirstLastPara="1" wrap="square" lIns="91425" tIns="91425" rIns="91425" bIns="91425" anchor="t" anchorCtr="0">
            <a:noAutofit/>
          </a:bodyPr>
          <a:lstStyle/>
          <a:p>
            <a:pPr lvl="2" algn="ctr">
              <a:lnSpc>
                <a:spcPct val="115000"/>
              </a:lnSpc>
            </a:pPr>
            <a:r>
              <a:rPr lang="en" sz="1600" dirty="0">
                <a:solidFill>
                  <a:schemeClr val="tx1"/>
                </a:solidFill>
                <a:latin typeface="Times New Roman"/>
                <a:ea typeface="Times New Roman"/>
                <a:cs typeface="Times New Roman"/>
                <a:sym typeface="Times New Roman"/>
              </a:rPr>
              <a:t>Under the Esteemed Guidance of</a:t>
            </a:r>
          </a:p>
          <a:p>
            <a:pPr lvl="2" algn="ctr">
              <a:lnSpc>
                <a:spcPct val="115000"/>
              </a:lnSpc>
            </a:pPr>
            <a:r>
              <a:rPr lang="en-US" sz="1600" b="1" dirty="0">
                <a:solidFill>
                  <a:schemeClr val="tx1"/>
                </a:solidFill>
                <a:latin typeface="Times New Roman"/>
                <a:ea typeface="Times New Roman"/>
                <a:cs typeface="Times New Roman"/>
                <a:sym typeface="Times New Roman"/>
              </a:rPr>
              <a:t>Dr. Argha </a:t>
            </a:r>
            <a:r>
              <a:rPr lang="en-US" sz="1600" b="1" dirty="0" smtClean="0">
                <a:solidFill>
                  <a:schemeClr val="tx1"/>
                </a:solidFill>
                <a:latin typeface="Times New Roman"/>
                <a:ea typeface="Times New Roman"/>
                <a:cs typeface="Times New Roman"/>
                <a:sym typeface="Times New Roman"/>
              </a:rPr>
              <a:t>Sarkar,</a:t>
            </a:r>
            <a:endParaRPr lang="en-US" sz="1600" b="1" dirty="0">
              <a:solidFill>
                <a:schemeClr val="tx1"/>
              </a:solidFill>
              <a:latin typeface="Times New Roman"/>
              <a:ea typeface="Times New Roman"/>
              <a:cs typeface="Times New Roman"/>
              <a:sym typeface="Times New Roman"/>
            </a:endParaRPr>
          </a:p>
          <a:p>
            <a:pPr lvl="2" algn="ctr">
              <a:lnSpc>
                <a:spcPct val="115000"/>
              </a:lnSpc>
            </a:pPr>
            <a:r>
              <a:rPr lang="en" sz="1600" dirty="0">
                <a:solidFill>
                  <a:schemeClr val="tx1"/>
                </a:solidFill>
                <a:latin typeface="Times New Roman"/>
                <a:ea typeface="Times New Roman"/>
                <a:cs typeface="Times New Roman"/>
                <a:sym typeface="Times New Roman"/>
              </a:rPr>
              <a:t>Associate Professor, ECE Department</a:t>
            </a:r>
            <a:endParaRPr sz="1600">
              <a:solidFill>
                <a:schemeClr val="tx1"/>
              </a:solidFill>
              <a:latin typeface="Times New Roman"/>
              <a:ea typeface="Times New Roman"/>
              <a:cs typeface="Times New Roman"/>
              <a:sym typeface="Times New Roman"/>
            </a:endParaRPr>
          </a:p>
        </p:txBody>
      </p:sp>
      <p:sp>
        <p:nvSpPr>
          <p:cNvPr id="57" name="Google Shape;57;p13"/>
          <p:cNvSpPr txBox="1"/>
          <p:nvPr/>
        </p:nvSpPr>
        <p:spPr>
          <a:xfrm>
            <a:off x="5222293" y="2364586"/>
            <a:ext cx="2904300" cy="3423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600" b="1" dirty="0">
                <a:solidFill>
                  <a:schemeClr val="dk1"/>
                </a:solidFill>
                <a:latin typeface="Times New Roman"/>
                <a:ea typeface="Times New Roman"/>
                <a:cs typeface="Times New Roman"/>
                <a:sym typeface="Times New Roman"/>
              </a:rPr>
              <a:t>Team Members</a:t>
            </a:r>
            <a:r>
              <a:rPr lang="en" sz="1600" dirty="0">
                <a:solidFill>
                  <a:schemeClr val="dk1"/>
                </a:solidFill>
                <a:latin typeface="Times New Roman"/>
                <a:ea typeface="Times New Roman"/>
                <a:cs typeface="Times New Roman"/>
                <a:sym typeface="Times New Roman"/>
              </a:rPr>
              <a:t>:</a:t>
            </a:r>
            <a:endParaRPr sz="1600">
              <a:latin typeface="Times New Roman"/>
              <a:ea typeface="Times New Roman"/>
              <a:cs typeface="Times New Roman"/>
              <a:sym typeface="Times New Roman"/>
            </a:endParaRPr>
          </a:p>
        </p:txBody>
      </p:sp>
      <p:sp>
        <p:nvSpPr>
          <p:cNvPr id="58" name="Google Shape;58;p13"/>
          <p:cNvSpPr txBox="1"/>
          <p:nvPr/>
        </p:nvSpPr>
        <p:spPr>
          <a:xfrm>
            <a:off x="4999519" y="2739386"/>
            <a:ext cx="3774275" cy="111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200" b="1" dirty="0">
                <a:solidFill>
                  <a:schemeClr val="tx1"/>
                </a:solidFill>
                <a:latin typeface="Times New Roman"/>
                <a:ea typeface="Times New Roman"/>
                <a:cs typeface="Times New Roman"/>
                <a:sym typeface="Times New Roman"/>
              </a:rPr>
              <a:t>1.19pa1a04b1       N</a:t>
            </a:r>
            <a:r>
              <a:rPr lang="en-GB" sz="1200" b="1" dirty="0" smtClean="0">
                <a:solidFill>
                  <a:schemeClr val="tx1"/>
                </a:solidFill>
                <a:latin typeface="Times New Roman"/>
                <a:ea typeface="Times New Roman"/>
                <a:cs typeface="Times New Roman"/>
                <a:sym typeface="Times New Roman"/>
              </a:rPr>
              <a:t>. AKASH</a:t>
            </a:r>
            <a:endParaRPr lang="en-GB" sz="1200" b="1" dirty="0">
              <a:solidFill>
                <a:schemeClr val="tx1"/>
              </a:solidFill>
              <a:latin typeface="Times New Roman"/>
              <a:ea typeface="Times New Roman"/>
              <a:cs typeface="Times New Roman"/>
              <a:sym typeface="Times New Roman"/>
            </a:endParaRPr>
          </a:p>
          <a:p>
            <a:pPr lvl="0"/>
            <a:r>
              <a:rPr lang="en-US" sz="1200" b="1" dirty="0">
                <a:solidFill>
                  <a:schemeClr val="tx1"/>
                </a:solidFill>
                <a:latin typeface="Times New Roman"/>
                <a:ea typeface="Times New Roman"/>
                <a:cs typeface="Times New Roman"/>
                <a:sym typeface="Times New Roman"/>
              </a:rPr>
              <a:t>2.19pa1a04b3       N</a:t>
            </a:r>
            <a:r>
              <a:rPr lang="en-US" sz="1200" b="1" dirty="0" smtClean="0">
                <a:solidFill>
                  <a:schemeClr val="tx1"/>
                </a:solidFill>
                <a:latin typeface="Times New Roman"/>
                <a:ea typeface="Times New Roman"/>
                <a:cs typeface="Times New Roman"/>
                <a:sym typeface="Times New Roman"/>
              </a:rPr>
              <a:t>. DATTA </a:t>
            </a:r>
            <a:r>
              <a:rPr lang="en-US" sz="1200" b="1" dirty="0">
                <a:solidFill>
                  <a:schemeClr val="tx1"/>
                </a:solidFill>
                <a:latin typeface="Times New Roman"/>
                <a:ea typeface="Times New Roman"/>
                <a:cs typeface="Times New Roman"/>
                <a:sym typeface="Times New Roman"/>
              </a:rPr>
              <a:t>VENU</a:t>
            </a:r>
          </a:p>
          <a:p>
            <a:r>
              <a:rPr lang="en-GB" sz="1200" b="1" dirty="0">
                <a:solidFill>
                  <a:schemeClr val="tx1"/>
                </a:solidFill>
                <a:latin typeface="Times New Roman"/>
                <a:ea typeface="Times New Roman"/>
                <a:cs typeface="Times New Roman"/>
                <a:sym typeface="Times New Roman"/>
              </a:rPr>
              <a:t>3</a:t>
            </a:r>
            <a:r>
              <a:rPr lang="en-US" sz="1200" b="1" dirty="0">
                <a:solidFill>
                  <a:schemeClr val="tx1"/>
                </a:solidFill>
                <a:latin typeface="Times New Roman"/>
                <a:ea typeface="Times New Roman"/>
                <a:cs typeface="Times New Roman"/>
                <a:sym typeface="Times New Roman"/>
              </a:rPr>
              <a:t>.19pa1a0489       L</a:t>
            </a:r>
            <a:r>
              <a:rPr lang="en-US" sz="1200" b="1" dirty="0" smtClean="0">
                <a:solidFill>
                  <a:schemeClr val="tx1"/>
                </a:solidFill>
                <a:latin typeface="Times New Roman"/>
                <a:ea typeface="Times New Roman"/>
                <a:cs typeface="Times New Roman"/>
                <a:sym typeface="Times New Roman"/>
              </a:rPr>
              <a:t>. SAI </a:t>
            </a:r>
            <a:r>
              <a:rPr lang="en-US" sz="1200" b="1" dirty="0">
                <a:solidFill>
                  <a:schemeClr val="tx1"/>
                </a:solidFill>
                <a:latin typeface="Times New Roman"/>
                <a:ea typeface="Times New Roman"/>
                <a:cs typeface="Times New Roman"/>
                <a:sym typeface="Times New Roman"/>
              </a:rPr>
              <a:t>SUBASH</a:t>
            </a:r>
          </a:p>
          <a:p>
            <a:pPr marL="0" lvl="0" indent="0" algn="l" rtl="0">
              <a:spcBef>
                <a:spcPts val="0"/>
              </a:spcBef>
              <a:spcAft>
                <a:spcPts val="0"/>
              </a:spcAft>
              <a:buNone/>
            </a:pPr>
            <a:r>
              <a:rPr lang="en-GB" sz="1200" b="1" dirty="0">
                <a:solidFill>
                  <a:schemeClr val="tx1"/>
                </a:solidFill>
                <a:latin typeface="Times New Roman"/>
                <a:ea typeface="Times New Roman"/>
                <a:cs typeface="Times New Roman"/>
                <a:sym typeface="Times New Roman"/>
              </a:rPr>
              <a:t>4.</a:t>
            </a:r>
            <a:r>
              <a:rPr lang="en-US" sz="1200" b="1" dirty="0">
                <a:solidFill>
                  <a:schemeClr val="tx1"/>
                </a:solidFill>
                <a:latin typeface="Times New Roman"/>
                <a:ea typeface="Times New Roman"/>
                <a:cs typeface="Times New Roman"/>
                <a:sym typeface="Times New Roman"/>
              </a:rPr>
              <a:t>19pa1a0468       K</a:t>
            </a:r>
            <a:r>
              <a:rPr lang="en-US" sz="1200" b="1" dirty="0" smtClean="0">
                <a:solidFill>
                  <a:schemeClr val="tx1"/>
                </a:solidFill>
                <a:latin typeface="Times New Roman"/>
                <a:ea typeface="Times New Roman"/>
                <a:cs typeface="Times New Roman"/>
                <a:sym typeface="Times New Roman"/>
              </a:rPr>
              <a:t>. SUJANA</a:t>
            </a:r>
            <a:endParaRPr lang="en-US" sz="1200" b="1" dirty="0">
              <a:solidFill>
                <a:schemeClr val="tx1"/>
              </a:solidFill>
              <a:latin typeface="Times New Roman"/>
              <a:ea typeface="Times New Roman"/>
              <a:cs typeface="Times New Roman"/>
              <a:sym typeface="Times New Roman"/>
            </a:endParaRPr>
          </a:p>
        </p:txBody>
      </p:sp>
      <p:sp>
        <p:nvSpPr>
          <p:cNvPr id="59" name="Google Shape;59;p13"/>
          <p:cNvSpPr txBox="1"/>
          <p:nvPr/>
        </p:nvSpPr>
        <p:spPr>
          <a:xfrm>
            <a:off x="263793" y="3803660"/>
            <a:ext cx="8497500" cy="10058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Clr>
                <a:schemeClr val="dk1"/>
              </a:buClr>
              <a:buSzPts val="1100"/>
              <a:buFont typeface="Arial"/>
              <a:buNone/>
            </a:pPr>
            <a:r>
              <a:rPr lang="en-US" sz="1600" b="1" dirty="0">
                <a:solidFill>
                  <a:schemeClr val="tx1"/>
                </a:solidFill>
                <a:latin typeface="Times New Roman"/>
                <a:ea typeface="Times New Roman"/>
                <a:cs typeface="Times New Roman"/>
                <a:sym typeface="Times New Roman"/>
              </a:rPr>
              <a:t>DEPARTMENT OF ELECTRONICS AND COMMUNICATION ENGINEERING</a:t>
            </a:r>
          </a:p>
          <a:p>
            <a:pPr marL="0" lvl="0" indent="0" algn="ctr" rtl="0">
              <a:lnSpc>
                <a:spcPct val="115000"/>
              </a:lnSpc>
              <a:spcBef>
                <a:spcPts val="0"/>
              </a:spcBef>
              <a:spcAft>
                <a:spcPts val="0"/>
              </a:spcAft>
              <a:buClr>
                <a:schemeClr val="dk1"/>
              </a:buClr>
              <a:buSzPts val="1100"/>
              <a:buFont typeface="Arial"/>
              <a:buNone/>
            </a:pPr>
            <a:r>
              <a:rPr lang="en" sz="1600" b="1" dirty="0">
                <a:solidFill>
                  <a:schemeClr val="tx1"/>
                </a:solidFill>
                <a:latin typeface="Times New Roman"/>
                <a:ea typeface="Times New Roman"/>
                <a:cs typeface="Times New Roman"/>
                <a:sym typeface="Times New Roman"/>
              </a:rPr>
              <a:t>VISHNU INSTITUTE OF TECHNOLOGY(A), BHIMAVARAM</a:t>
            </a:r>
            <a:endParaRPr sz="1600" b="1" dirty="0">
              <a:solidFill>
                <a:schemeClr val="tx1"/>
              </a:solidFill>
              <a:latin typeface="Times New Roman"/>
              <a:ea typeface="Times New Roman"/>
              <a:cs typeface="Times New Roman"/>
              <a:sym typeface="Times New Roman"/>
            </a:endParaRPr>
          </a:p>
          <a:p>
            <a:pPr marL="0" lvl="0" indent="0" algn="ctr" rtl="0">
              <a:lnSpc>
                <a:spcPct val="115000"/>
              </a:lnSpc>
              <a:spcBef>
                <a:spcPts val="0"/>
              </a:spcBef>
              <a:spcAft>
                <a:spcPts val="0"/>
              </a:spcAft>
              <a:buNone/>
            </a:pPr>
            <a:r>
              <a:rPr lang="en" sz="1600" dirty="0">
                <a:solidFill>
                  <a:schemeClr val="tx1"/>
                </a:solidFill>
                <a:latin typeface="Times New Roman"/>
                <a:ea typeface="Times New Roman"/>
                <a:cs typeface="Times New Roman"/>
                <a:sym typeface="Times New Roman"/>
              </a:rPr>
              <a:t>(Approved by AICTE, Permanently affiliated to JNTUK, Accredited by NBA &amp; NAAC)</a:t>
            </a:r>
            <a:endParaRPr sz="1600" dirty="0">
              <a:solidFill>
                <a:schemeClr val="tx1"/>
              </a:solidFill>
              <a:latin typeface="Times New Roman"/>
              <a:ea typeface="Times New Roman"/>
              <a:cs typeface="Times New Roman"/>
              <a:sym typeface="Times New Roman"/>
            </a:endParaRPr>
          </a:p>
        </p:txBody>
      </p:sp>
      <p:sp>
        <p:nvSpPr>
          <p:cNvPr id="10" name="TextBox 9"/>
          <p:cNvSpPr txBox="1"/>
          <p:nvPr/>
        </p:nvSpPr>
        <p:spPr>
          <a:xfrm>
            <a:off x="520998" y="542260"/>
            <a:ext cx="7974419" cy="954107"/>
          </a:xfrm>
          <a:prstGeom prst="rect">
            <a:avLst/>
          </a:prstGeom>
          <a:noFill/>
        </p:spPr>
        <p:txBody>
          <a:bodyPr wrap="square" rtlCol="0">
            <a:spAutoFit/>
          </a:bodyPr>
          <a:lstStyle/>
          <a:p>
            <a:pPr algn="ctr"/>
            <a:r>
              <a:rPr lang="en-US" sz="2000" b="1" dirty="0" smtClean="0">
                <a:solidFill>
                  <a:schemeClr val="tx1"/>
                </a:solidFill>
                <a:latin typeface="Times New Roman" pitchFamily="18" charset="0"/>
                <a:cs typeface="Times New Roman" pitchFamily="18" charset="0"/>
              </a:rPr>
              <a:t>FACE MASK DETECTION USING MACHINE LEARNING</a:t>
            </a:r>
            <a:r>
              <a:rPr lang="en-US" sz="2000" dirty="0" smtClean="0">
                <a:solidFill>
                  <a:schemeClr val="tx1"/>
                </a:solidFill>
                <a:latin typeface="Times New Roman" pitchFamily="18" charset="0"/>
                <a:cs typeface="Times New Roman" pitchFamily="18" charset="0"/>
              </a:rPr>
              <a:t> </a:t>
            </a:r>
          </a:p>
          <a:p>
            <a:pPr algn="ctr"/>
            <a:r>
              <a:rPr lang="en-US" sz="2000" b="1" dirty="0" smtClean="0">
                <a:solidFill>
                  <a:schemeClr val="tx1"/>
                </a:solidFill>
                <a:latin typeface="Times New Roman" pitchFamily="18" charset="0"/>
                <a:cs typeface="Times New Roman" pitchFamily="18" charset="0"/>
              </a:rPr>
              <a:t>		    -</a:t>
            </a:r>
            <a:r>
              <a:rPr lang="en-US" sz="2000" b="1" i="1" dirty="0" smtClean="0">
                <a:solidFill>
                  <a:schemeClr val="tx1"/>
                </a:solidFill>
                <a:latin typeface="Times New Roman" pitchFamily="18" charset="0"/>
                <a:cs typeface="Times New Roman" pitchFamily="18" charset="0"/>
              </a:rPr>
              <a:t>An Approach to Reduce Risk of Corona Virus Spread</a:t>
            </a:r>
            <a:endParaRPr lang="en-US" sz="2000" i="1" dirty="0" smtClean="0">
              <a:solidFill>
                <a:schemeClr val="tx1"/>
              </a:solidFill>
              <a:latin typeface="Times New Roman" pitchFamily="18" charset="0"/>
              <a:cs typeface="Times New Roman" pitchFamily="18" charset="0"/>
            </a:endParaRPr>
          </a:p>
          <a:p>
            <a:endParaRPr lang="en-US" sz="1600" dirty="0">
              <a:solidFill>
                <a:schemeClr val="tx1"/>
              </a:solidFill>
              <a:latin typeface="Times New Roman" pitchFamily="18" charset="0"/>
              <a:cs typeface="Times New Roman" pitchFamily="18" charset="0"/>
            </a:endParaRPr>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a:t>
            </a:fld>
            <a:endParaRPr lang="en"/>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10</a:t>
            </a:fld>
            <a:endParaRPr lang="en"/>
          </a:p>
        </p:txBody>
      </p:sp>
      <p:pic>
        <p:nvPicPr>
          <p:cNvPr id="3" name="BATCH_14 RESULTS VIDEO.mp4">
            <a:hlinkClick r:id="" action="ppaction://media"/>
          </p:cNvPr>
          <p:cNvPicPr>
            <a:picLocks noRot="1" noChangeAspect="1"/>
          </p:cNvPicPr>
          <p:nvPr>
            <a:videoFile r:link="rId1"/>
          </p:nvPr>
        </p:nvPicPr>
        <p:blipFill>
          <a:blip r:embed="rId3"/>
          <a:stretch>
            <a:fillRect/>
          </a:stretch>
        </p:blipFill>
        <p:spPr>
          <a:xfrm>
            <a:off x="978196" y="861238"/>
            <a:ext cx="7581013" cy="4125432"/>
          </a:xfrm>
          <a:prstGeom prst="rect">
            <a:avLst/>
          </a:prstGeom>
        </p:spPr>
      </p:pic>
      <p:sp>
        <p:nvSpPr>
          <p:cNvPr id="5" name="TextBox 4"/>
          <p:cNvSpPr txBox="1"/>
          <p:nvPr/>
        </p:nvSpPr>
        <p:spPr>
          <a:xfrm>
            <a:off x="2137144" y="435935"/>
            <a:ext cx="5209954" cy="400110"/>
          </a:xfrm>
          <a:prstGeom prst="rect">
            <a:avLst/>
          </a:prstGeom>
          <a:noFill/>
        </p:spPr>
        <p:txBody>
          <a:bodyPr wrap="square" rtlCol="0">
            <a:spAutoFit/>
          </a:bodyPr>
          <a:lstStyle/>
          <a:p>
            <a:pPr algn="ctr"/>
            <a:r>
              <a:rPr lang="en-US" sz="2000" b="1" dirty="0" smtClean="0">
                <a:solidFill>
                  <a:schemeClr val="tx1"/>
                </a:solidFill>
                <a:latin typeface="Times New Roman" pitchFamily="18" charset="0"/>
                <a:cs typeface="Times New Roman" pitchFamily="18" charset="0"/>
              </a:rPr>
              <a:t> </a:t>
            </a:r>
            <a:r>
              <a:rPr lang="en-US" sz="2000" b="1" dirty="0" smtClean="0">
                <a:solidFill>
                  <a:schemeClr val="tx1"/>
                </a:solidFill>
                <a:latin typeface="Times New Roman" pitchFamily="18" charset="0"/>
                <a:cs typeface="Times New Roman" pitchFamily="18" charset="0"/>
              </a:rPr>
              <a:t>RESULTS </a:t>
            </a:r>
            <a:r>
              <a:rPr lang="en-US" sz="2000" b="1" dirty="0" smtClean="0">
                <a:solidFill>
                  <a:schemeClr val="tx1"/>
                </a:solidFill>
                <a:latin typeface="Times New Roman" pitchFamily="18" charset="0"/>
                <a:cs typeface="Times New Roman" pitchFamily="18" charset="0"/>
              </a:rPr>
              <a:t>V</a:t>
            </a:r>
            <a:r>
              <a:rPr lang="en-US" sz="2000" b="1" dirty="0" smtClean="0">
                <a:solidFill>
                  <a:schemeClr val="tx1"/>
                </a:solidFill>
                <a:latin typeface="Times New Roman" pitchFamily="18" charset="0"/>
                <a:cs typeface="Times New Roman" pitchFamily="18" charset="0"/>
              </a:rPr>
              <a:t>IDEO</a:t>
            </a:r>
            <a:endParaRPr 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video fullScrn="1">
              <p:cMediaNode vol="80000">
                <p:cTn id="7" fill="hold" display="0">
                  <p:stCondLst>
                    <p:cond delay="indefinite"/>
                  </p:stCondLst>
                  <p:endCondLst>
                    <p:cond evt="onNext" delay="0">
                      <p:tgtEl>
                        <p:sldTgt/>
                      </p:tgtEl>
                    </p:cond>
                    <p:cond evt="onPrev" delay="0">
                      <p:tgtEl>
                        <p:sldTgt/>
                      </p:tgtEl>
                    </p:cond>
                  </p:endCondLst>
                </p:cTn>
                <p:tgtEl>
                  <p:spTgt spid="3"/>
                </p:tgtEl>
              </p:cMediaNode>
            </p:video>
            <p:seq concurrent="1" nextAc="seek">
              <p:cTn id="8" restart="whenNotActive" fill="hold" evtFilter="cancelBubble" nodeType="interactiveSeq">
                <p:stCondLst>
                  <p:cond evt="onClick" delay="0">
                    <p:tgtEl>
                      <p:spTgt spid="3"/>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3"/>
                                        </p:tgtEl>
                                      </p:cBhvr>
                                    </p:cmd>
                                  </p:childTnLst>
                                </p:cTn>
                              </p:par>
                            </p:childTnLst>
                          </p:cTn>
                        </p:par>
                      </p:childTnLst>
                    </p:cTn>
                  </p:par>
                </p:childTnLst>
              </p:cTn>
              <p:nextCondLst>
                <p:cond evt="onClick" delay="0">
                  <p:tgtEl>
                    <p:spTgt spid="3"/>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11</a:t>
            </a:fld>
            <a:endParaRPr lang="en"/>
          </a:p>
        </p:txBody>
      </p:sp>
      <p:sp>
        <p:nvSpPr>
          <p:cNvPr id="3" name="TextBox 2"/>
          <p:cNvSpPr txBox="1"/>
          <p:nvPr/>
        </p:nvSpPr>
        <p:spPr>
          <a:xfrm>
            <a:off x="542260" y="520995"/>
            <a:ext cx="7931889" cy="461665"/>
          </a:xfrm>
          <a:prstGeom prst="rect">
            <a:avLst/>
          </a:prstGeom>
          <a:noFill/>
        </p:spPr>
        <p:txBody>
          <a:bodyPr wrap="square" rtlCol="0">
            <a:spAutoFit/>
          </a:bodyPr>
          <a:lstStyle/>
          <a:p>
            <a:pPr algn="ctr"/>
            <a:r>
              <a:rPr lang="en-US" sz="2400" b="1" dirty="0" smtClean="0">
                <a:latin typeface="Times New Roman" pitchFamily="18" charset="0"/>
                <a:cs typeface="Times New Roman" pitchFamily="18" charset="0"/>
              </a:rPr>
              <a:t>CONCLUSION</a:t>
            </a:r>
            <a:endParaRPr lang="en-US" sz="2400" b="1" dirty="0">
              <a:latin typeface="Times New Roman" pitchFamily="18" charset="0"/>
              <a:cs typeface="Times New Roman" pitchFamily="18" charset="0"/>
            </a:endParaRPr>
          </a:p>
        </p:txBody>
      </p:sp>
      <p:sp>
        <p:nvSpPr>
          <p:cNvPr id="4" name="TextBox 3"/>
          <p:cNvSpPr txBox="1"/>
          <p:nvPr/>
        </p:nvSpPr>
        <p:spPr>
          <a:xfrm>
            <a:off x="329609" y="1180214"/>
            <a:ext cx="8389089" cy="2677656"/>
          </a:xfrm>
          <a:prstGeom prst="rect">
            <a:avLst/>
          </a:prstGeom>
          <a:noFill/>
        </p:spPr>
        <p:txBody>
          <a:bodyPr wrap="square" rtlCol="0">
            <a:spAutoFit/>
          </a:bodyPr>
          <a:lstStyle/>
          <a:p>
            <a:pPr algn="just">
              <a:lnSpc>
                <a:spcPct val="150000"/>
              </a:lnSpc>
            </a:pPr>
            <a:r>
              <a:rPr lang="en-US" dirty="0" smtClean="0">
                <a:latin typeface="Times New Roman" pitchFamily="18" charset="0"/>
                <a:cs typeface="Times New Roman" pitchFamily="18" charset="0"/>
              </a:rPr>
              <a:t>Our effort behind this project is to design and fabricate a gadget which is so compact in itself that provides an advantage of reducing corona virus spreading around the world. For this we built a model of face mask detection system which can be used at public places like shopping malls, banks and other crowded places etc.This real-time face mask detector can be implanted anywhere and we can penalize people by recognizing their faces. This model can be installed within the devices with minimum RAM and it is low cost reliable. This model can also be implemented using some microcontroller devices and IOT devices, using the above devices it can be made more preferable to people to use in their hands. With this we are looking forward to reduce the spread of corona virus.</a:t>
            </a:r>
          </a:p>
          <a:p>
            <a:pPr algn="just">
              <a:lnSpc>
                <a:spcPct val="150000"/>
              </a:lnSpc>
            </a:pPr>
            <a:endParaRPr lang="en-US" dirty="0">
              <a:latin typeface="Times New Roman" pitchFamily="18" charset="0"/>
              <a:cs typeface="Times New Roman" pitchFamily="18" charset="0"/>
            </a:endParaRPr>
          </a:p>
        </p:txBody>
      </p:sp>
      <p:pic>
        <p:nvPicPr>
          <p:cNvPr id="5" name="Google Shape;55;p13"/>
          <p:cNvPicPr preferRelativeResize="0"/>
          <p:nvPr/>
        </p:nvPicPr>
        <p:blipFill>
          <a:blip r:embed="rId2">
            <a:alphaModFix/>
          </a:blip>
          <a:stretch>
            <a:fillRect/>
          </a:stretch>
        </p:blipFill>
        <p:spPr>
          <a:xfrm>
            <a:off x="8420986" y="1"/>
            <a:ext cx="723014" cy="839972"/>
          </a:xfrm>
          <a:prstGeom prst="rect">
            <a:avLst/>
          </a:prstGeom>
          <a:noFill/>
          <a:ln>
            <a:noFill/>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0435" y="435318"/>
            <a:ext cx="8520600" cy="572700"/>
          </a:xfrm>
        </p:spPr>
        <p:txBody>
          <a:bodyPr/>
          <a:lstStyle/>
          <a:p>
            <a:pPr algn="ctr"/>
            <a:r>
              <a:rPr lang="en-US" sz="2400" b="1" dirty="0">
                <a:solidFill>
                  <a:schemeClr val="tx1"/>
                </a:solidFill>
                <a:latin typeface="Times New Roman" pitchFamily="18" charset="0"/>
                <a:cs typeface="Times New Roman" pitchFamily="18" charset="0"/>
              </a:rPr>
              <a:t>PLAN OF ACTION</a:t>
            </a:r>
          </a:p>
        </p:txBody>
      </p:sp>
      <p:sp>
        <p:nvSpPr>
          <p:cNvPr id="3" name="Text Placeholder 2"/>
          <p:cNvSpPr>
            <a:spLocks noGrp="1"/>
          </p:cNvSpPr>
          <p:nvPr>
            <p:ph type="body" idx="1"/>
          </p:nvPr>
        </p:nvSpPr>
        <p:spPr>
          <a:xfrm>
            <a:off x="536714" y="1152475"/>
            <a:ext cx="8295587" cy="3416400"/>
          </a:xfrm>
        </p:spPr>
        <p:txBody>
          <a:bodyPr/>
          <a:lstStyle/>
          <a:p>
            <a:pPr>
              <a:buNone/>
            </a:pPr>
            <a:r>
              <a:rPr lang="en-US" sz="1800" dirty="0" smtClean="0">
                <a:latin typeface="Times New Roman" pitchFamily="18" charset="0"/>
                <a:cs typeface="Times New Roman" pitchFamily="18" charset="0"/>
              </a:rPr>
              <a:t>1.DATA COLLECTION		 1 WEEK</a:t>
            </a:r>
          </a:p>
          <a:p>
            <a:pPr>
              <a:buNone/>
            </a:pPr>
            <a:endParaRPr lang="en-US" sz="1800" dirty="0">
              <a:latin typeface="Times New Roman" pitchFamily="18" charset="0"/>
              <a:cs typeface="Times New Roman" pitchFamily="18" charset="0"/>
            </a:endParaRPr>
          </a:p>
          <a:p>
            <a:pPr>
              <a:buNone/>
            </a:pPr>
            <a:r>
              <a:rPr lang="en-US" sz="1800" dirty="0" smtClean="0">
                <a:latin typeface="Times New Roman" pitchFamily="18" charset="0"/>
                <a:cs typeface="Times New Roman" pitchFamily="18" charset="0"/>
              </a:rPr>
              <a:t>2. MODEL BUILDING		 2 WEEKS</a:t>
            </a:r>
          </a:p>
          <a:p>
            <a:pPr>
              <a:buNone/>
            </a:pPr>
            <a:endParaRPr lang="en-US" sz="1800" dirty="0" smtClean="0">
              <a:latin typeface="Times New Roman" pitchFamily="18" charset="0"/>
              <a:cs typeface="Times New Roman" pitchFamily="18" charset="0"/>
            </a:endParaRPr>
          </a:p>
          <a:p>
            <a:pPr>
              <a:buNone/>
            </a:pPr>
            <a:r>
              <a:rPr lang="en-US" sz="1800" dirty="0" smtClean="0">
                <a:latin typeface="Times New Roman" pitchFamily="18" charset="0"/>
                <a:cs typeface="Times New Roman" pitchFamily="18" charset="0"/>
              </a:rPr>
              <a:t>3.MODEL TESTING		 1 WEEK</a:t>
            </a:r>
            <a:endParaRPr lang="en-US" sz="1800" dirty="0">
              <a:latin typeface="Times New Roman" pitchFamily="18" charset="0"/>
              <a:cs typeface="Times New Roman" pitchFamily="18" charset="0"/>
            </a:endParaRPr>
          </a:p>
          <a:p>
            <a:pPr>
              <a:buNone/>
            </a:pPr>
            <a:endParaRPr lang="en-US" sz="1800" dirty="0">
              <a:latin typeface="Times New Roman" pitchFamily="18" charset="0"/>
              <a:cs typeface="Times New Roman" pitchFamily="18" charset="0"/>
            </a:endParaRPr>
          </a:p>
          <a:p>
            <a:pPr>
              <a:buNone/>
            </a:pPr>
            <a:r>
              <a:rPr lang="en-US" sz="1800" dirty="0">
                <a:latin typeface="Times New Roman" pitchFamily="18" charset="0"/>
                <a:cs typeface="Times New Roman" pitchFamily="18" charset="0"/>
              </a:rPr>
              <a:t>4.FINAL </a:t>
            </a:r>
            <a:r>
              <a:rPr lang="en-US" sz="1800" dirty="0" smtClean="0">
                <a:latin typeface="Times New Roman" pitchFamily="18" charset="0"/>
                <a:cs typeface="Times New Roman" pitchFamily="18" charset="0"/>
              </a:rPr>
              <a:t>RESULTS		 1 WEEK</a:t>
            </a:r>
            <a:endParaRPr lang="en-US" sz="1800" dirty="0">
              <a:latin typeface="Times New Roman" pitchFamily="18" charset="0"/>
              <a:cs typeface="Times New Roman" pitchFamily="18" charset="0"/>
            </a:endParaRPr>
          </a:p>
          <a:p>
            <a:pPr>
              <a:buNone/>
            </a:pPr>
            <a:endParaRPr lang="en-US" sz="1800" dirty="0">
              <a:latin typeface="Times New Roman" pitchFamily="18" charset="0"/>
              <a:cs typeface="Times New Roman" pitchFamily="18" charset="0"/>
            </a:endParaRPr>
          </a:p>
          <a:p>
            <a:pPr>
              <a:buNone/>
            </a:pPr>
            <a:r>
              <a:rPr lang="en-US" sz="1800" dirty="0">
                <a:latin typeface="Times New Roman" pitchFamily="18" charset="0"/>
                <a:cs typeface="Times New Roman" pitchFamily="18" charset="0"/>
              </a:rPr>
              <a:t>5.REPORT </a:t>
            </a:r>
            <a:r>
              <a:rPr lang="en-US" sz="1800" dirty="0" smtClean="0">
                <a:latin typeface="Times New Roman" pitchFamily="18" charset="0"/>
                <a:cs typeface="Times New Roman" pitchFamily="18" charset="0"/>
              </a:rPr>
              <a:t>SUBMISSION		 02-03-2022</a:t>
            </a:r>
            <a:endParaRPr lang="en-US" sz="1800" dirty="0">
              <a:latin typeface="Times New Roman" pitchFamily="18" charset="0"/>
              <a:cs typeface="Times New Roman" pitchFamily="18" charset="0"/>
            </a:endParaRPr>
          </a:p>
        </p:txBody>
      </p:sp>
      <p:pic>
        <p:nvPicPr>
          <p:cNvPr id="4" name="Google Shape;55;p13"/>
          <p:cNvPicPr preferRelativeResize="0"/>
          <p:nvPr/>
        </p:nvPicPr>
        <p:blipFill>
          <a:blip r:embed="rId2">
            <a:alphaModFix/>
          </a:blip>
          <a:stretch>
            <a:fillRect/>
          </a:stretch>
        </p:blipFill>
        <p:spPr>
          <a:xfrm>
            <a:off x="8420986" y="1"/>
            <a:ext cx="723014" cy="839972"/>
          </a:xfrm>
          <a:prstGeom prst="rect">
            <a:avLst/>
          </a:prstGeom>
          <a:noFill/>
          <a:ln>
            <a:noFill/>
          </a:ln>
        </p:spPr>
      </p:pic>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12</a:t>
            </a:fld>
            <a:endParaRPr lang="en"/>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31"/>
          <p:cNvSpPr txBox="1">
            <a:spLocks noGrp="1"/>
          </p:cNvSpPr>
          <p:nvPr>
            <p:ph type="title"/>
          </p:nvPr>
        </p:nvSpPr>
        <p:spPr>
          <a:xfrm>
            <a:off x="492826" y="346093"/>
            <a:ext cx="83625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400" b="1" dirty="0">
                <a:solidFill>
                  <a:schemeClr val="tx1"/>
                </a:solidFill>
                <a:latin typeface="Times New Roman"/>
                <a:ea typeface="Times New Roman"/>
                <a:cs typeface="Times New Roman"/>
                <a:sym typeface="Times New Roman"/>
              </a:rPr>
              <a:t>REFERENCES</a:t>
            </a:r>
            <a:endParaRPr sz="2400" b="1">
              <a:solidFill>
                <a:schemeClr val="tx1"/>
              </a:solidFill>
              <a:latin typeface="Times New Roman"/>
              <a:ea typeface="Times New Roman"/>
              <a:cs typeface="Times New Roman"/>
              <a:sym typeface="Times New Roman"/>
            </a:endParaRPr>
          </a:p>
        </p:txBody>
      </p:sp>
      <p:sp>
        <p:nvSpPr>
          <p:cNvPr id="196" name="Google Shape;196;p31"/>
          <p:cNvSpPr txBox="1">
            <a:spLocks noGrp="1"/>
          </p:cNvSpPr>
          <p:nvPr>
            <p:ph type="body" idx="1"/>
          </p:nvPr>
        </p:nvSpPr>
        <p:spPr>
          <a:xfrm>
            <a:off x="550069" y="1094321"/>
            <a:ext cx="8030407" cy="3169335"/>
          </a:xfrm>
          <a:prstGeom prst="rect">
            <a:avLst/>
          </a:prstGeom>
        </p:spPr>
        <p:txBody>
          <a:bodyPr spcFirstLastPara="1" wrap="square" lIns="91425" tIns="91425" rIns="91425" bIns="91425" anchor="t" anchorCtr="0">
            <a:noAutofit/>
          </a:bodyPr>
          <a:lstStyle/>
          <a:p>
            <a:pPr>
              <a:buClrTx/>
              <a:buSzPct val="100000"/>
              <a:buFont typeface="+mj-lt"/>
              <a:buAutoNum type="arabicPeriod"/>
            </a:pPr>
            <a:r>
              <a:rPr lang="en-US" sz="1600" dirty="0" smtClean="0">
                <a:latin typeface="Times New Roman" pitchFamily="18" charset="0"/>
                <a:cs typeface="Times New Roman" pitchFamily="18" charset="0"/>
              </a:rPr>
              <a:t>Das, Arjya, Mohammad Wasif Ansari, and Rohini Basak. "Covid-19 Face Mask Detection Using TensorFlow, Keras and OpenCV." 2020 IEEE 17th India Council International Conference (INDICON). IEEE, 2020.</a:t>
            </a:r>
            <a:br>
              <a:rPr lang="en-US" sz="1600" dirty="0" smtClean="0">
                <a:latin typeface="Times New Roman" pitchFamily="18" charset="0"/>
                <a:cs typeface="Times New Roman" pitchFamily="18" charset="0"/>
              </a:rPr>
            </a:br>
            <a:endParaRPr lang="en-US" sz="1600" dirty="0" smtClean="0">
              <a:latin typeface="Times New Roman" pitchFamily="18" charset="0"/>
              <a:cs typeface="Times New Roman" pitchFamily="18" charset="0"/>
            </a:endParaRPr>
          </a:p>
          <a:p>
            <a:pPr>
              <a:buClrTx/>
              <a:buSzPct val="100000"/>
              <a:buFont typeface="+mj-lt"/>
              <a:buAutoNum type="arabicPeriod"/>
            </a:pPr>
            <a:r>
              <a:rPr lang="en-US" sz="1600" dirty="0" smtClean="0">
                <a:latin typeface="Times New Roman" pitchFamily="18" charset="0"/>
                <a:cs typeface="Times New Roman" pitchFamily="18" charset="0"/>
              </a:rPr>
              <a:t>Loey, Mohamed, et al. "A hybrid deep transfer learning model with machine learning methods for face mask detection in the era of the COVID-19 pandemic." Measurement 167 (2021): 108288.</a:t>
            </a:r>
            <a:br>
              <a:rPr lang="en-US" sz="1600" dirty="0" smtClean="0">
                <a:latin typeface="Times New Roman" pitchFamily="18" charset="0"/>
                <a:cs typeface="Times New Roman" pitchFamily="18" charset="0"/>
              </a:rPr>
            </a:br>
            <a:endParaRPr lang="en-US" sz="1600" dirty="0" smtClean="0">
              <a:latin typeface="Times New Roman" pitchFamily="18" charset="0"/>
              <a:cs typeface="Times New Roman" pitchFamily="18" charset="0"/>
            </a:endParaRPr>
          </a:p>
          <a:p>
            <a:pPr>
              <a:buClrTx/>
              <a:buSzPct val="100000"/>
              <a:buFont typeface="+mj-lt"/>
              <a:buAutoNum type="arabicPeriod"/>
            </a:pPr>
            <a:r>
              <a:rPr lang="en-US" sz="1600" dirty="0" smtClean="0">
                <a:latin typeface="Times New Roman" pitchFamily="18" charset="0"/>
                <a:cs typeface="Times New Roman" pitchFamily="18" charset="0"/>
              </a:rPr>
              <a:t>Adusumalli, Harish, et al. "Face Mask Detection Using OpenCV." 2021 Third International Conference on Intelligent Communication Technologies and Virtual Mobile Networks (ICICV). IEEE, 2021.</a:t>
            </a:r>
          </a:p>
          <a:p>
            <a:pPr marL="0" indent="0" algn="just">
              <a:lnSpc>
                <a:spcPct val="150000"/>
              </a:lnSpc>
              <a:spcAft>
                <a:spcPts val="1600"/>
              </a:spcAft>
              <a:buSzPct val="100000"/>
              <a:buFont typeface="Wingdings" pitchFamily="2" charset="2"/>
              <a:buChar char="Ø"/>
            </a:pPr>
            <a:endParaRPr sz="1600">
              <a:latin typeface="Times New Roman" pitchFamily="18" charset="0"/>
              <a:ea typeface="Times New Roman"/>
              <a:cs typeface="Times New Roman" pitchFamily="18" charset="0"/>
              <a:sym typeface="Times New Roman"/>
            </a:endParaRPr>
          </a:p>
        </p:txBody>
      </p:sp>
      <p:pic>
        <p:nvPicPr>
          <p:cNvPr id="4" name="Google Shape;55;p13"/>
          <p:cNvPicPr preferRelativeResize="0"/>
          <p:nvPr/>
        </p:nvPicPr>
        <p:blipFill>
          <a:blip r:embed="rId3">
            <a:alphaModFix/>
          </a:blip>
          <a:stretch>
            <a:fillRect/>
          </a:stretch>
        </p:blipFill>
        <p:spPr>
          <a:xfrm>
            <a:off x="8420986" y="1"/>
            <a:ext cx="723014" cy="839972"/>
          </a:xfrm>
          <a:prstGeom prst="rect">
            <a:avLst/>
          </a:prstGeom>
          <a:noFill/>
          <a:ln>
            <a:noFill/>
          </a:ln>
        </p:spPr>
      </p:pic>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13</a:t>
            </a:fld>
            <a:endParaRPr lang="en"/>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14</a:t>
            </a:fld>
            <a:endParaRPr lang="en"/>
          </a:p>
        </p:txBody>
      </p:sp>
      <p:sp>
        <p:nvSpPr>
          <p:cNvPr id="5" name="TextBox 4"/>
          <p:cNvSpPr txBox="1"/>
          <p:nvPr/>
        </p:nvSpPr>
        <p:spPr>
          <a:xfrm>
            <a:off x="1244009" y="446567"/>
            <a:ext cx="6422065" cy="461665"/>
          </a:xfrm>
          <a:prstGeom prst="rect">
            <a:avLst/>
          </a:prstGeom>
          <a:noFill/>
        </p:spPr>
        <p:txBody>
          <a:bodyPr wrap="square" rtlCol="0">
            <a:spAutoFit/>
          </a:bodyPr>
          <a:lstStyle/>
          <a:p>
            <a:pPr algn="ctr"/>
            <a:r>
              <a:rPr lang="en-US" sz="2400" b="1" dirty="0" smtClean="0">
                <a:latin typeface="Times New Roman" pitchFamily="18" charset="0"/>
                <a:cs typeface="Times New Roman" pitchFamily="18" charset="0"/>
              </a:rPr>
              <a:t>APPENDIX</a:t>
            </a:r>
            <a:endParaRPr lang="en-US" sz="2400" b="1" dirty="0">
              <a:latin typeface="Times New Roman" pitchFamily="18" charset="0"/>
              <a:cs typeface="Times New Roman" pitchFamily="18" charset="0"/>
            </a:endParaRPr>
          </a:p>
        </p:txBody>
      </p:sp>
      <p:sp>
        <p:nvSpPr>
          <p:cNvPr id="6" name="TextBox 5"/>
          <p:cNvSpPr txBox="1"/>
          <p:nvPr/>
        </p:nvSpPr>
        <p:spPr>
          <a:xfrm>
            <a:off x="669850" y="1531088"/>
            <a:ext cx="8208335" cy="830997"/>
          </a:xfrm>
          <a:prstGeom prst="rect">
            <a:avLst/>
          </a:prstGeom>
          <a:noFill/>
        </p:spPr>
        <p:txBody>
          <a:bodyPr wrap="square" rtlCol="0">
            <a:spAutoFit/>
          </a:bodyPr>
          <a:lstStyle/>
          <a:p>
            <a:r>
              <a:rPr lang="en-US" sz="2400" dirty="0" smtClean="0">
                <a:solidFill>
                  <a:schemeClr val="tx1"/>
                </a:solidFill>
                <a:latin typeface="Times New Roman" pitchFamily="18" charset="0"/>
                <a:cs typeface="Times New Roman" pitchFamily="18" charset="0"/>
                <a:hlinkClick r:id="rId2"/>
              </a:rPr>
              <a:t>https://github.com/19PA1A04B1/LIVE-IMPLEMENTATION-OF-FACE-MASK-DETECTION-</a:t>
            </a:r>
            <a:endParaRPr lang="en-US" sz="2400" dirty="0">
              <a:solidFill>
                <a:schemeClr val="tx1"/>
              </a:solidFill>
              <a:latin typeface="Times New Roman" pitchFamily="18" charset="0"/>
              <a:cs typeface="Times New Roman" pitchFamily="18" charset="0"/>
            </a:endParaRPr>
          </a:p>
        </p:txBody>
      </p:sp>
      <p:sp>
        <p:nvSpPr>
          <p:cNvPr id="7" name="TextBox 6"/>
          <p:cNvSpPr txBox="1"/>
          <p:nvPr/>
        </p:nvSpPr>
        <p:spPr>
          <a:xfrm>
            <a:off x="616690" y="1084521"/>
            <a:ext cx="7910622" cy="369332"/>
          </a:xfrm>
          <a:prstGeom prst="rect">
            <a:avLst/>
          </a:prstGeom>
          <a:noFill/>
        </p:spPr>
        <p:txBody>
          <a:bodyPr wrap="square" rtlCol="0">
            <a:spAutoFit/>
          </a:bodyPr>
          <a:lstStyle/>
          <a:p>
            <a:r>
              <a:rPr lang="en-US" sz="1800" b="1" dirty="0" smtClean="0">
                <a:latin typeface="Times New Roman" pitchFamily="18" charset="0"/>
                <a:cs typeface="Times New Roman" pitchFamily="18" charset="0"/>
              </a:rPr>
              <a:t>CODE and  RESULTS VIDEO</a:t>
            </a:r>
            <a:endParaRPr lang="en-US" sz="1800" b="1" dirty="0">
              <a:latin typeface="Times New Roman" pitchFamily="18" charset="0"/>
              <a:cs typeface="Times New Roman" pitchFamily="18" charset="0"/>
            </a:endParaRPr>
          </a:p>
        </p:txBody>
      </p:sp>
      <p:pic>
        <p:nvPicPr>
          <p:cNvPr id="8" name="Google Shape;55;p13"/>
          <p:cNvPicPr preferRelativeResize="0"/>
          <p:nvPr/>
        </p:nvPicPr>
        <p:blipFill>
          <a:blip r:embed="rId3">
            <a:alphaModFix/>
          </a:blip>
          <a:stretch>
            <a:fillRect/>
          </a:stretch>
        </p:blipFill>
        <p:spPr>
          <a:xfrm>
            <a:off x="8420986" y="1"/>
            <a:ext cx="723014" cy="839972"/>
          </a:xfrm>
          <a:prstGeom prst="rect">
            <a:avLst/>
          </a:prstGeom>
          <a:noFill/>
          <a:ln>
            <a:noFill/>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4" name="TextBox 3"/>
          <p:cNvSpPr txBox="1"/>
          <p:nvPr/>
        </p:nvSpPr>
        <p:spPr>
          <a:xfrm>
            <a:off x="1220473" y="2027719"/>
            <a:ext cx="6811766" cy="1446550"/>
          </a:xfrm>
          <a:prstGeom prst="rect">
            <a:avLst/>
          </a:prstGeom>
          <a:noFill/>
        </p:spPr>
        <p:txBody>
          <a:bodyPr wrap="square" rtlCol="0">
            <a:spAutoFit/>
          </a:bodyPr>
          <a:lstStyle/>
          <a:p>
            <a:pPr algn="ctr"/>
            <a:r>
              <a:rPr lang="en-US" sz="8800" dirty="0">
                <a:solidFill>
                  <a:schemeClr val="tx1"/>
                </a:solidFill>
                <a:latin typeface="Algerian" pitchFamily="82" charset="0"/>
                <a:cs typeface="Times New Roman" pitchFamily="18" charset="0"/>
              </a:rPr>
              <a:t>THANK YOU</a:t>
            </a:r>
          </a:p>
        </p:txBody>
      </p:sp>
      <p:sp>
        <p:nvSpPr>
          <p:cNvPr id="3" name="Slide Number Placeholder 2"/>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15</a:t>
            </a:fld>
            <a:endParaRPr lang="en" dirty="0"/>
          </a:p>
        </p:txBody>
      </p:sp>
      <p:pic>
        <p:nvPicPr>
          <p:cNvPr id="5" name="Google Shape;55;p13"/>
          <p:cNvPicPr preferRelativeResize="0"/>
          <p:nvPr/>
        </p:nvPicPr>
        <p:blipFill>
          <a:blip r:embed="rId3">
            <a:alphaModFix/>
          </a:blip>
          <a:stretch>
            <a:fillRect/>
          </a:stretch>
        </p:blipFill>
        <p:spPr>
          <a:xfrm>
            <a:off x="8420986" y="1"/>
            <a:ext cx="723014" cy="839972"/>
          </a:xfrm>
          <a:prstGeom prst="rect">
            <a:avLst/>
          </a:prstGeom>
          <a:noFill/>
          <a:ln>
            <a:noFill/>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14"/>
          <p:cNvSpPr txBox="1">
            <a:spLocks noGrp="1"/>
          </p:cNvSpPr>
          <p:nvPr>
            <p:ph type="title"/>
          </p:nvPr>
        </p:nvSpPr>
        <p:spPr>
          <a:xfrm>
            <a:off x="351875" y="387727"/>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400" b="1" dirty="0">
                <a:solidFill>
                  <a:schemeClr val="tx1"/>
                </a:solidFill>
                <a:latin typeface="Times New Roman"/>
                <a:ea typeface="Times New Roman"/>
                <a:cs typeface="Times New Roman"/>
                <a:sym typeface="Times New Roman"/>
              </a:rPr>
              <a:t>CONTENTS</a:t>
            </a:r>
            <a:endParaRPr sz="2400" b="1">
              <a:solidFill>
                <a:schemeClr val="tx1"/>
              </a:solidFill>
              <a:latin typeface="Times New Roman"/>
              <a:ea typeface="Times New Roman"/>
              <a:cs typeface="Times New Roman"/>
              <a:sym typeface="Times New Roman"/>
            </a:endParaRPr>
          </a:p>
        </p:txBody>
      </p:sp>
      <p:sp>
        <p:nvSpPr>
          <p:cNvPr id="65" name="Google Shape;65;p14"/>
          <p:cNvSpPr txBox="1">
            <a:spLocks noGrp="1"/>
          </p:cNvSpPr>
          <p:nvPr>
            <p:ph type="body" idx="1"/>
          </p:nvPr>
        </p:nvSpPr>
        <p:spPr>
          <a:xfrm>
            <a:off x="393894" y="657547"/>
            <a:ext cx="8520600" cy="4162728"/>
          </a:xfrm>
          <a:prstGeom prst="rect">
            <a:avLst/>
          </a:prstGeom>
        </p:spPr>
        <p:txBody>
          <a:bodyPr spcFirstLastPara="1" wrap="square" lIns="91425" tIns="91425" rIns="91425" bIns="91425" anchor="t" anchorCtr="0">
            <a:noAutofit/>
          </a:bodyPr>
          <a:lstStyle/>
          <a:p>
            <a:pPr indent="-317500">
              <a:buClr>
                <a:schemeClr val="tx1"/>
              </a:buClr>
              <a:buSzPts val="1400"/>
              <a:buNone/>
            </a:pPr>
            <a:endParaRPr lang="en-US" sz="1800" dirty="0">
              <a:latin typeface="Times New Roman"/>
              <a:ea typeface="Times New Roman"/>
              <a:cs typeface="Times New Roman"/>
              <a:sym typeface="Times New Roman"/>
            </a:endParaRPr>
          </a:p>
          <a:p>
            <a:pPr lvl="0" indent="-317500">
              <a:buClr>
                <a:schemeClr val="tx1"/>
              </a:buClr>
              <a:buSzPts val="1400"/>
              <a:buFont typeface="Wingdings" pitchFamily="2" charset="2"/>
              <a:buChar char="Ø"/>
            </a:pPr>
            <a:r>
              <a:rPr lang="en-US" sz="1800" dirty="0" smtClean="0">
                <a:latin typeface="Times New Roman"/>
                <a:ea typeface="Times New Roman"/>
                <a:cs typeface="Times New Roman"/>
                <a:sym typeface="Times New Roman"/>
              </a:rPr>
              <a:t>PROBLEM STATEMENT</a:t>
            </a:r>
            <a:endParaRPr lang="en-US" sz="1800" dirty="0">
              <a:latin typeface="Times New Roman"/>
              <a:ea typeface="Times New Roman"/>
              <a:cs typeface="Times New Roman"/>
              <a:sym typeface="Times New Roman"/>
            </a:endParaRPr>
          </a:p>
          <a:p>
            <a:pPr marL="457200" lvl="0" indent="-317500" rtl="0">
              <a:spcBef>
                <a:spcPts val="0"/>
              </a:spcBef>
              <a:spcAft>
                <a:spcPts val="0"/>
              </a:spcAft>
              <a:buClr>
                <a:schemeClr val="tx1"/>
              </a:buClr>
              <a:buSzPts val="1400"/>
              <a:buNone/>
            </a:pPr>
            <a:endParaRPr lang="en-US" sz="1800" dirty="0">
              <a:latin typeface="Times New Roman"/>
              <a:ea typeface="Times New Roman"/>
              <a:cs typeface="Times New Roman"/>
              <a:sym typeface="Times New Roman"/>
            </a:endParaRPr>
          </a:p>
          <a:p>
            <a:pPr lvl="0" indent="-317500">
              <a:buClr>
                <a:schemeClr val="tx1"/>
              </a:buClr>
              <a:buSzPts val="1400"/>
              <a:buFont typeface="Wingdings" pitchFamily="2" charset="2"/>
              <a:buChar char="Ø"/>
            </a:pPr>
            <a:r>
              <a:rPr lang="en-US" sz="1800" dirty="0">
                <a:latin typeface="Times New Roman"/>
                <a:ea typeface="Times New Roman"/>
                <a:cs typeface="Times New Roman"/>
                <a:sym typeface="Times New Roman"/>
              </a:rPr>
              <a:t>BLOCK DIAGRAM </a:t>
            </a:r>
            <a:endParaRPr lang="en-US" sz="1800" dirty="0" smtClean="0">
              <a:latin typeface="Times New Roman"/>
              <a:ea typeface="Times New Roman"/>
              <a:cs typeface="Times New Roman"/>
              <a:sym typeface="Times New Roman"/>
            </a:endParaRPr>
          </a:p>
          <a:p>
            <a:pPr lvl="0" indent="-317500">
              <a:buClr>
                <a:schemeClr val="tx1"/>
              </a:buClr>
              <a:buSzPts val="1400"/>
              <a:buFont typeface="Wingdings" pitchFamily="2" charset="2"/>
              <a:buChar char="Ø"/>
            </a:pPr>
            <a:endParaRPr lang="en-US" sz="1800" dirty="0" smtClean="0">
              <a:latin typeface="Times New Roman"/>
              <a:ea typeface="Times New Roman"/>
              <a:cs typeface="Times New Roman"/>
              <a:sym typeface="Times New Roman"/>
            </a:endParaRPr>
          </a:p>
          <a:p>
            <a:pPr lvl="0" indent="-317500">
              <a:buClr>
                <a:schemeClr val="tx1"/>
              </a:buClr>
              <a:buSzPts val="1400"/>
              <a:buFont typeface="Wingdings" pitchFamily="2" charset="2"/>
              <a:buChar char="Ø"/>
            </a:pPr>
            <a:r>
              <a:rPr lang="en-US" sz="1800" dirty="0" smtClean="0">
                <a:latin typeface="Times New Roman"/>
                <a:ea typeface="Times New Roman"/>
                <a:cs typeface="Times New Roman"/>
                <a:sym typeface="Times New Roman"/>
              </a:rPr>
              <a:t>RESULTS</a:t>
            </a:r>
          </a:p>
          <a:p>
            <a:pPr lvl="0" indent="-317500">
              <a:buClr>
                <a:schemeClr val="tx1"/>
              </a:buClr>
              <a:buSzPts val="1400"/>
              <a:buFont typeface="Wingdings" pitchFamily="2" charset="2"/>
              <a:buChar char="Ø"/>
            </a:pPr>
            <a:endParaRPr lang="en-US" sz="1800" dirty="0" smtClean="0">
              <a:latin typeface="Times New Roman"/>
              <a:ea typeface="Times New Roman"/>
              <a:cs typeface="Times New Roman"/>
              <a:sym typeface="Times New Roman"/>
            </a:endParaRPr>
          </a:p>
          <a:p>
            <a:pPr lvl="0" indent="-317500">
              <a:buClr>
                <a:schemeClr val="tx1"/>
              </a:buClr>
              <a:buSzPts val="1400"/>
              <a:buFont typeface="Wingdings" pitchFamily="2" charset="2"/>
              <a:buChar char="Ø"/>
            </a:pPr>
            <a:r>
              <a:rPr lang="en-US" sz="1800" dirty="0" smtClean="0">
                <a:latin typeface="Times New Roman"/>
                <a:ea typeface="Times New Roman"/>
                <a:cs typeface="Times New Roman"/>
                <a:sym typeface="Times New Roman"/>
              </a:rPr>
              <a:t>CONCLUSION</a:t>
            </a:r>
          </a:p>
          <a:p>
            <a:pPr lvl="0" indent="-317500">
              <a:buClr>
                <a:schemeClr val="tx1"/>
              </a:buClr>
              <a:buSzPts val="1400"/>
              <a:buNone/>
            </a:pPr>
            <a:endParaRPr lang="en-US" sz="1800" dirty="0">
              <a:latin typeface="Times New Roman"/>
              <a:ea typeface="Times New Roman"/>
              <a:cs typeface="Times New Roman"/>
              <a:sym typeface="Times New Roman"/>
            </a:endParaRPr>
          </a:p>
          <a:p>
            <a:pPr marL="457200" lvl="0" indent="-317500" rtl="0">
              <a:spcBef>
                <a:spcPts val="0"/>
              </a:spcBef>
              <a:spcAft>
                <a:spcPts val="0"/>
              </a:spcAft>
              <a:buClr>
                <a:schemeClr val="tx1"/>
              </a:buClr>
              <a:buSzPts val="1400"/>
              <a:buFont typeface="Wingdings" pitchFamily="2" charset="2"/>
              <a:buChar char="Ø"/>
            </a:pPr>
            <a:r>
              <a:rPr lang="en-US" sz="1800" dirty="0">
                <a:latin typeface="Times New Roman"/>
                <a:ea typeface="Times New Roman"/>
                <a:cs typeface="Times New Roman"/>
                <a:sym typeface="Times New Roman"/>
              </a:rPr>
              <a:t>PLAN OF ACTION</a:t>
            </a:r>
          </a:p>
          <a:p>
            <a:pPr marL="457200" lvl="0" indent="-317500" rtl="0">
              <a:spcBef>
                <a:spcPts val="0"/>
              </a:spcBef>
              <a:spcAft>
                <a:spcPts val="0"/>
              </a:spcAft>
              <a:buClr>
                <a:schemeClr val="tx1"/>
              </a:buClr>
              <a:buSzPts val="1400"/>
              <a:buFont typeface="Wingdings" pitchFamily="2" charset="2"/>
              <a:buChar char="Ø"/>
            </a:pPr>
            <a:endParaRPr lang="en-US" sz="1800" dirty="0">
              <a:latin typeface="Times New Roman"/>
              <a:ea typeface="Times New Roman"/>
              <a:cs typeface="Times New Roman"/>
              <a:sym typeface="Times New Roman"/>
            </a:endParaRPr>
          </a:p>
          <a:p>
            <a:pPr marL="457200" lvl="0" indent="-317500" rtl="0">
              <a:spcBef>
                <a:spcPts val="0"/>
              </a:spcBef>
              <a:spcAft>
                <a:spcPts val="0"/>
              </a:spcAft>
              <a:buClr>
                <a:schemeClr val="tx1"/>
              </a:buClr>
              <a:buSzPts val="1400"/>
              <a:buFont typeface="Wingdings" pitchFamily="2" charset="2"/>
              <a:buChar char="Ø"/>
            </a:pPr>
            <a:r>
              <a:rPr lang="en-US" sz="1800" dirty="0" smtClean="0">
                <a:latin typeface="Times New Roman"/>
                <a:ea typeface="Times New Roman"/>
                <a:cs typeface="Times New Roman"/>
                <a:sym typeface="Times New Roman"/>
              </a:rPr>
              <a:t>REFERENCES</a:t>
            </a:r>
          </a:p>
          <a:p>
            <a:pPr marL="457200" lvl="0" indent="-317500" rtl="0">
              <a:spcBef>
                <a:spcPts val="0"/>
              </a:spcBef>
              <a:spcAft>
                <a:spcPts val="0"/>
              </a:spcAft>
              <a:buClr>
                <a:schemeClr val="tx1"/>
              </a:buClr>
              <a:buSzPts val="1400"/>
              <a:buFont typeface="Wingdings" pitchFamily="2" charset="2"/>
              <a:buChar char="Ø"/>
            </a:pPr>
            <a:endParaRPr lang="en-US" sz="1800" dirty="0" smtClean="0">
              <a:latin typeface="Times New Roman"/>
              <a:ea typeface="Times New Roman"/>
              <a:cs typeface="Times New Roman"/>
              <a:sym typeface="Times New Roman"/>
            </a:endParaRPr>
          </a:p>
          <a:p>
            <a:pPr marL="457200" lvl="0" indent="-317500" rtl="0">
              <a:spcBef>
                <a:spcPts val="0"/>
              </a:spcBef>
              <a:spcAft>
                <a:spcPts val="0"/>
              </a:spcAft>
              <a:buClr>
                <a:schemeClr val="tx1"/>
              </a:buClr>
              <a:buSzPts val="1400"/>
              <a:buFont typeface="Wingdings" pitchFamily="2" charset="2"/>
              <a:buChar char="Ø"/>
            </a:pPr>
            <a:r>
              <a:rPr lang="en-US" sz="1800" dirty="0" smtClean="0">
                <a:latin typeface="Times New Roman"/>
                <a:ea typeface="Times New Roman"/>
                <a:cs typeface="Times New Roman"/>
                <a:sym typeface="Times New Roman"/>
              </a:rPr>
              <a:t>APPENDIX</a:t>
            </a:r>
            <a:endParaRPr lang="en-US" sz="1800" dirty="0">
              <a:latin typeface="Times New Roman"/>
              <a:ea typeface="Times New Roman"/>
              <a:cs typeface="Times New Roman"/>
              <a:sym typeface="Times New Roman"/>
            </a:endParaRPr>
          </a:p>
          <a:p>
            <a:pPr marL="457200" lvl="0" indent="-317500" rtl="0">
              <a:spcBef>
                <a:spcPts val="0"/>
              </a:spcBef>
              <a:spcAft>
                <a:spcPts val="0"/>
              </a:spcAft>
              <a:buClr>
                <a:schemeClr val="tx1"/>
              </a:buClr>
              <a:buSzPts val="1400"/>
              <a:buFont typeface="Wingdings" pitchFamily="2" charset="2"/>
              <a:buChar char="Ø"/>
            </a:pPr>
            <a:endParaRPr lang="en-US" sz="1800" dirty="0">
              <a:latin typeface="Times New Roman"/>
              <a:ea typeface="Times New Roman"/>
              <a:cs typeface="Times New Roman"/>
              <a:sym typeface="Times New Roman"/>
            </a:endParaRPr>
          </a:p>
          <a:p>
            <a:pPr marL="457200" lvl="0" indent="-317500" rtl="0">
              <a:spcBef>
                <a:spcPts val="0"/>
              </a:spcBef>
              <a:spcAft>
                <a:spcPts val="0"/>
              </a:spcAft>
              <a:buClr>
                <a:schemeClr val="tx1"/>
              </a:buClr>
              <a:buSzPts val="1400"/>
              <a:buFont typeface="Wingdings" pitchFamily="2" charset="2"/>
              <a:buChar char="Ø"/>
            </a:pPr>
            <a:endParaRPr sz="1800" dirty="0">
              <a:latin typeface="Times New Roman"/>
              <a:ea typeface="Times New Roman"/>
              <a:cs typeface="Times New Roman"/>
              <a:sym typeface="Times New Roman"/>
            </a:endParaRPr>
          </a:p>
        </p:txBody>
      </p:sp>
      <p:pic>
        <p:nvPicPr>
          <p:cNvPr id="4" name="Google Shape;55;p13"/>
          <p:cNvPicPr preferRelativeResize="0"/>
          <p:nvPr/>
        </p:nvPicPr>
        <p:blipFill>
          <a:blip r:embed="rId3">
            <a:alphaModFix/>
          </a:blip>
          <a:stretch>
            <a:fillRect/>
          </a:stretch>
        </p:blipFill>
        <p:spPr>
          <a:xfrm>
            <a:off x="8420986" y="1"/>
            <a:ext cx="723014" cy="839972"/>
          </a:xfrm>
          <a:prstGeom prst="rect">
            <a:avLst/>
          </a:prstGeom>
          <a:noFill/>
          <a:ln>
            <a:noFill/>
          </a:ln>
        </p:spPr>
      </p:pic>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2</a:t>
            </a:fld>
            <a:endParaRPr lang="en"/>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2966" y="423760"/>
            <a:ext cx="8520600" cy="572700"/>
          </a:xfrm>
        </p:spPr>
        <p:txBody>
          <a:bodyPr/>
          <a:lstStyle/>
          <a:p>
            <a:pPr algn="ctr"/>
            <a:r>
              <a:rPr lang="en-US" sz="2400" b="1" dirty="0" smtClean="0">
                <a:solidFill>
                  <a:schemeClr val="tx1"/>
                </a:solidFill>
                <a:latin typeface="Times New Roman" pitchFamily="18" charset="0"/>
                <a:cs typeface="Times New Roman" pitchFamily="18" charset="0"/>
              </a:rPr>
              <a:t>PROBLEM  STATEMENT </a:t>
            </a:r>
            <a:endParaRPr lang="en-US" sz="2400" b="1" dirty="0">
              <a:solidFill>
                <a:schemeClr val="tx1"/>
              </a:solidFill>
              <a:latin typeface="Times New Roman" pitchFamily="18" charset="0"/>
              <a:cs typeface="Times New Roman" pitchFamily="18" charset="0"/>
            </a:endParaRPr>
          </a:p>
        </p:txBody>
      </p:sp>
      <p:sp>
        <p:nvSpPr>
          <p:cNvPr id="3" name="Text Placeholder 2"/>
          <p:cNvSpPr>
            <a:spLocks noGrp="1"/>
          </p:cNvSpPr>
          <p:nvPr>
            <p:ph type="body" idx="1"/>
          </p:nvPr>
        </p:nvSpPr>
        <p:spPr>
          <a:xfrm>
            <a:off x="404038" y="850605"/>
            <a:ext cx="8559209" cy="4040371"/>
          </a:xfrm>
        </p:spPr>
        <p:txBody>
          <a:bodyPr/>
          <a:lstStyle/>
          <a:p>
            <a:pPr marL="469900" algn="just">
              <a:lnSpc>
                <a:spcPct val="150000"/>
              </a:lnSpc>
              <a:spcBef>
                <a:spcPts val="1200"/>
              </a:spcBef>
              <a:buClr>
                <a:schemeClr val="tx1"/>
              </a:buClr>
              <a:buSzPts val="1600"/>
              <a:buFont typeface="Wingdings" pitchFamily="2" charset="2"/>
              <a:buChar char="Ø"/>
            </a:pPr>
            <a:r>
              <a:rPr lang="en-US" sz="1800" dirty="0" smtClean="0">
                <a:latin typeface="Times New Roman"/>
                <a:ea typeface="Times New Roman"/>
              </a:rPr>
              <a:t>In the present situations, people are not wearing masks in the public places like shopping malls, banks  etc.</a:t>
            </a:r>
            <a:endParaRPr lang="en-US" sz="1800" dirty="0" smtClean="0">
              <a:latin typeface="Times New Roman" pitchFamily="18" charset="0"/>
              <a:cs typeface="Times New Roman" pitchFamily="18" charset="0"/>
            </a:endParaRPr>
          </a:p>
          <a:p>
            <a:pPr marL="469900" algn="just">
              <a:lnSpc>
                <a:spcPct val="150000"/>
              </a:lnSpc>
              <a:spcBef>
                <a:spcPts val="1200"/>
              </a:spcBef>
              <a:buClr>
                <a:schemeClr val="tx1"/>
              </a:buClr>
              <a:buSzPts val="1600"/>
              <a:buFont typeface="Wingdings" pitchFamily="2" charset="2"/>
              <a:buChar char="Ø"/>
            </a:pPr>
            <a:r>
              <a:rPr lang="en-US" sz="1800" dirty="0" smtClean="0">
                <a:latin typeface="Times New Roman" pitchFamily="18" charset="0"/>
                <a:cs typeface="Times New Roman" pitchFamily="18" charset="0"/>
              </a:rPr>
              <a:t>To </a:t>
            </a:r>
            <a:r>
              <a:rPr lang="en-US" sz="1800" dirty="0">
                <a:latin typeface="Times New Roman" pitchFamily="18" charset="0"/>
                <a:cs typeface="Times New Roman" pitchFamily="18" charset="0"/>
              </a:rPr>
              <a:t>overcome this problem, </a:t>
            </a:r>
            <a:r>
              <a:rPr lang="en-US" sz="1800" dirty="0" smtClean="0">
                <a:latin typeface="Times New Roman" pitchFamily="18" charset="0"/>
                <a:cs typeface="Times New Roman" pitchFamily="18" charset="0"/>
              </a:rPr>
              <a:t>we came up with an idea to use a detector that clicks the pictures of human beings continuously.</a:t>
            </a:r>
          </a:p>
          <a:p>
            <a:pPr marL="469900" algn="just">
              <a:lnSpc>
                <a:spcPct val="150000"/>
              </a:lnSpc>
              <a:spcBef>
                <a:spcPts val="1200"/>
              </a:spcBef>
              <a:buClr>
                <a:schemeClr val="tx1"/>
              </a:buClr>
              <a:buSzPts val="1600"/>
              <a:buFont typeface="Wingdings" pitchFamily="2" charset="2"/>
              <a:buChar char="Ø"/>
            </a:pPr>
            <a:r>
              <a:rPr lang="en-US" sz="1800" dirty="0" smtClean="0">
                <a:latin typeface="Times New Roman" pitchFamily="18" charset="0"/>
                <a:cs typeface="Times New Roman" pitchFamily="18" charset="0"/>
              </a:rPr>
              <a:t>It detects from their faces whether they are wearing a mask or not without manual involvement.</a:t>
            </a:r>
          </a:p>
          <a:p>
            <a:pPr marL="469900" algn="just">
              <a:lnSpc>
                <a:spcPct val="150000"/>
              </a:lnSpc>
              <a:spcBef>
                <a:spcPts val="1200"/>
              </a:spcBef>
              <a:buClr>
                <a:schemeClr val="tx1"/>
              </a:buClr>
              <a:buSzPts val="1600"/>
              <a:buFont typeface="Wingdings" pitchFamily="2" charset="2"/>
              <a:buChar char="Ø"/>
            </a:pPr>
            <a:r>
              <a:rPr lang="en-US" sz="1800" dirty="0" smtClean="0">
                <a:latin typeface="Times New Roman" pitchFamily="18" charset="0"/>
                <a:cs typeface="Times New Roman" pitchFamily="18" charset="0"/>
              </a:rPr>
              <a:t>This detector is helpful to detect the people faces using image processing and machine learning.</a:t>
            </a:r>
          </a:p>
          <a:p>
            <a:pPr marL="469900" algn="just">
              <a:lnSpc>
                <a:spcPct val="150000"/>
              </a:lnSpc>
              <a:spcBef>
                <a:spcPts val="1200"/>
              </a:spcBef>
              <a:buClr>
                <a:schemeClr val="tx1"/>
              </a:buClr>
              <a:buSzPts val="1600"/>
              <a:buFont typeface="Wingdings" pitchFamily="2" charset="2"/>
              <a:buChar char="Ø"/>
            </a:pPr>
            <a:endParaRPr lang="en-US" sz="1800" dirty="0"/>
          </a:p>
        </p:txBody>
      </p:sp>
      <p:pic>
        <p:nvPicPr>
          <p:cNvPr id="4" name="Google Shape;55;p13"/>
          <p:cNvPicPr preferRelativeResize="0"/>
          <p:nvPr/>
        </p:nvPicPr>
        <p:blipFill>
          <a:blip r:embed="rId2">
            <a:alphaModFix/>
          </a:blip>
          <a:stretch>
            <a:fillRect/>
          </a:stretch>
        </p:blipFill>
        <p:spPr>
          <a:xfrm>
            <a:off x="8420986" y="1"/>
            <a:ext cx="723014" cy="839972"/>
          </a:xfrm>
          <a:prstGeom prst="rect">
            <a:avLst/>
          </a:prstGeom>
          <a:noFill/>
          <a:ln>
            <a:noFill/>
          </a:ln>
        </p:spPr>
      </p:pic>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3</a:t>
            </a:fld>
            <a:endParaRPr lang="en"/>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1117" y="139499"/>
            <a:ext cx="7772400" cy="685800"/>
          </a:xfrm>
        </p:spPr>
        <p:txBody>
          <a:bodyPr/>
          <a:lstStyle/>
          <a:p>
            <a:pPr algn="ctr"/>
            <a:r>
              <a:rPr lang="en-US" sz="2400" b="1" dirty="0" smtClean="0">
                <a:solidFill>
                  <a:schemeClr val="tx1"/>
                </a:solidFill>
                <a:latin typeface="Times New Roman" pitchFamily="18" charset="0"/>
                <a:cs typeface="Times New Roman" pitchFamily="18" charset="0"/>
              </a:rPr>
              <a:t>BLOCK  DIAGRAM</a:t>
            </a:r>
            <a:endParaRPr lang="en-US" sz="2400" b="1" dirty="0">
              <a:solidFill>
                <a:schemeClr val="tx1"/>
              </a:solidFill>
              <a:latin typeface="Times New Roman" pitchFamily="18" charset="0"/>
              <a:cs typeface="Times New Roman" pitchFamily="18" charset="0"/>
            </a:endParaRPr>
          </a:p>
        </p:txBody>
      </p:sp>
      <p:pic>
        <p:nvPicPr>
          <p:cNvPr id="9" name="Picture 8" descr="qefWEGQ4.JPG"/>
          <p:cNvPicPr>
            <a:picLocks noChangeAspect="1"/>
          </p:cNvPicPr>
          <p:nvPr/>
        </p:nvPicPr>
        <p:blipFill>
          <a:blip r:embed="rId2"/>
          <a:stretch>
            <a:fillRect/>
          </a:stretch>
        </p:blipFill>
        <p:spPr>
          <a:xfrm>
            <a:off x="1868727" y="882797"/>
            <a:ext cx="5138131" cy="4111847"/>
          </a:xfrm>
          <a:prstGeom prst="rect">
            <a:avLst/>
          </a:prstGeom>
        </p:spPr>
      </p:pic>
      <p:pic>
        <p:nvPicPr>
          <p:cNvPr id="4" name="Google Shape;55;p13"/>
          <p:cNvPicPr preferRelativeResize="0"/>
          <p:nvPr/>
        </p:nvPicPr>
        <p:blipFill>
          <a:blip r:embed="rId3">
            <a:alphaModFix/>
          </a:blip>
          <a:stretch>
            <a:fillRect/>
          </a:stretch>
        </p:blipFill>
        <p:spPr>
          <a:xfrm>
            <a:off x="8420986" y="1"/>
            <a:ext cx="723014" cy="839972"/>
          </a:xfrm>
          <a:prstGeom prst="rect">
            <a:avLst/>
          </a:prstGeom>
          <a:noFill/>
          <a:ln>
            <a:noFill/>
          </a:ln>
        </p:spPr>
      </p:pic>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4</a:t>
            </a:fld>
            <a:endParaRPr lang="en"/>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93163" y="431516"/>
            <a:ext cx="7608846" cy="307777"/>
          </a:xfrm>
          <a:prstGeom prst="rect">
            <a:avLst/>
          </a:prstGeom>
          <a:noFill/>
        </p:spPr>
        <p:txBody>
          <a:bodyPr wrap="square" rtlCol="0">
            <a:spAutoFit/>
          </a:bodyPr>
          <a:lstStyle/>
          <a:p>
            <a:endParaRPr lang="en-US" dirty="0"/>
          </a:p>
        </p:txBody>
      </p:sp>
      <p:sp>
        <p:nvSpPr>
          <p:cNvPr id="11" name="Title 10"/>
          <p:cNvSpPr>
            <a:spLocks noGrp="1"/>
          </p:cNvSpPr>
          <p:nvPr>
            <p:ph type="title"/>
          </p:nvPr>
        </p:nvSpPr>
        <p:spPr>
          <a:xfrm>
            <a:off x="456971" y="404038"/>
            <a:ext cx="8520600" cy="413335"/>
          </a:xfrm>
        </p:spPr>
        <p:txBody>
          <a:bodyPr/>
          <a:lstStyle/>
          <a:p>
            <a:r>
              <a:rPr lang="en-US" sz="2400" b="1" dirty="0" smtClean="0">
                <a:solidFill>
                  <a:schemeClr val="tx1"/>
                </a:solidFill>
                <a:latin typeface="Times New Roman" pitchFamily="18" charset="0"/>
                <a:cs typeface="Times New Roman" pitchFamily="18" charset="0"/>
              </a:rPr>
              <a:t>	              	       RESULTS</a:t>
            </a:r>
            <a:endParaRPr lang="en-US" sz="2400" b="1" dirty="0">
              <a:solidFill>
                <a:schemeClr val="tx1"/>
              </a:solidFill>
              <a:latin typeface="Times New Roman" pitchFamily="18" charset="0"/>
              <a:cs typeface="Times New Roman" pitchFamily="18" charset="0"/>
            </a:endParaRPr>
          </a:p>
        </p:txBody>
      </p:sp>
      <p:sp>
        <p:nvSpPr>
          <p:cNvPr id="12" name="Text Placeholder 11"/>
          <p:cNvSpPr>
            <a:spLocks noGrp="1"/>
          </p:cNvSpPr>
          <p:nvPr>
            <p:ph type="body" idx="1"/>
          </p:nvPr>
        </p:nvSpPr>
        <p:spPr>
          <a:xfrm>
            <a:off x="308343" y="871871"/>
            <a:ext cx="8633638" cy="4104167"/>
          </a:xfrm>
        </p:spPr>
        <p:txBody>
          <a:bodyPr/>
          <a:lstStyle/>
          <a:p>
            <a:pPr algn="just">
              <a:lnSpc>
                <a:spcPct val="150000"/>
              </a:lnSpc>
              <a:buClr>
                <a:schemeClr val="tx1"/>
              </a:buClr>
              <a:buNone/>
            </a:pPr>
            <a:endParaRPr lang="en-US" sz="1800" dirty="0" smtClean="0">
              <a:latin typeface="Times New Roman" pitchFamily="18" charset="0"/>
              <a:cs typeface="Times New Roman" pitchFamily="18" charset="0"/>
            </a:endParaRPr>
          </a:p>
          <a:p>
            <a:pPr algn="just">
              <a:lnSpc>
                <a:spcPct val="150000"/>
              </a:lnSpc>
              <a:buClr>
                <a:schemeClr val="tx1"/>
              </a:buClr>
              <a:buFont typeface="Wingdings" pitchFamily="2" charset="2"/>
              <a:buChar char="Ø"/>
            </a:pPr>
            <a:r>
              <a:rPr lang="en-US" sz="1800" dirty="0" smtClean="0">
                <a:latin typeface="Times New Roman" pitchFamily="18" charset="0"/>
                <a:cs typeface="Times New Roman" pitchFamily="18" charset="0"/>
              </a:rPr>
              <a:t>This face mask detector is programmed using python and its libraries like Opencv,Matplotlib etc.</a:t>
            </a:r>
          </a:p>
          <a:p>
            <a:pPr algn="just">
              <a:lnSpc>
                <a:spcPct val="150000"/>
              </a:lnSpc>
              <a:buClr>
                <a:schemeClr val="tx1"/>
              </a:buClr>
              <a:buFont typeface="Wingdings" pitchFamily="2" charset="2"/>
              <a:buChar char="Ø"/>
            </a:pPr>
            <a:r>
              <a:rPr lang="en-US" sz="1800" dirty="0" smtClean="0">
                <a:latin typeface="Times New Roman" pitchFamily="18" charset="0"/>
                <a:cs typeface="Times New Roman" pitchFamily="18" charset="0"/>
              </a:rPr>
              <a:t>It will be able to detect the faces of  human beings using image processing i.e in the opencv library. </a:t>
            </a:r>
          </a:p>
          <a:p>
            <a:pPr algn="just">
              <a:lnSpc>
                <a:spcPct val="150000"/>
              </a:lnSpc>
              <a:buClr>
                <a:schemeClr val="tx1"/>
              </a:buClr>
              <a:buFont typeface="Wingdings" pitchFamily="2" charset="2"/>
              <a:buChar char="Ø"/>
            </a:pPr>
            <a:r>
              <a:rPr lang="en-US" sz="1800" dirty="0" smtClean="0">
                <a:latin typeface="Times New Roman" pitchFamily="18" charset="0"/>
                <a:cs typeface="Times New Roman" pitchFamily="18" charset="0"/>
              </a:rPr>
              <a:t>This detector can also be able to detect the human faces through the Webcam and gives the output whether they are wearing a face mask or not.</a:t>
            </a:r>
            <a:endParaRPr lang="en-US" sz="1800" dirty="0">
              <a:latin typeface="Times New Roman" pitchFamily="18" charset="0"/>
              <a:cs typeface="Times New Roman" pitchFamily="18" charset="0"/>
            </a:endParaRPr>
          </a:p>
        </p:txBody>
      </p:sp>
      <p:pic>
        <p:nvPicPr>
          <p:cNvPr id="5" name="Google Shape;55;p13"/>
          <p:cNvPicPr preferRelativeResize="0"/>
          <p:nvPr/>
        </p:nvPicPr>
        <p:blipFill>
          <a:blip r:embed="rId2">
            <a:alphaModFix/>
          </a:blip>
          <a:stretch>
            <a:fillRect/>
          </a:stretch>
        </p:blipFill>
        <p:spPr>
          <a:xfrm>
            <a:off x="8420986" y="1"/>
            <a:ext cx="723014" cy="839972"/>
          </a:xfrm>
          <a:prstGeom prst="rect">
            <a:avLst/>
          </a:prstGeom>
          <a:noFill/>
          <a:ln>
            <a:noFill/>
          </a:ln>
        </p:spPr>
      </p:pic>
      <p:sp>
        <p:nvSpPr>
          <p:cNvPr id="6" name="Slide Number Placeholder 5"/>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5</a:t>
            </a:fld>
            <a:endParaRPr lang="en"/>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59487" y="4369981"/>
            <a:ext cx="9303487" cy="369332"/>
          </a:xfrm>
          <a:prstGeom prst="rect">
            <a:avLst/>
          </a:prstGeom>
          <a:noFill/>
        </p:spPr>
        <p:txBody>
          <a:bodyPr wrap="square" rtlCol="0">
            <a:spAutoFit/>
          </a:bodyPr>
          <a:lstStyle/>
          <a:p>
            <a:pPr algn="ctr"/>
            <a:r>
              <a:rPr lang="en-US" sz="1800" b="1" dirty="0" smtClean="0">
                <a:latin typeface="Times New Roman" pitchFamily="18" charset="0"/>
                <a:cs typeface="Times New Roman" pitchFamily="18" charset="0"/>
              </a:rPr>
              <a:t>Fig 1:COLLECTING FACES WITHOUT MASK DATASET USING SYSTEM CAMERA</a:t>
            </a:r>
            <a:endParaRPr lang="en-US" sz="1800" b="1" dirty="0">
              <a:latin typeface="Times New Roman" pitchFamily="18" charset="0"/>
              <a:cs typeface="Times New Roman" pitchFamily="18" charset="0"/>
            </a:endParaRPr>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6</a:t>
            </a:fld>
            <a:endParaRPr lang="en"/>
          </a:p>
        </p:txBody>
      </p:sp>
      <p:pic>
        <p:nvPicPr>
          <p:cNvPr id="15" name="Picture 14" descr="result.JPG"/>
          <p:cNvPicPr>
            <a:picLocks noChangeAspect="1"/>
          </p:cNvPicPr>
          <p:nvPr/>
        </p:nvPicPr>
        <p:blipFill>
          <a:blip r:embed="rId2"/>
          <a:stretch>
            <a:fillRect/>
          </a:stretch>
        </p:blipFill>
        <p:spPr>
          <a:xfrm>
            <a:off x="0" y="0"/>
            <a:ext cx="9144000" cy="3965944"/>
          </a:xfrm>
          <a:prstGeom prst="rect">
            <a:avLst/>
          </a:prstGeom>
        </p:spPr>
      </p:pic>
      <p:pic>
        <p:nvPicPr>
          <p:cNvPr id="8" name="Picture 7" descr="venu 1.JPG"/>
          <p:cNvPicPr>
            <a:picLocks noChangeAspect="1"/>
          </p:cNvPicPr>
          <p:nvPr/>
        </p:nvPicPr>
        <p:blipFill>
          <a:blip r:embed="rId3"/>
          <a:stretch>
            <a:fillRect/>
          </a:stretch>
        </p:blipFill>
        <p:spPr>
          <a:xfrm>
            <a:off x="5433237" y="0"/>
            <a:ext cx="3710763" cy="3700130"/>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33916" y="4369981"/>
            <a:ext cx="8739963" cy="369332"/>
          </a:xfrm>
          <a:prstGeom prst="rect">
            <a:avLst/>
          </a:prstGeom>
          <a:noFill/>
        </p:spPr>
        <p:txBody>
          <a:bodyPr wrap="square" rtlCol="0">
            <a:spAutoFit/>
          </a:bodyPr>
          <a:lstStyle/>
          <a:p>
            <a:pPr algn="ctr"/>
            <a:r>
              <a:rPr lang="en-US" sz="1800" b="1" dirty="0" smtClean="0">
                <a:latin typeface="Times New Roman" pitchFamily="18" charset="0"/>
                <a:cs typeface="Times New Roman" pitchFamily="18" charset="0"/>
              </a:rPr>
              <a:t>Fig 2 :COLLECTING FACES WITH  MASK DATASET USING SYSTEM CAMERA</a:t>
            </a:r>
            <a:endParaRPr lang="en-US" sz="1800" b="1" dirty="0">
              <a:latin typeface="Times New Roman" pitchFamily="18" charset="0"/>
              <a:cs typeface="Times New Roman" pitchFamily="18" charset="0"/>
            </a:endParaRPr>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7</a:t>
            </a:fld>
            <a:endParaRPr lang="en"/>
          </a:p>
        </p:txBody>
      </p:sp>
      <p:pic>
        <p:nvPicPr>
          <p:cNvPr id="11" name="Picture 10" descr="result.JPG"/>
          <p:cNvPicPr>
            <a:picLocks noChangeAspect="1"/>
          </p:cNvPicPr>
          <p:nvPr/>
        </p:nvPicPr>
        <p:blipFill>
          <a:blip r:embed="rId2"/>
          <a:stretch>
            <a:fillRect/>
          </a:stretch>
        </p:blipFill>
        <p:spPr>
          <a:xfrm>
            <a:off x="0" y="0"/>
            <a:ext cx="9144000" cy="3965944"/>
          </a:xfrm>
          <a:prstGeom prst="rect">
            <a:avLst/>
          </a:prstGeom>
        </p:spPr>
      </p:pic>
      <p:pic>
        <p:nvPicPr>
          <p:cNvPr id="6" name="Picture 5" descr="venu 2.JPG"/>
          <p:cNvPicPr>
            <a:picLocks noChangeAspect="1"/>
          </p:cNvPicPr>
          <p:nvPr/>
        </p:nvPicPr>
        <p:blipFill>
          <a:blip r:embed="rId3"/>
          <a:stretch>
            <a:fillRect/>
          </a:stretch>
        </p:blipFill>
        <p:spPr>
          <a:xfrm>
            <a:off x="5422605" y="0"/>
            <a:ext cx="3721395" cy="3700129"/>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result 4.JPG"/>
          <p:cNvPicPr>
            <a:picLocks noChangeAspect="1"/>
          </p:cNvPicPr>
          <p:nvPr/>
        </p:nvPicPr>
        <p:blipFill>
          <a:blip r:embed="rId2"/>
          <a:stretch>
            <a:fillRect/>
          </a:stretch>
        </p:blipFill>
        <p:spPr>
          <a:xfrm>
            <a:off x="0" y="0"/>
            <a:ext cx="9144000" cy="4274288"/>
          </a:xfrm>
          <a:prstGeom prst="rect">
            <a:avLst/>
          </a:prstGeom>
        </p:spPr>
      </p:pic>
      <p:sp>
        <p:nvSpPr>
          <p:cNvPr id="3" name="TextBox 2"/>
          <p:cNvSpPr txBox="1"/>
          <p:nvPr/>
        </p:nvSpPr>
        <p:spPr>
          <a:xfrm>
            <a:off x="138223" y="4444409"/>
            <a:ext cx="8739963" cy="369332"/>
          </a:xfrm>
          <a:prstGeom prst="rect">
            <a:avLst/>
          </a:prstGeom>
          <a:noFill/>
        </p:spPr>
        <p:txBody>
          <a:bodyPr wrap="square" rtlCol="0">
            <a:spAutoFit/>
          </a:bodyPr>
          <a:lstStyle/>
          <a:p>
            <a:pPr algn="ctr"/>
            <a:r>
              <a:rPr lang="en-US" sz="1800" b="1" dirty="0" smtClean="0">
                <a:latin typeface="Times New Roman" pitchFamily="18" charset="0"/>
                <a:cs typeface="Times New Roman" pitchFamily="18" charset="0"/>
              </a:rPr>
              <a:t>Fig 3:DETECTION OF FACE WITHOUT MASK USING SYSTEM CAMERA</a:t>
            </a:r>
            <a:endParaRPr lang="en-US" sz="1800" b="1" dirty="0">
              <a:latin typeface="Times New Roman" pitchFamily="18" charset="0"/>
              <a:cs typeface="Times New Roman" pitchFamily="18" charset="0"/>
            </a:endParaRPr>
          </a:p>
        </p:txBody>
      </p:sp>
      <p:sp>
        <p:nvSpPr>
          <p:cNvPr id="4" name="Rectangle 3"/>
          <p:cNvSpPr/>
          <p:nvPr/>
        </p:nvSpPr>
        <p:spPr>
          <a:xfrm>
            <a:off x="914399" y="3221665"/>
            <a:ext cx="680484" cy="1063257"/>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accuracy.JPG"/>
          <p:cNvPicPr>
            <a:picLocks noChangeAspect="1"/>
          </p:cNvPicPr>
          <p:nvPr/>
        </p:nvPicPr>
        <p:blipFill>
          <a:blip r:embed="rId3"/>
          <a:stretch>
            <a:fillRect/>
          </a:stretch>
        </p:blipFill>
        <p:spPr>
          <a:xfrm>
            <a:off x="2186761" y="3306726"/>
            <a:ext cx="4371405" cy="786809"/>
          </a:xfrm>
          <a:prstGeom prst="rect">
            <a:avLst/>
          </a:prstGeom>
        </p:spPr>
      </p:pic>
      <p:sp>
        <p:nvSpPr>
          <p:cNvPr id="6" name="Rectangle 5"/>
          <p:cNvSpPr/>
          <p:nvPr/>
        </p:nvSpPr>
        <p:spPr>
          <a:xfrm>
            <a:off x="1998921" y="3296093"/>
            <a:ext cx="4720856" cy="882502"/>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Slide Number Placeholder 7"/>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8</a:t>
            </a:fld>
            <a:endParaRPr lang="en"/>
          </a:p>
        </p:txBody>
      </p:sp>
      <p:pic>
        <p:nvPicPr>
          <p:cNvPr id="9" name="Picture 8" descr="repo 7.JPG"/>
          <p:cNvPicPr>
            <a:picLocks noChangeAspect="1"/>
          </p:cNvPicPr>
          <p:nvPr/>
        </p:nvPicPr>
        <p:blipFill>
          <a:blip r:embed="rId4"/>
          <a:stretch>
            <a:fillRect/>
          </a:stretch>
        </p:blipFill>
        <p:spPr>
          <a:xfrm>
            <a:off x="5528930" y="1"/>
            <a:ext cx="3615069" cy="3200399"/>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result 3.JPG"/>
          <p:cNvPicPr>
            <a:picLocks noChangeAspect="1"/>
          </p:cNvPicPr>
          <p:nvPr/>
        </p:nvPicPr>
        <p:blipFill>
          <a:blip r:embed="rId2"/>
          <a:stretch>
            <a:fillRect/>
          </a:stretch>
        </p:blipFill>
        <p:spPr>
          <a:xfrm>
            <a:off x="0" y="0"/>
            <a:ext cx="9144000" cy="4306186"/>
          </a:xfrm>
          <a:prstGeom prst="rect">
            <a:avLst/>
          </a:prstGeom>
        </p:spPr>
      </p:pic>
      <p:sp>
        <p:nvSpPr>
          <p:cNvPr id="3" name="TextBox 2"/>
          <p:cNvSpPr txBox="1"/>
          <p:nvPr/>
        </p:nvSpPr>
        <p:spPr>
          <a:xfrm>
            <a:off x="138223" y="4529470"/>
            <a:ext cx="8739963" cy="369332"/>
          </a:xfrm>
          <a:prstGeom prst="rect">
            <a:avLst/>
          </a:prstGeom>
          <a:noFill/>
        </p:spPr>
        <p:txBody>
          <a:bodyPr wrap="square" rtlCol="0">
            <a:spAutoFit/>
          </a:bodyPr>
          <a:lstStyle/>
          <a:p>
            <a:pPr algn="ctr"/>
            <a:r>
              <a:rPr lang="en-US" sz="1800" b="1" dirty="0" smtClean="0">
                <a:latin typeface="Times New Roman" pitchFamily="18" charset="0"/>
                <a:cs typeface="Times New Roman" pitchFamily="18" charset="0"/>
              </a:rPr>
              <a:t>Fig 4:DETECTION OF FACE WITH MASK USING SYSTEM CAMERA</a:t>
            </a:r>
            <a:endParaRPr lang="en-US" sz="1800" b="1" dirty="0">
              <a:latin typeface="Times New Roman" pitchFamily="18" charset="0"/>
              <a:cs typeface="Times New Roman" pitchFamily="18" charset="0"/>
            </a:endParaRPr>
          </a:p>
        </p:txBody>
      </p:sp>
      <p:sp>
        <p:nvSpPr>
          <p:cNvPr id="4" name="Rectangle 3"/>
          <p:cNvSpPr/>
          <p:nvPr/>
        </p:nvSpPr>
        <p:spPr>
          <a:xfrm>
            <a:off x="882502" y="3476846"/>
            <a:ext cx="669851" cy="850605"/>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accuracy.JPG"/>
          <p:cNvPicPr>
            <a:picLocks noChangeAspect="1"/>
          </p:cNvPicPr>
          <p:nvPr/>
        </p:nvPicPr>
        <p:blipFill>
          <a:blip r:embed="rId3"/>
          <a:stretch>
            <a:fillRect/>
          </a:stretch>
        </p:blipFill>
        <p:spPr>
          <a:xfrm>
            <a:off x="2558901" y="3492624"/>
            <a:ext cx="4224672" cy="760399"/>
          </a:xfrm>
          <a:prstGeom prst="rect">
            <a:avLst/>
          </a:prstGeom>
        </p:spPr>
      </p:pic>
      <p:sp>
        <p:nvSpPr>
          <p:cNvPr id="6" name="Rectangle 5"/>
          <p:cNvSpPr/>
          <p:nvPr/>
        </p:nvSpPr>
        <p:spPr>
          <a:xfrm>
            <a:off x="2392326" y="3480392"/>
            <a:ext cx="4635795" cy="772632"/>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Slide Number Placeholder 7"/>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9</a:t>
            </a:fld>
            <a:endParaRPr lang="en"/>
          </a:p>
        </p:txBody>
      </p:sp>
      <p:pic>
        <p:nvPicPr>
          <p:cNvPr id="10" name="Google Shape;55;p13"/>
          <p:cNvPicPr preferRelativeResize="0"/>
          <p:nvPr/>
        </p:nvPicPr>
        <p:blipFill>
          <a:blip r:embed="rId4">
            <a:alphaModFix/>
          </a:blip>
          <a:stretch>
            <a:fillRect/>
          </a:stretch>
        </p:blipFill>
        <p:spPr>
          <a:xfrm>
            <a:off x="8420986" y="1"/>
            <a:ext cx="723014" cy="839972"/>
          </a:xfrm>
          <a:prstGeom prst="rect">
            <a:avLst/>
          </a:prstGeom>
          <a:noFill/>
          <a:ln>
            <a:noFill/>
          </a:ln>
        </p:spPr>
      </p:pic>
      <p:pic>
        <p:nvPicPr>
          <p:cNvPr id="9" name="Picture 8" descr="repo 8.JPG"/>
          <p:cNvPicPr>
            <a:picLocks noChangeAspect="1"/>
          </p:cNvPicPr>
          <p:nvPr/>
        </p:nvPicPr>
        <p:blipFill>
          <a:blip r:embed="rId5"/>
          <a:stretch>
            <a:fillRect/>
          </a:stretch>
        </p:blipFill>
        <p:spPr>
          <a:xfrm>
            <a:off x="5369442" y="0"/>
            <a:ext cx="3774557" cy="3221665"/>
          </a:xfrm>
          <a:prstGeom prst="rect">
            <a:avLst/>
          </a:prstGeom>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1239</TotalTime>
  <Words>481</Words>
  <Application>Microsoft Office PowerPoint</Application>
  <PresentationFormat>On-screen Show (16:9)</PresentationFormat>
  <Paragraphs>79</Paragraphs>
  <Slides>15</Slides>
  <Notes>4</Notes>
  <HiddenSlides>0</HiddenSlides>
  <MMClips>1</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Flow</vt:lpstr>
      <vt:lpstr>Slide 1</vt:lpstr>
      <vt:lpstr>CONTENTS</vt:lpstr>
      <vt:lpstr>PROBLEM  STATEMENT </vt:lpstr>
      <vt:lpstr>BLOCK  DIAGRAM</vt:lpstr>
      <vt:lpstr>                       RESULTS</vt:lpstr>
      <vt:lpstr>Slide 6</vt:lpstr>
      <vt:lpstr>Slide 7</vt:lpstr>
      <vt:lpstr>Slide 8</vt:lpstr>
      <vt:lpstr>Slide 9</vt:lpstr>
      <vt:lpstr>Slide 10</vt:lpstr>
      <vt:lpstr>Slide 11</vt:lpstr>
      <vt:lpstr>PLAN OF ACTION</vt:lpstr>
      <vt:lpstr>REFERENCES</vt:lpstr>
      <vt:lpstr>Slide 14</vt:lpstr>
      <vt:lpstr>Slide 15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 PRABHAKAR RAO</dc:creator>
  <cp:lastModifiedBy>LENOVO</cp:lastModifiedBy>
  <cp:revision>598</cp:revision>
  <dcterms:modified xsi:type="dcterms:W3CDTF">2022-03-01T17:38:03Z</dcterms:modified>
</cp:coreProperties>
</file>