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89" r:id="rId1"/>
  </p:sldMasterIdLst>
  <p:notesMasterIdLst>
    <p:notesMasterId r:id="rId15"/>
  </p:notesMasterIdLst>
  <p:sldIdLst>
    <p:sldId id="256" r:id="rId2"/>
    <p:sldId id="257" r:id="rId3"/>
    <p:sldId id="292" r:id="rId4"/>
    <p:sldId id="296" r:id="rId5"/>
    <p:sldId id="282" r:id="rId6"/>
    <p:sldId id="297" r:id="rId7"/>
    <p:sldId id="298" r:id="rId8"/>
    <p:sldId id="300" r:id="rId9"/>
    <p:sldId id="299" r:id="rId10"/>
    <p:sldId id="294" r:id="rId11"/>
    <p:sldId id="301" r:id="rId12"/>
    <p:sldId id="274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1031A-8272-4CA6-9DD2-BD72F4AC10E4}" v="10" dt="2021-11-11T15:56:54.645"/>
    <p1510:client id="{22FE9FD7-8ECA-4261-8A52-D317F729FDFB}" v="173" dt="2021-11-11T17:26:56.456"/>
    <p1510:client id="{2667C86C-2221-40D0-B766-283DD4B96085}" v="474" dt="2021-11-11T16:59:49.273"/>
    <p1510:client id="{56B41FF8-5A80-437A-838A-91CEF7408E16}" v="45" dt="2021-11-11T17:06:59.930"/>
  </p1510:revLst>
</p1510:revInfo>
</file>

<file path=ppt/tableStyles.xml><?xml version="1.0" encoding="utf-8"?>
<a:tblStyleLst xmlns:a="http://schemas.openxmlformats.org/drawingml/2006/main" def="{12C5B67F-D7FF-4F38-A110-1BF05480C256}">
  <a:tblStyle styleId="{12C5B67F-D7FF-4F38-A110-1BF05480C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56" autoAdjust="0"/>
    <p:restoredTop sz="78169" autoAdjust="0"/>
  </p:normalViewPr>
  <p:slideViewPr>
    <p:cSldViewPr snapToGrid="0">
      <p:cViewPr>
        <p:scale>
          <a:sx n="90" d="100"/>
          <a:sy n="90" d="100"/>
        </p:scale>
        <p:origin x="-696" y="-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hya Nanditha Dogga" userId="2dd0b96daeb7fcf3" providerId="Windows Live" clId="Web-{56B41FF8-5A80-437A-838A-91CEF7408E16}"/>
    <pc:docChg chg="modSld">
      <pc:chgData name="Sahithya Nanditha Dogga" userId="2dd0b96daeb7fcf3" providerId="Windows Live" clId="Web-{56B41FF8-5A80-437A-838A-91CEF7408E16}" dt="2021-11-11T17:06:59.930" v="44" actId="14100"/>
      <pc:docMkLst>
        <pc:docMk/>
      </pc:docMkLst>
      <pc:sldChg chg="addSp modSp">
        <pc:chgData name="Sahithya Nanditha Dogga" userId="2dd0b96daeb7fcf3" providerId="Windows Live" clId="Web-{56B41FF8-5A80-437A-838A-91CEF7408E16}" dt="2021-11-11T17:06:59.930" v="44" actId="14100"/>
        <pc:sldMkLst>
          <pc:docMk/>
          <pc:sldMk cId="100076053" sldId="295"/>
        </pc:sldMkLst>
        <pc:spChg chg="add mod">
          <ac:chgData name="Sahithya Nanditha Dogga" userId="2dd0b96daeb7fcf3" providerId="Windows Live" clId="Web-{56B41FF8-5A80-437A-838A-91CEF7408E16}" dt="2021-11-11T17:04:46.036" v="21" actId="14100"/>
          <ac:spMkLst>
            <pc:docMk/>
            <pc:sldMk cId="100076053" sldId="295"/>
            <ac:spMk id="7" creationId="{4512414C-3979-47C1-A2DD-43DC4D5A9FDB}"/>
          </ac:spMkLst>
        </pc:spChg>
        <pc:spChg chg="add mod">
          <ac:chgData name="Sahithya Nanditha Dogga" userId="2dd0b96daeb7fcf3" providerId="Windows Live" clId="Web-{56B41FF8-5A80-437A-838A-91CEF7408E16}" dt="2021-11-11T17:06:59.930" v="44" actId="14100"/>
          <ac:spMkLst>
            <pc:docMk/>
            <pc:sldMk cId="100076053" sldId="295"/>
            <ac:spMk id="8" creationId="{B06D00B1-EAEE-4E19-9315-2B5401AF8D22}"/>
          </ac:spMkLst>
        </pc:spChg>
        <pc:spChg chg="mod">
          <ac:chgData name="Sahithya Nanditha Dogga" userId="2dd0b96daeb7fcf3" providerId="Windows Live" clId="Web-{56B41FF8-5A80-437A-838A-91CEF7408E16}" dt="2021-11-11T17:01:48.595" v="4" actId="1076"/>
          <ac:spMkLst>
            <pc:docMk/>
            <pc:sldMk cId="100076053" sldId="295"/>
            <ac:spMk id="28" creationId="{CBED8436-26A1-4986-8444-AE7ED0F124EA}"/>
          </ac:spMkLst>
        </pc:spChg>
        <pc:spChg chg="mod">
          <ac:chgData name="Sahithya Nanditha Dogga" userId="2dd0b96daeb7fcf3" providerId="Windows Live" clId="Web-{56B41FF8-5A80-437A-838A-91CEF7408E16}" dt="2021-11-11T17:05:48.397" v="37" actId="20577"/>
          <ac:spMkLst>
            <pc:docMk/>
            <pc:sldMk cId="100076053" sldId="295"/>
            <ac:spMk id="113" creationId="{DDDF3412-E938-43F8-8824-B110D2703204}"/>
          </ac:spMkLst>
        </pc:spChg>
        <pc:spChg chg="mod">
          <ac:chgData name="Sahithya Nanditha Dogga" userId="2dd0b96daeb7fcf3" providerId="Windows Live" clId="Web-{56B41FF8-5A80-437A-838A-91CEF7408E16}" dt="2021-11-11T17:03:51.847" v="16"/>
          <ac:spMkLst>
            <pc:docMk/>
            <pc:sldMk cId="100076053" sldId="295"/>
            <ac:spMk id="114" creationId="{E0611ADC-DD16-4454-808E-F02C97DCF0A0}"/>
          </ac:spMkLst>
        </pc:spChg>
        <pc:spChg chg="mod">
          <ac:chgData name="Sahithya Nanditha Dogga" userId="2dd0b96daeb7fcf3" providerId="Windows Live" clId="Web-{56B41FF8-5A80-437A-838A-91CEF7408E16}" dt="2021-11-11T17:04:01.004" v="17"/>
          <ac:spMkLst>
            <pc:docMk/>
            <pc:sldMk cId="100076053" sldId="295"/>
            <ac:spMk id="115" creationId="{457F275B-6070-4A48-9C6C-48C0B2B0F9FC}"/>
          </ac:spMkLst>
        </pc:spChg>
      </pc:sldChg>
    </pc:docChg>
  </pc:docChgLst>
  <pc:docChgLst>
    <pc:chgData name="Sahithya Nanditha Dogga" userId="2dd0b96daeb7fcf3" providerId="Windows Live" clId="Web-{22FE9FD7-8ECA-4261-8A52-D317F729FDFB}"/>
    <pc:docChg chg="modSld">
      <pc:chgData name="Sahithya Nanditha Dogga" userId="2dd0b96daeb7fcf3" providerId="Windows Live" clId="Web-{22FE9FD7-8ECA-4261-8A52-D317F729FDFB}" dt="2021-11-11T17:26:56.456" v="158" actId="14100"/>
      <pc:docMkLst>
        <pc:docMk/>
      </pc:docMkLst>
      <pc:sldChg chg="addSp delSp modSp">
        <pc:chgData name="Sahithya Nanditha Dogga" userId="2dd0b96daeb7fcf3" providerId="Windows Live" clId="Web-{22FE9FD7-8ECA-4261-8A52-D317F729FDFB}" dt="2021-11-11T17:26:56.456" v="158" actId="14100"/>
        <pc:sldMkLst>
          <pc:docMk/>
          <pc:sldMk cId="100076053" sldId="295"/>
        </pc:sldMkLst>
        <pc:spChg chg="del">
          <ac:chgData name="Sahithya Nanditha Dogga" userId="2dd0b96daeb7fcf3" providerId="Windows Live" clId="Web-{22FE9FD7-8ECA-4261-8A52-D317F729FDFB}" dt="2021-11-11T17:10:36.587" v="28"/>
          <ac:spMkLst>
            <pc:docMk/>
            <pc:sldMk cId="100076053" sldId="295"/>
            <ac:spMk id="7" creationId="{4512414C-3979-47C1-A2DD-43DC4D5A9FDB}"/>
          </ac:spMkLst>
        </pc:spChg>
        <pc:spChg chg="mod">
          <ac:chgData name="Sahithya Nanditha Dogga" userId="2dd0b96daeb7fcf3" providerId="Windows Live" clId="Web-{22FE9FD7-8ECA-4261-8A52-D317F729FDFB}" dt="2021-11-11T17:12:32.121" v="44" actId="20577"/>
          <ac:spMkLst>
            <pc:docMk/>
            <pc:sldMk cId="100076053" sldId="295"/>
            <ac:spMk id="8" creationId="{B06D00B1-EAEE-4E19-9315-2B5401AF8D22}"/>
          </ac:spMkLst>
        </pc:spChg>
        <pc:spChg chg="add mod">
          <ac:chgData name="Sahithya Nanditha Dogga" userId="2dd0b96daeb7fcf3" providerId="Windows Live" clId="Web-{22FE9FD7-8ECA-4261-8A52-D317F729FDFB}" dt="2021-11-11T17:14:39.593" v="71" actId="20577"/>
          <ac:spMkLst>
            <pc:docMk/>
            <pc:sldMk cId="100076053" sldId="295"/>
            <ac:spMk id="12" creationId="{451539F4-2976-45B5-A6B7-A363A6D55FC6}"/>
          </ac:spMkLst>
        </pc:spChg>
        <pc:spChg chg="add del">
          <ac:chgData name="Sahithya Nanditha Dogga" userId="2dd0b96daeb7fcf3" providerId="Windows Live" clId="Web-{22FE9FD7-8ECA-4261-8A52-D317F729FDFB}" dt="2021-11-11T17:09:48.852" v="20"/>
          <ac:spMkLst>
            <pc:docMk/>
            <pc:sldMk cId="100076053" sldId="295"/>
            <ac:spMk id="13" creationId="{70B33B5D-A0D2-4ED5-9DD7-808BF18BBC5D}"/>
          </ac:spMkLst>
        </pc:spChg>
        <pc:spChg chg="mod">
          <ac:chgData name="Sahithya Nanditha Dogga" userId="2dd0b96daeb7fcf3" providerId="Windows Live" clId="Web-{22FE9FD7-8ECA-4261-8A52-D317F729FDFB}" dt="2021-11-11T17:19:05.569" v="95" actId="1076"/>
          <ac:spMkLst>
            <pc:docMk/>
            <pc:sldMk cId="100076053" sldId="295"/>
            <ac:spMk id="14" creationId="{3E541B2C-CFBA-4BC2-A35F-35AA0D79E925}"/>
          </ac:spMkLst>
        </pc:spChg>
        <pc:spChg chg="add mod">
          <ac:chgData name="Sahithya Nanditha Dogga" userId="2dd0b96daeb7fcf3" providerId="Windows Live" clId="Web-{22FE9FD7-8ECA-4261-8A52-D317F729FDFB}" dt="2021-11-11T17:13:44.779" v="59" actId="20577"/>
          <ac:spMkLst>
            <pc:docMk/>
            <pc:sldMk cId="100076053" sldId="295"/>
            <ac:spMk id="15" creationId="{F3BD8E45-0803-4B7B-A7B6-6B0E704DBADD}"/>
          </ac:spMkLst>
        </pc:spChg>
        <pc:spChg chg="mod">
          <ac:chgData name="Sahithya Nanditha Dogga" userId="2dd0b96daeb7fcf3" providerId="Windows Live" clId="Web-{22FE9FD7-8ECA-4261-8A52-D317F729FDFB}" dt="2021-11-11T17:20:50.024" v="111" actId="1076"/>
          <ac:spMkLst>
            <pc:docMk/>
            <pc:sldMk cId="100076053" sldId="295"/>
            <ac:spMk id="17" creationId="{AB1A6DAA-0043-449D-8DB2-75058B17306C}"/>
          </ac:spMkLst>
        </pc:spChg>
        <pc:spChg chg="mod">
          <ac:chgData name="Sahithya Nanditha Dogga" userId="2dd0b96daeb7fcf3" providerId="Windows Live" clId="Web-{22FE9FD7-8ECA-4261-8A52-D317F729FDFB}" dt="2021-11-11T17:08:57.100" v="15" actId="20577"/>
          <ac:spMkLst>
            <pc:docMk/>
            <pc:sldMk cId="100076053" sldId="295"/>
            <ac:spMk id="18" creationId="{D1CBDB03-2A74-4D9E-8F97-1424B3AA60D9}"/>
          </ac:spMkLst>
        </pc:spChg>
        <pc:spChg chg="del">
          <ac:chgData name="Sahithya Nanditha Dogga" userId="2dd0b96daeb7fcf3" providerId="Windows Live" clId="Web-{22FE9FD7-8ECA-4261-8A52-D317F729FDFB}" dt="2021-11-11T17:08:44.912" v="4"/>
          <ac:spMkLst>
            <pc:docMk/>
            <pc:sldMk cId="100076053" sldId="295"/>
            <ac:spMk id="19" creationId="{C8204319-B879-40B6-AF98-9C8FAD193159}"/>
          </ac:spMkLst>
        </pc:spChg>
        <pc:spChg chg="mod">
          <ac:chgData name="Sahithya Nanditha Dogga" userId="2dd0b96daeb7fcf3" providerId="Windows Live" clId="Web-{22FE9FD7-8ECA-4261-8A52-D317F729FDFB}" dt="2021-11-11T17:21:11.869" v="113" actId="14100"/>
          <ac:spMkLst>
            <pc:docMk/>
            <pc:sldMk cId="100076053" sldId="295"/>
            <ac:spMk id="20" creationId="{4C5DA2A5-E1BF-4EA8-B8C8-C3C512E76E75}"/>
          </ac:spMkLst>
        </pc:spChg>
        <pc:spChg chg="add mod">
          <ac:chgData name="Sahithya Nanditha Dogga" userId="2dd0b96daeb7fcf3" providerId="Windows Live" clId="Web-{22FE9FD7-8ECA-4261-8A52-D317F729FDFB}" dt="2021-11-11T17:13:29.732" v="54" actId="20577"/>
          <ac:spMkLst>
            <pc:docMk/>
            <pc:sldMk cId="100076053" sldId="295"/>
            <ac:spMk id="70" creationId="{661FFF5E-9B51-4C65-80B1-2C674EAE938A}"/>
          </ac:spMkLst>
        </pc:spChg>
        <pc:spChg chg="del">
          <ac:chgData name="Sahithya Nanditha Dogga" userId="2dd0b96daeb7fcf3" providerId="Windows Live" clId="Web-{22FE9FD7-8ECA-4261-8A52-D317F729FDFB}" dt="2021-11-11T17:09:56.461" v="21"/>
          <ac:spMkLst>
            <pc:docMk/>
            <pc:sldMk cId="100076053" sldId="295"/>
            <ac:spMk id="114" creationId="{E0611ADC-DD16-4454-808E-F02C97DCF0A0}"/>
          </ac:spMkLst>
        </pc:spChg>
        <pc:spChg chg="mod">
          <ac:chgData name="Sahithya Nanditha Dogga" userId="2dd0b96daeb7fcf3" providerId="Windows Live" clId="Web-{22FE9FD7-8ECA-4261-8A52-D317F729FDFB}" dt="2021-11-11T17:13:08.403" v="50" actId="20577"/>
          <ac:spMkLst>
            <pc:docMk/>
            <pc:sldMk cId="100076053" sldId="295"/>
            <ac:spMk id="115" creationId="{457F275B-6070-4A48-9C6C-48C0B2B0F9FC}"/>
          </ac:spMkLst>
        </pc:spChg>
        <pc:cxnChg chg="add mod">
          <ac:chgData name="Sahithya Nanditha Dogga" userId="2dd0b96daeb7fcf3" providerId="Windows Live" clId="Web-{22FE9FD7-8ECA-4261-8A52-D317F729FDFB}" dt="2021-11-11T17:17:58.895" v="84"/>
          <ac:cxnSpMkLst>
            <pc:docMk/>
            <pc:sldMk cId="100076053" sldId="295"/>
            <ac:cxnSpMk id="71" creationId="{1E755966-39AD-48D7-AF8E-7131892E3CBB}"/>
          </ac:cxnSpMkLst>
        </pc:cxnChg>
        <pc:cxnChg chg="add mod">
          <ac:chgData name="Sahithya Nanditha Dogga" userId="2dd0b96daeb7fcf3" providerId="Windows Live" clId="Web-{22FE9FD7-8ECA-4261-8A52-D317F729FDFB}" dt="2021-11-11T17:18:40.084" v="91" actId="14100"/>
          <ac:cxnSpMkLst>
            <pc:docMk/>
            <pc:sldMk cId="100076053" sldId="295"/>
            <ac:cxnSpMk id="72" creationId="{79255444-E3DD-42CD-B2B3-21A245F63E50}"/>
          </ac:cxnSpMkLst>
        </pc:cxnChg>
        <pc:cxnChg chg="add mod">
          <ac:chgData name="Sahithya Nanditha Dogga" userId="2dd0b96daeb7fcf3" providerId="Windows Live" clId="Web-{22FE9FD7-8ECA-4261-8A52-D317F729FDFB}" dt="2021-11-11T17:19:24.350" v="98" actId="14100"/>
          <ac:cxnSpMkLst>
            <pc:docMk/>
            <pc:sldMk cId="100076053" sldId="295"/>
            <ac:cxnSpMk id="73" creationId="{FDB77047-1B6D-4F17-8F0F-B00140F2A13C}"/>
          </ac:cxnSpMkLst>
        </pc:cxnChg>
        <pc:cxnChg chg="add mod">
          <ac:chgData name="Sahithya Nanditha Dogga" userId="2dd0b96daeb7fcf3" providerId="Windows Live" clId="Web-{22FE9FD7-8ECA-4261-8A52-D317F729FDFB}" dt="2021-11-11T17:20:20.586" v="107" actId="14100"/>
          <ac:cxnSpMkLst>
            <pc:docMk/>
            <pc:sldMk cId="100076053" sldId="295"/>
            <ac:cxnSpMk id="74" creationId="{DD838968-EF0E-4993-AEB1-A00D1E0F1378}"/>
          </ac:cxnSpMkLst>
        </pc:cxnChg>
        <pc:cxnChg chg="add mod">
          <ac:chgData name="Sahithya Nanditha Dogga" userId="2dd0b96daeb7fcf3" providerId="Windows Live" clId="Web-{22FE9FD7-8ECA-4261-8A52-D317F729FDFB}" dt="2021-11-11T17:26:56.456" v="158" actId="14100"/>
          <ac:cxnSpMkLst>
            <pc:docMk/>
            <pc:sldMk cId="100076053" sldId="295"/>
            <ac:cxnSpMk id="75" creationId="{A7FC4FA5-CE19-40EB-96B1-25C3F71C8D99}"/>
          </ac:cxnSpMkLst>
        </pc:cxnChg>
        <pc:cxnChg chg="add mod">
          <ac:chgData name="Sahithya Nanditha Dogga" userId="2dd0b96daeb7fcf3" providerId="Windows Live" clId="Web-{22FE9FD7-8ECA-4261-8A52-D317F729FDFB}" dt="2021-11-11T17:23:23.029" v="135" actId="14100"/>
          <ac:cxnSpMkLst>
            <pc:docMk/>
            <pc:sldMk cId="100076053" sldId="295"/>
            <ac:cxnSpMk id="76" creationId="{474A0D3E-8D9F-499B-BA16-88D54DFDDEE7}"/>
          </ac:cxnSpMkLst>
        </pc:cxnChg>
        <pc:cxnChg chg="add mod">
          <ac:chgData name="Sahithya Nanditha Dogga" userId="2dd0b96daeb7fcf3" providerId="Windows Live" clId="Web-{22FE9FD7-8ECA-4261-8A52-D317F729FDFB}" dt="2021-11-11T17:25:14.860" v="148" actId="1076"/>
          <ac:cxnSpMkLst>
            <pc:docMk/>
            <pc:sldMk cId="100076053" sldId="295"/>
            <ac:cxnSpMk id="77" creationId="{39538610-AEEA-495D-BFA4-2B9413553920}"/>
          </ac:cxnSpMkLst>
        </pc:cxnChg>
        <pc:cxnChg chg="add mod">
          <ac:chgData name="Sahithya Nanditha Dogga" userId="2dd0b96daeb7fcf3" providerId="Windows Live" clId="Web-{22FE9FD7-8ECA-4261-8A52-D317F729FDFB}" dt="2021-11-11T17:25:54.033" v="155" actId="14100"/>
          <ac:cxnSpMkLst>
            <pc:docMk/>
            <pc:sldMk cId="100076053" sldId="295"/>
            <ac:cxnSpMk id="78" creationId="{670FD6F1-FB65-40A1-B5F2-014919C3A05A}"/>
          </ac:cxnSpMkLst>
        </pc:cxnChg>
      </pc:sldChg>
    </pc:docChg>
  </pc:docChgLst>
  <pc:docChgLst>
    <pc:chgData name="Sahithya Nanditha Dogga" userId="2dd0b96daeb7fcf3" providerId="Windows Live" clId="Web-{2667C86C-2221-40D0-B766-283DD4B96085}"/>
    <pc:docChg chg="addSld delSld modSld">
      <pc:chgData name="Sahithya Nanditha Dogga" userId="2dd0b96daeb7fcf3" providerId="Windows Live" clId="Web-{2667C86C-2221-40D0-B766-283DD4B96085}" dt="2021-11-11T16:59:49.273" v="430"/>
      <pc:docMkLst>
        <pc:docMk/>
      </pc:docMkLst>
      <pc:sldChg chg="addSp delSp modSp del">
        <pc:chgData name="Sahithya Nanditha Dogga" userId="2dd0b96daeb7fcf3" providerId="Windows Live" clId="Web-{2667C86C-2221-40D0-B766-283DD4B96085}" dt="2021-11-11T16:07:47.590" v="25"/>
        <pc:sldMkLst>
          <pc:docMk/>
          <pc:sldMk cId="0" sldId="293"/>
        </pc:sldMkLst>
        <pc:spChg chg="add mod">
          <ac:chgData name="Sahithya Nanditha Dogga" userId="2dd0b96daeb7fcf3" providerId="Windows Live" clId="Web-{2667C86C-2221-40D0-B766-283DD4B96085}" dt="2021-11-11T16:06:32.682" v="22" actId="14100"/>
          <ac:spMkLst>
            <pc:docMk/>
            <pc:sldMk cId="0" sldId="293"/>
            <ac:spMk id="4" creationId="{C6453CB4-6DE3-4866-869B-EB556058D89C}"/>
          </ac:spMkLst>
        </pc:spChg>
        <pc:spChg chg="add mod">
          <ac:chgData name="Sahithya Nanditha Dogga" userId="2dd0b96daeb7fcf3" providerId="Windows Live" clId="Web-{2667C86C-2221-40D0-B766-283DD4B96085}" dt="2021-11-11T16:05:27.134" v="19" actId="20577"/>
          <ac:spMkLst>
            <pc:docMk/>
            <pc:sldMk cId="0" sldId="293"/>
            <ac:spMk id="6" creationId="{4553ED8B-CC8E-4C4F-AA19-88A4D345A4A8}"/>
          </ac:spMkLst>
        </pc:spChg>
        <pc:spChg chg="add mod">
          <ac:chgData name="Sahithya Nanditha Dogga" userId="2dd0b96daeb7fcf3" providerId="Windows Live" clId="Web-{2667C86C-2221-40D0-B766-283DD4B96085}" dt="2021-11-11T16:07:36.308" v="24"/>
          <ac:spMkLst>
            <pc:docMk/>
            <pc:sldMk cId="0" sldId="293"/>
            <ac:spMk id="7" creationId="{D799038D-D6AF-4423-9FDA-3C8E79AD7FE3}"/>
          </ac:spMkLst>
        </pc:spChg>
        <pc:cxnChg chg="del">
          <ac:chgData name="Sahithya Nanditha Dogga" userId="2dd0b96daeb7fcf3" providerId="Windows Live" clId="Web-{2667C86C-2221-40D0-B766-283DD4B96085}" dt="2021-11-11T15:57:43.654" v="0"/>
          <ac:cxnSpMkLst>
            <pc:docMk/>
            <pc:sldMk cId="0" sldId="293"/>
            <ac:cxnSpMk id="2" creationId="{F33163A9-D9EB-4110-B6A7-BFF7832758BB}"/>
          </ac:cxnSpMkLst>
        </pc:cxnChg>
        <pc:cxnChg chg="add mod">
          <ac:chgData name="Sahithya Nanditha Dogga" userId="2dd0b96daeb7fcf3" providerId="Windows Live" clId="Web-{2667C86C-2221-40D0-B766-283DD4B96085}" dt="2021-11-11T16:02:20.238" v="6"/>
          <ac:cxnSpMkLst>
            <pc:docMk/>
            <pc:sldMk cId="0" sldId="293"/>
            <ac:cxnSpMk id="3" creationId="{D6660435-F055-48B9-A89C-3F3C35B15BCF}"/>
          </ac:cxnSpMkLst>
        </pc:cxnChg>
      </pc:sldChg>
      <pc:sldChg chg="addSp delSp modSp new mod modClrScheme chgLayout">
        <pc:chgData name="Sahithya Nanditha Dogga" userId="2dd0b96daeb7fcf3" providerId="Windows Live" clId="Web-{2667C86C-2221-40D0-B766-283DD4B96085}" dt="2021-11-11T16:59:49.273" v="430"/>
        <pc:sldMkLst>
          <pc:docMk/>
          <pc:sldMk cId="100076053" sldId="295"/>
        </pc:sldMkLst>
        <pc:spChg chg="mod ord">
          <ac:chgData name="Sahithya Nanditha Dogga" userId="2dd0b96daeb7fcf3" providerId="Windows Live" clId="Web-{2667C86C-2221-40D0-B766-283DD4B96085}" dt="2021-11-11T16:59:07.725" v="428"/>
          <ac:spMkLst>
            <pc:docMk/>
            <pc:sldMk cId="100076053" sldId="295"/>
            <ac:spMk id="2" creationId="{4F5F57B1-4C7C-4A91-B80E-F2C89FFE68BF}"/>
          </ac:spMkLst>
        </pc:spChg>
        <pc:spChg chg="mod ord">
          <ac:chgData name="Sahithya Nanditha Dogga" userId="2dd0b96daeb7fcf3" providerId="Windows Live" clId="Web-{2667C86C-2221-40D0-B766-283DD4B96085}" dt="2021-11-11T16:59:07.725" v="428"/>
          <ac:spMkLst>
            <pc:docMk/>
            <pc:sldMk cId="100076053" sldId="295"/>
            <ac:spMk id="3" creationId="{C27729CB-269E-42DA-8C60-53A20B91E6C5}"/>
          </ac:spMkLst>
        </pc:spChg>
        <pc:spChg chg="add mod">
          <ac:chgData name="Sahithya Nanditha Dogga" userId="2dd0b96daeb7fcf3" providerId="Windows Live" clId="Web-{2667C86C-2221-40D0-B766-283DD4B96085}" dt="2021-11-11T16:41:58.435" v="257" actId="20577"/>
          <ac:spMkLst>
            <pc:docMk/>
            <pc:sldMk cId="100076053" sldId="295"/>
            <ac:spMk id="5" creationId="{70A1393F-C1BA-405D-925B-A0C0528BC12A}"/>
          </ac:spMkLst>
        </pc:spChg>
        <pc:spChg chg="add">
          <ac:chgData name="Sahithya Nanditha Dogga" userId="2dd0b96daeb7fcf3" providerId="Windows Live" clId="Web-{2667C86C-2221-40D0-B766-283DD4B96085}" dt="2021-11-11T16:21:45.891" v="94"/>
          <ac:spMkLst>
            <pc:docMk/>
            <pc:sldMk cId="100076053" sldId="295"/>
            <ac:spMk id="6" creationId="{332282F0-61CF-429A-963D-685EC4E139CE}"/>
          </ac:spMkLst>
        </pc:spChg>
        <pc:spChg chg="add del">
          <ac:chgData name="Sahithya Nanditha Dogga" userId="2dd0b96daeb7fcf3" providerId="Windows Live" clId="Web-{2667C86C-2221-40D0-B766-283DD4B96085}" dt="2021-11-11T16:23:23.269" v="100"/>
          <ac:spMkLst>
            <pc:docMk/>
            <pc:sldMk cId="100076053" sldId="295"/>
            <ac:spMk id="7" creationId="{CCB433DC-FF78-486B-A935-F4DD3EE6AE34}"/>
          </ac:spMkLst>
        </pc:spChg>
        <pc:spChg chg="add del">
          <ac:chgData name="Sahithya Nanditha Dogga" userId="2dd0b96daeb7fcf3" providerId="Windows Live" clId="Web-{2667C86C-2221-40D0-B766-283DD4B96085}" dt="2021-11-11T16:23:13.206" v="99"/>
          <ac:spMkLst>
            <pc:docMk/>
            <pc:sldMk cId="100076053" sldId="295"/>
            <ac:spMk id="8" creationId="{2BF5E02E-CDE8-467C-A8E6-17712316BB93}"/>
          </ac:spMkLst>
        </pc:spChg>
        <pc:spChg chg="add">
          <ac:chgData name="Sahithya Nanditha Dogga" userId="2dd0b96daeb7fcf3" providerId="Windows Live" clId="Web-{2667C86C-2221-40D0-B766-283DD4B96085}" dt="2021-11-11T16:23:27.941" v="101"/>
          <ac:spMkLst>
            <pc:docMk/>
            <pc:sldMk cId="100076053" sldId="295"/>
            <ac:spMk id="9" creationId="{7BD1B9D2-42A5-45B0-9666-1EC49844520A}"/>
          </ac:spMkLst>
        </pc:spChg>
        <pc:spChg chg="add">
          <ac:chgData name="Sahithya Nanditha Dogga" userId="2dd0b96daeb7fcf3" providerId="Windows Live" clId="Web-{2667C86C-2221-40D0-B766-283DD4B96085}" dt="2021-11-11T16:23:38.441" v="102"/>
          <ac:spMkLst>
            <pc:docMk/>
            <pc:sldMk cId="100076053" sldId="295"/>
            <ac:spMk id="10" creationId="{3F1AADB8-AE3B-403D-96AA-619C96D9B4AE}"/>
          </ac:spMkLst>
        </pc:spChg>
        <pc:spChg chg="add mod">
          <ac:chgData name="Sahithya Nanditha Dogga" userId="2dd0b96daeb7fcf3" providerId="Windows Live" clId="Web-{2667C86C-2221-40D0-B766-283DD4B96085}" dt="2021-11-11T16:35:06.035" v="210" actId="1076"/>
          <ac:spMkLst>
            <pc:docMk/>
            <pc:sldMk cId="100076053" sldId="295"/>
            <ac:spMk id="11" creationId="{0E56F110-DCCB-49CF-A380-254647920527}"/>
          </ac:spMkLst>
        </pc:spChg>
        <pc:spChg chg="add del">
          <ac:chgData name="Sahithya Nanditha Dogga" userId="2dd0b96daeb7fcf3" providerId="Windows Live" clId="Web-{2667C86C-2221-40D0-B766-283DD4B96085}" dt="2021-11-11T16:26:21.492" v="133"/>
          <ac:spMkLst>
            <pc:docMk/>
            <pc:sldMk cId="100076053" sldId="295"/>
            <ac:spMk id="12" creationId="{DCB45A14-46C8-4A6E-9CA8-18B35B278E43}"/>
          </ac:spMkLst>
        </pc:spChg>
        <pc:spChg chg="add del">
          <ac:chgData name="Sahithya Nanditha Dogga" userId="2dd0b96daeb7fcf3" providerId="Windows Live" clId="Web-{2667C86C-2221-40D0-B766-283DD4B96085}" dt="2021-11-11T16:30:48.467" v="186"/>
          <ac:spMkLst>
            <pc:docMk/>
            <pc:sldMk cId="100076053" sldId="295"/>
            <ac:spMk id="13" creationId="{70E96B9D-18AE-4505-9E90-931A9068DAE8}"/>
          </ac:spMkLst>
        </pc:spChg>
        <pc:spChg chg="add mod">
          <ac:chgData name="Sahithya Nanditha Dogga" userId="2dd0b96daeb7fcf3" providerId="Windows Live" clId="Web-{2667C86C-2221-40D0-B766-283DD4B96085}" dt="2021-11-11T16:30:23.153" v="183" actId="20577"/>
          <ac:spMkLst>
            <pc:docMk/>
            <pc:sldMk cId="100076053" sldId="295"/>
            <ac:spMk id="14" creationId="{3E541B2C-CFBA-4BC2-A35F-35AA0D79E925}"/>
          </ac:spMkLst>
        </pc:spChg>
        <pc:spChg chg="add del mod">
          <ac:chgData name="Sahithya Nanditha Dogga" userId="2dd0b96daeb7fcf3" providerId="Windows Live" clId="Web-{2667C86C-2221-40D0-B766-283DD4B96085}" dt="2021-11-11T16:30:16.841" v="182"/>
          <ac:spMkLst>
            <pc:docMk/>
            <pc:sldMk cId="100076053" sldId="295"/>
            <ac:spMk id="15" creationId="{488B176A-032C-40BF-8202-6D2F7E47ECE3}"/>
          </ac:spMkLst>
        </pc:spChg>
        <pc:spChg chg="add mod">
          <ac:chgData name="Sahithya Nanditha Dogga" userId="2dd0b96daeb7fcf3" providerId="Windows Live" clId="Web-{2667C86C-2221-40D0-B766-283DD4B96085}" dt="2021-11-11T16:30:42.529" v="185" actId="20577"/>
          <ac:spMkLst>
            <pc:docMk/>
            <pc:sldMk cId="100076053" sldId="295"/>
            <ac:spMk id="16" creationId="{E93A36C4-A9A1-4102-A9EA-45A2DDC58114}"/>
          </ac:spMkLst>
        </pc:spChg>
        <pc:spChg chg="add mod">
          <ac:chgData name="Sahithya Nanditha Dogga" userId="2dd0b96daeb7fcf3" providerId="Windows Live" clId="Web-{2667C86C-2221-40D0-B766-283DD4B96085}" dt="2021-11-11T16:46:53.942" v="299" actId="20577"/>
          <ac:spMkLst>
            <pc:docMk/>
            <pc:sldMk cId="100076053" sldId="295"/>
            <ac:spMk id="17" creationId="{AB1A6DAA-0043-449D-8DB2-75058B17306C}"/>
          </ac:spMkLst>
        </pc:spChg>
        <pc:spChg chg="add">
          <ac:chgData name="Sahithya Nanditha Dogga" userId="2dd0b96daeb7fcf3" providerId="Windows Live" clId="Web-{2667C86C-2221-40D0-B766-283DD4B96085}" dt="2021-11-11T16:31:40.296" v="189"/>
          <ac:spMkLst>
            <pc:docMk/>
            <pc:sldMk cId="100076053" sldId="295"/>
            <ac:spMk id="18" creationId="{D1CBDB03-2A74-4D9E-8F97-1424B3AA60D9}"/>
          </ac:spMkLst>
        </pc:spChg>
        <pc:spChg chg="add">
          <ac:chgData name="Sahithya Nanditha Dogga" userId="2dd0b96daeb7fcf3" providerId="Windows Live" clId="Web-{2667C86C-2221-40D0-B766-283DD4B96085}" dt="2021-11-11T16:31:42.530" v="190"/>
          <ac:spMkLst>
            <pc:docMk/>
            <pc:sldMk cId="100076053" sldId="295"/>
            <ac:spMk id="19" creationId="{C8204319-B879-40B6-AF98-9C8FAD193159}"/>
          </ac:spMkLst>
        </pc:spChg>
        <pc:spChg chg="add mod">
          <ac:chgData name="Sahithya Nanditha Dogga" userId="2dd0b96daeb7fcf3" providerId="Windows Live" clId="Web-{2667C86C-2221-40D0-B766-283DD4B96085}" dt="2021-11-11T16:45:51.363" v="294" actId="20577"/>
          <ac:spMkLst>
            <pc:docMk/>
            <pc:sldMk cId="100076053" sldId="295"/>
            <ac:spMk id="20" creationId="{4C5DA2A5-E1BF-4EA8-B8C8-C3C512E76E75}"/>
          </ac:spMkLst>
        </pc:spChg>
        <pc:spChg chg="add">
          <ac:chgData name="Sahithya Nanditha Dogga" userId="2dd0b96daeb7fcf3" providerId="Windows Live" clId="Web-{2667C86C-2221-40D0-B766-283DD4B96085}" dt="2021-11-11T16:32:52.048" v="197"/>
          <ac:spMkLst>
            <pc:docMk/>
            <pc:sldMk cId="100076053" sldId="295"/>
            <ac:spMk id="21" creationId="{5B027298-B849-487D-9D44-11A9277E7571}"/>
          </ac:spMkLst>
        </pc:spChg>
        <pc:spChg chg="add mod">
          <ac:chgData name="Sahithya Nanditha Dogga" userId="2dd0b96daeb7fcf3" providerId="Windows Live" clId="Web-{2667C86C-2221-40D0-B766-283DD4B96085}" dt="2021-11-11T16:44:51.283" v="280" actId="20577"/>
          <ac:spMkLst>
            <pc:docMk/>
            <pc:sldMk cId="100076053" sldId="295"/>
            <ac:spMk id="22" creationId="{D6379007-AA2E-4766-948A-D79CE7705DA4}"/>
          </ac:spMkLst>
        </pc:spChg>
        <pc:spChg chg="add mod">
          <ac:chgData name="Sahithya Nanditha Dogga" userId="2dd0b96daeb7fcf3" providerId="Windows Live" clId="Web-{2667C86C-2221-40D0-B766-283DD4B96085}" dt="2021-11-11T16:46:47.348" v="298" actId="20577"/>
          <ac:spMkLst>
            <pc:docMk/>
            <pc:sldMk cId="100076053" sldId="295"/>
            <ac:spMk id="23" creationId="{A97CD19A-3729-463D-A5E5-38F53B108289}"/>
          </ac:spMkLst>
        </pc:spChg>
        <pc:spChg chg="add mod">
          <ac:chgData name="Sahithya Nanditha Dogga" userId="2dd0b96daeb7fcf3" providerId="Windows Live" clId="Web-{2667C86C-2221-40D0-B766-283DD4B96085}" dt="2021-11-11T16:46:23.832" v="297" actId="14100"/>
          <ac:spMkLst>
            <pc:docMk/>
            <pc:sldMk cId="100076053" sldId="295"/>
            <ac:spMk id="24" creationId="{EA956D2A-0D0C-4325-ACC5-66F2579F9B45}"/>
          </ac:spMkLst>
        </pc:spChg>
        <pc:spChg chg="add">
          <ac:chgData name="Sahithya Nanditha Dogga" userId="2dd0b96daeb7fcf3" providerId="Windows Live" clId="Web-{2667C86C-2221-40D0-B766-283DD4B96085}" dt="2021-11-11T16:47:30.959" v="300"/>
          <ac:spMkLst>
            <pc:docMk/>
            <pc:sldMk cId="100076053" sldId="295"/>
            <ac:spMk id="25" creationId="{033721C4-4798-48AF-BBA1-37C3B482388C}"/>
          </ac:spMkLst>
        </pc:spChg>
        <pc:spChg chg="add">
          <ac:chgData name="Sahithya Nanditha Dogga" userId="2dd0b96daeb7fcf3" providerId="Windows Live" clId="Web-{2667C86C-2221-40D0-B766-283DD4B96085}" dt="2021-11-11T16:47:34.365" v="301"/>
          <ac:spMkLst>
            <pc:docMk/>
            <pc:sldMk cId="100076053" sldId="295"/>
            <ac:spMk id="26" creationId="{05D36862-9AB3-4C0C-B2AF-A549C82ECCC5}"/>
          </ac:spMkLst>
        </pc:spChg>
        <pc:spChg chg="add">
          <ac:chgData name="Sahithya Nanditha Dogga" userId="2dd0b96daeb7fcf3" providerId="Windows Live" clId="Web-{2667C86C-2221-40D0-B766-283DD4B96085}" dt="2021-11-11T16:47:46.662" v="302"/>
          <ac:spMkLst>
            <pc:docMk/>
            <pc:sldMk cId="100076053" sldId="295"/>
            <ac:spMk id="27" creationId="{ECE02E3E-1878-4CAD-B359-9D41709A72E5}"/>
          </ac:spMkLst>
        </pc:spChg>
        <pc:spChg chg="add">
          <ac:chgData name="Sahithya Nanditha Dogga" userId="2dd0b96daeb7fcf3" providerId="Windows Live" clId="Web-{2667C86C-2221-40D0-B766-283DD4B96085}" dt="2021-11-11T16:47:48.350" v="303"/>
          <ac:spMkLst>
            <pc:docMk/>
            <pc:sldMk cId="100076053" sldId="295"/>
            <ac:spMk id="28" creationId="{CBED8436-26A1-4986-8444-AE7ED0F124EA}"/>
          </ac:spMkLst>
        </pc:spChg>
        <pc:spChg chg="add del">
          <ac:chgData name="Sahithya Nanditha Dogga" userId="2dd0b96daeb7fcf3" providerId="Windows Live" clId="Web-{2667C86C-2221-40D0-B766-283DD4B96085}" dt="2021-11-11T16:56:52.362" v="419"/>
          <ac:spMkLst>
            <pc:docMk/>
            <pc:sldMk cId="100076053" sldId="295"/>
            <ac:spMk id="104" creationId="{B6D8A7E3-5F3A-4C81-AAF7-C7F883A25D27}"/>
          </ac:spMkLst>
        </pc:spChg>
        <pc:spChg chg="add del">
          <ac:chgData name="Sahithya Nanditha Dogga" userId="2dd0b96daeb7fcf3" providerId="Windows Live" clId="Web-{2667C86C-2221-40D0-B766-283DD4B96085}" dt="2021-11-11T16:56:46.425" v="416"/>
          <ac:spMkLst>
            <pc:docMk/>
            <pc:sldMk cId="100076053" sldId="295"/>
            <ac:spMk id="107" creationId="{7C495E9A-9E4D-42B1-88FA-B8A1FF8DDBB1}"/>
          </ac:spMkLst>
        </pc:spChg>
        <pc:spChg chg="add del">
          <ac:chgData name="Sahithya Nanditha Dogga" userId="2dd0b96daeb7fcf3" providerId="Windows Live" clId="Web-{2667C86C-2221-40D0-B766-283DD4B96085}" dt="2021-11-11T16:58:04.348" v="425"/>
          <ac:spMkLst>
            <pc:docMk/>
            <pc:sldMk cId="100076053" sldId="295"/>
            <ac:spMk id="109" creationId="{752C6A52-3776-48D2-966D-B2367B213FC4}"/>
          </ac:spMkLst>
        </pc:spChg>
        <pc:spChg chg="add del">
          <ac:chgData name="Sahithya Nanditha Dogga" userId="2dd0b96daeb7fcf3" providerId="Windows Live" clId="Web-{2667C86C-2221-40D0-B766-283DD4B96085}" dt="2021-11-11T16:58:29.177" v="427"/>
          <ac:spMkLst>
            <pc:docMk/>
            <pc:sldMk cId="100076053" sldId="295"/>
            <ac:spMk id="112" creationId="{6198C8A1-D755-4CF1-81C6-4E63C2B7A9CF}"/>
          </ac:spMkLst>
        </pc:spChg>
        <pc:spChg chg="add mod ord">
          <ac:chgData name="Sahithya Nanditha Dogga" userId="2dd0b96daeb7fcf3" providerId="Windows Live" clId="Web-{2667C86C-2221-40D0-B766-283DD4B96085}" dt="2021-11-11T16:59:07.725" v="428"/>
          <ac:spMkLst>
            <pc:docMk/>
            <pc:sldMk cId="100076053" sldId="295"/>
            <ac:spMk id="113" creationId="{DDDF3412-E938-43F8-8824-B110D2703204}"/>
          </ac:spMkLst>
        </pc:spChg>
        <pc:spChg chg="add">
          <ac:chgData name="Sahithya Nanditha Dogga" userId="2dd0b96daeb7fcf3" providerId="Windows Live" clId="Web-{2667C86C-2221-40D0-B766-283DD4B96085}" dt="2021-11-11T16:59:35.976" v="429"/>
          <ac:spMkLst>
            <pc:docMk/>
            <pc:sldMk cId="100076053" sldId="295"/>
            <ac:spMk id="114" creationId="{E0611ADC-DD16-4454-808E-F02C97DCF0A0}"/>
          </ac:spMkLst>
        </pc:spChg>
        <pc:spChg chg="add">
          <ac:chgData name="Sahithya Nanditha Dogga" userId="2dd0b96daeb7fcf3" providerId="Windows Live" clId="Web-{2667C86C-2221-40D0-B766-283DD4B96085}" dt="2021-11-11T16:59:49.273" v="430"/>
          <ac:spMkLst>
            <pc:docMk/>
            <pc:sldMk cId="100076053" sldId="295"/>
            <ac:spMk id="115" creationId="{457F275B-6070-4A48-9C6C-48C0B2B0F9FC}"/>
          </ac:spMkLst>
        </pc:spChg>
        <pc:inkChg chg="add">
          <ac:chgData name="Sahithya Nanditha Dogga" userId="2dd0b96daeb7fcf3" providerId="Windows Live" clId="Web-{2667C86C-2221-40D0-B766-283DD4B96085}" dt="2021-11-11T16:49:03.180" v="304"/>
          <ac:inkMkLst>
            <pc:docMk/>
            <pc:sldMk cId="100076053" sldId="295"/>
            <ac:inkMk id="29" creationId="{2F732C29-D71E-4C7D-9F23-251D097CECAA}"/>
          </ac:inkMkLst>
        </pc:inkChg>
        <pc:inkChg chg="add">
          <ac:chgData name="Sahithya Nanditha Dogga" userId="2dd0b96daeb7fcf3" providerId="Windows Live" clId="Web-{2667C86C-2221-40D0-B766-283DD4B96085}" dt="2021-11-11T16:49:05.555" v="305"/>
          <ac:inkMkLst>
            <pc:docMk/>
            <pc:sldMk cId="100076053" sldId="295"/>
            <ac:inkMk id="30" creationId="{BAEDAC8E-0A05-4C60-901D-318623D4538F}"/>
          </ac:inkMkLst>
        </pc:inkChg>
        <pc:inkChg chg="add">
          <ac:chgData name="Sahithya Nanditha Dogga" userId="2dd0b96daeb7fcf3" providerId="Windows Live" clId="Web-{2667C86C-2221-40D0-B766-283DD4B96085}" dt="2021-11-11T16:49:05.555" v="306"/>
          <ac:inkMkLst>
            <pc:docMk/>
            <pc:sldMk cId="100076053" sldId="295"/>
            <ac:inkMk id="31" creationId="{802D7256-9684-403D-B310-8C7542432D99}"/>
          </ac:inkMkLst>
        </pc:inkChg>
        <pc:inkChg chg="add">
          <ac:chgData name="Sahithya Nanditha Dogga" userId="2dd0b96daeb7fcf3" providerId="Windows Live" clId="Web-{2667C86C-2221-40D0-B766-283DD4B96085}" dt="2021-11-11T16:49:05.570" v="307"/>
          <ac:inkMkLst>
            <pc:docMk/>
            <pc:sldMk cId="100076053" sldId="295"/>
            <ac:inkMk id="32" creationId="{E45CBCDB-0DC8-45FD-A043-F31CFAF00328}"/>
          </ac:inkMkLst>
        </pc:inkChg>
        <pc:inkChg chg="add">
          <ac:chgData name="Sahithya Nanditha Dogga" userId="2dd0b96daeb7fcf3" providerId="Windows Live" clId="Web-{2667C86C-2221-40D0-B766-283DD4B96085}" dt="2021-11-11T16:49:05.570" v="308"/>
          <ac:inkMkLst>
            <pc:docMk/>
            <pc:sldMk cId="100076053" sldId="295"/>
            <ac:inkMk id="33" creationId="{1A5135D0-4465-444D-9F84-9570A5CAB792}"/>
          </ac:inkMkLst>
        </pc:inkChg>
        <pc:inkChg chg="add">
          <ac:chgData name="Sahithya Nanditha Dogga" userId="2dd0b96daeb7fcf3" providerId="Windows Live" clId="Web-{2667C86C-2221-40D0-B766-283DD4B96085}" dt="2021-11-11T16:49:05.586" v="309"/>
          <ac:inkMkLst>
            <pc:docMk/>
            <pc:sldMk cId="100076053" sldId="295"/>
            <ac:inkMk id="34" creationId="{E3B20325-812A-43EB-800A-0FFECF2558C6}"/>
          </ac:inkMkLst>
        </pc:inkChg>
        <pc:inkChg chg="add">
          <ac:chgData name="Sahithya Nanditha Dogga" userId="2dd0b96daeb7fcf3" providerId="Windows Live" clId="Web-{2667C86C-2221-40D0-B766-283DD4B96085}" dt="2021-11-11T16:49:05.601" v="310"/>
          <ac:inkMkLst>
            <pc:docMk/>
            <pc:sldMk cId="100076053" sldId="295"/>
            <ac:inkMk id="35" creationId="{8B4BB082-426B-45C7-AB53-7500C3CA0A1A}"/>
          </ac:inkMkLst>
        </pc:inkChg>
        <pc:inkChg chg="add">
          <ac:chgData name="Sahithya Nanditha Dogga" userId="2dd0b96daeb7fcf3" providerId="Windows Live" clId="Web-{2667C86C-2221-40D0-B766-283DD4B96085}" dt="2021-11-11T16:49:05.601" v="311"/>
          <ac:inkMkLst>
            <pc:docMk/>
            <pc:sldMk cId="100076053" sldId="295"/>
            <ac:inkMk id="36" creationId="{8E30FE57-CFBA-4064-9EA8-687C92E38C28}"/>
          </ac:inkMkLst>
        </pc:inkChg>
        <pc:inkChg chg="add">
          <ac:chgData name="Sahithya Nanditha Dogga" userId="2dd0b96daeb7fcf3" providerId="Windows Live" clId="Web-{2667C86C-2221-40D0-B766-283DD4B96085}" dt="2021-11-11T16:49:05.617" v="312"/>
          <ac:inkMkLst>
            <pc:docMk/>
            <pc:sldMk cId="100076053" sldId="295"/>
            <ac:inkMk id="37" creationId="{EB3E191F-5272-4118-804A-160553231CAE}"/>
          </ac:inkMkLst>
        </pc:inkChg>
        <pc:inkChg chg="add">
          <ac:chgData name="Sahithya Nanditha Dogga" userId="2dd0b96daeb7fcf3" providerId="Windows Live" clId="Web-{2667C86C-2221-40D0-B766-283DD4B96085}" dt="2021-11-11T16:49:05.617" v="313"/>
          <ac:inkMkLst>
            <pc:docMk/>
            <pc:sldMk cId="100076053" sldId="295"/>
            <ac:inkMk id="38" creationId="{6DB0D5FA-B61C-4045-ADB7-1FB1B78A03C6}"/>
          </ac:inkMkLst>
        </pc:inkChg>
        <pc:inkChg chg="add">
          <ac:chgData name="Sahithya Nanditha Dogga" userId="2dd0b96daeb7fcf3" providerId="Windows Live" clId="Web-{2667C86C-2221-40D0-B766-283DD4B96085}" dt="2021-11-11T16:49:05.633" v="314"/>
          <ac:inkMkLst>
            <pc:docMk/>
            <pc:sldMk cId="100076053" sldId="295"/>
            <ac:inkMk id="39" creationId="{63E7515E-8199-44D7-9497-17942372D9B7}"/>
          </ac:inkMkLst>
        </pc:inkChg>
        <pc:inkChg chg="add">
          <ac:chgData name="Sahithya Nanditha Dogga" userId="2dd0b96daeb7fcf3" providerId="Windows Live" clId="Web-{2667C86C-2221-40D0-B766-283DD4B96085}" dt="2021-11-11T16:49:07.086" v="315"/>
          <ac:inkMkLst>
            <pc:docMk/>
            <pc:sldMk cId="100076053" sldId="295"/>
            <ac:inkMk id="40" creationId="{0C12E51A-B54A-4D48-92E0-4005BD4E9ED0}"/>
          </ac:inkMkLst>
        </pc:inkChg>
        <pc:inkChg chg="add">
          <ac:chgData name="Sahithya Nanditha Dogga" userId="2dd0b96daeb7fcf3" providerId="Windows Live" clId="Web-{2667C86C-2221-40D0-B766-283DD4B96085}" dt="2021-11-11T16:49:07.102" v="316"/>
          <ac:inkMkLst>
            <pc:docMk/>
            <pc:sldMk cId="100076053" sldId="295"/>
            <ac:inkMk id="41" creationId="{866856F8-B895-402D-829C-7F421E59CBB1}"/>
          </ac:inkMkLst>
        </pc:inkChg>
        <pc:inkChg chg="add">
          <ac:chgData name="Sahithya Nanditha Dogga" userId="2dd0b96daeb7fcf3" providerId="Windows Live" clId="Web-{2667C86C-2221-40D0-B766-283DD4B96085}" dt="2021-11-11T16:49:10.070" v="317"/>
          <ac:inkMkLst>
            <pc:docMk/>
            <pc:sldMk cId="100076053" sldId="295"/>
            <ac:inkMk id="42" creationId="{04597B85-780E-4D26-A26B-9EA8875C6BE0}"/>
          </ac:inkMkLst>
        </pc:inkChg>
        <pc:inkChg chg="add">
          <ac:chgData name="Sahithya Nanditha Dogga" userId="2dd0b96daeb7fcf3" providerId="Windows Live" clId="Web-{2667C86C-2221-40D0-B766-283DD4B96085}" dt="2021-11-11T16:49:12.086" v="318"/>
          <ac:inkMkLst>
            <pc:docMk/>
            <pc:sldMk cId="100076053" sldId="295"/>
            <ac:inkMk id="43" creationId="{9A116BE4-2B40-4777-91B6-BF8C37541347}"/>
          </ac:inkMkLst>
        </pc:inkChg>
        <pc:inkChg chg="add">
          <ac:chgData name="Sahithya Nanditha Dogga" userId="2dd0b96daeb7fcf3" providerId="Windows Live" clId="Web-{2667C86C-2221-40D0-B766-283DD4B96085}" dt="2021-11-11T16:49:17.649" v="319"/>
          <ac:inkMkLst>
            <pc:docMk/>
            <pc:sldMk cId="100076053" sldId="295"/>
            <ac:inkMk id="44" creationId="{E2E36D04-4E8C-474C-B63D-BA2DED7A3EEC}"/>
          </ac:inkMkLst>
        </pc:inkChg>
        <pc:inkChg chg="add">
          <ac:chgData name="Sahithya Nanditha Dogga" userId="2dd0b96daeb7fcf3" providerId="Windows Live" clId="Web-{2667C86C-2221-40D0-B766-283DD4B96085}" dt="2021-11-11T16:49:17.664" v="320"/>
          <ac:inkMkLst>
            <pc:docMk/>
            <pc:sldMk cId="100076053" sldId="295"/>
            <ac:inkMk id="45" creationId="{5E871747-3C3F-4E25-9570-B3C72956274A}"/>
          </ac:inkMkLst>
        </pc:inkChg>
        <pc:inkChg chg="add">
          <ac:chgData name="Sahithya Nanditha Dogga" userId="2dd0b96daeb7fcf3" providerId="Windows Live" clId="Web-{2667C86C-2221-40D0-B766-283DD4B96085}" dt="2021-11-11T16:49:17.664" v="321"/>
          <ac:inkMkLst>
            <pc:docMk/>
            <pc:sldMk cId="100076053" sldId="295"/>
            <ac:inkMk id="46" creationId="{8340C7FB-0DE1-44DE-B7DE-286381E3A847}"/>
          </ac:inkMkLst>
        </pc:inkChg>
        <pc:inkChg chg="add">
          <ac:chgData name="Sahithya Nanditha Dogga" userId="2dd0b96daeb7fcf3" providerId="Windows Live" clId="Web-{2667C86C-2221-40D0-B766-283DD4B96085}" dt="2021-11-11T16:49:17.680" v="322"/>
          <ac:inkMkLst>
            <pc:docMk/>
            <pc:sldMk cId="100076053" sldId="295"/>
            <ac:inkMk id="47" creationId="{1E20EB37-5FDD-40D9-9637-3122F1E8CCD4}"/>
          </ac:inkMkLst>
        </pc:inkChg>
        <pc:inkChg chg="add">
          <ac:chgData name="Sahithya Nanditha Dogga" userId="2dd0b96daeb7fcf3" providerId="Windows Live" clId="Web-{2667C86C-2221-40D0-B766-283DD4B96085}" dt="2021-11-11T16:49:17.696" v="323"/>
          <ac:inkMkLst>
            <pc:docMk/>
            <pc:sldMk cId="100076053" sldId="295"/>
            <ac:inkMk id="48" creationId="{1199328D-93B0-4CCD-A504-1D989334BD9C}"/>
          </ac:inkMkLst>
        </pc:inkChg>
        <pc:inkChg chg="add">
          <ac:chgData name="Sahithya Nanditha Dogga" userId="2dd0b96daeb7fcf3" providerId="Windows Live" clId="Web-{2667C86C-2221-40D0-B766-283DD4B96085}" dt="2021-11-11T16:49:17.696" v="324"/>
          <ac:inkMkLst>
            <pc:docMk/>
            <pc:sldMk cId="100076053" sldId="295"/>
            <ac:inkMk id="49" creationId="{89166A15-5E51-4DFF-A8B7-A92090263E1E}"/>
          </ac:inkMkLst>
        </pc:inkChg>
        <pc:inkChg chg="add">
          <ac:chgData name="Sahithya Nanditha Dogga" userId="2dd0b96daeb7fcf3" providerId="Windows Live" clId="Web-{2667C86C-2221-40D0-B766-283DD4B96085}" dt="2021-11-11T16:49:17.711" v="325"/>
          <ac:inkMkLst>
            <pc:docMk/>
            <pc:sldMk cId="100076053" sldId="295"/>
            <ac:inkMk id="50" creationId="{DB127D6E-7051-44B0-B621-DE35752F0721}"/>
          </ac:inkMkLst>
        </pc:inkChg>
        <pc:inkChg chg="add">
          <ac:chgData name="Sahithya Nanditha Dogga" userId="2dd0b96daeb7fcf3" providerId="Windows Live" clId="Web-{2667C86C-2221-40D0-B766-283DD4B96085}" dt="2021-11-11T16:49:17.727" v="326"/>
          <ac:inkMkLst>
            <pc:docMk/>
            <pc:sldMk cId="100076053" sldId="295"/>
            <ac:inkMk id="51" creationId="{E9874862-F17B-40D2-BBF9-75C7200CE6CE}"/>
          </ac:inkMkLst>
        </pc:inkChg>
        <pc:inkChg chg="add">
          <ac:chgData name="Sahithya Nanditha Dogga" userId="2dd0b96daeb7fcf3" providerId="Windows Live" clId="Web-{2667C86C-2221-40D0-B766-283DD4B96085}" dt="2021-11-11T16:49:17.727" v="327"/>
          <ac:inkMkLst>
            <pc:docMk/>
            <pc:sldMk cId="100076053" sldId="295"/>
            <ac:inkMk id="52" creationId="{52A85D36-6A17-4815-8E5C-6CD1B2A82A18}"/>
          </ac:inkMkLst>
        </pc:inkChg>
        <pc:inkChg chg="add">
          <ac:chgData name="Sahithya Nanditha Dogga" userId="2dd0b96daeb7fcf3" providerId="Windows Live" clId="Web-{2667C86C-2221-40D0-B766-283DD4B96085}" dt="2021-11-11T16:49:17.742" v="328"/>
          <ac:inkMkLst>
            <pc:docMk/>
            <pc:sldMk cId="100076053" sldId="295"/>
            <ac:inkMk id="53" creationId="{828E5409-C784-4D0E-AA33-E495F564CD87}"/>
          </ac:inkMkLst>
        </pc:inkChg>
        <pc:inkChg chg="add">
          <ac:chgData name="Sahithya Nanditha Dogga" userId="2dd0b96daeb7fcf3" providerId="Windows Live" clId="Web-{2667C86C-2221-40D0-B766-283DD4B96085}" dt="2021-11-11T16:49:17.742" v="329"/>
          <ac:inkMkLst>
            <pc:docMk/>
            <pc:sldMk cId="100076053" sldId="295"/>
            <ac:inkMk id="54" creationId="{BEA1A165-7C4B-4E2F-9824-88BF02380933}"/>
          </ac:inkMkLst>
        </pc:inkChg>
        <pc:inkChg chg="add">
          <ac:chgData name="Sahithya Nanditha Dogga" userId="2dd0b96daeb7fcf3" providerId="Windows Live" clId="Web-{2667C86C-2221-40D0-B766-283DD4B96085}" dt="2021-11-11T16:49:17.758" v="330"/>
          <ac:inkMkLst>
            <pc:docMk/>
            <pc:sldMk cId="100076053" sldId="295"/>
            <ac:inkMk id="55" creationId="{3BFDA51B-2E36-4AA2-8040-0E42FDCDAB82}"/>
          </ac:inkMkLst>
        </pc:inkChg>
        <pc:inkChg chg="add">
          <ac:chgData name="Sahithya Nanditha Dogga" userId="2dd0b96daeb7fcf3" providerId="Windows Live" clId="Web-{2667C86C-2221-40D0-B766-283DD4B96085}" dt="2021-11-11T16:49:17.774" v="331"/>
          <ac:inkMkLst>
            <pc:docMk/>
            <pc:sldMk cId="100076053" sldId="295"/>
            <ac:inkMk id="56" creationId="{52D949C7-DACF-4467-B031-5AB548BE195F}"/>
          </ac:inkMkLst>
        </pc:inkChg>
        <pc:inkChg chg="add">
          <ac:chgData name="Sahithya Nanditha Dogga" userId="2dd0b96daeb7fcf3" providerId="Windows Live" clId="Web-{2667C86C-2221-40D0-B766-283DD4B96085}" dt="2021-11-11T16:49:17.774" v="332"/>
          <ac:inkMkLst>
            <pc:docMk/>
            <pc:sldMk cId="100076053" sldId="295"/>
            <ac:inkMk id="57" creationId="{777AE3E7-C5B8-49B2-926E-DE82DB7EAB73}"/>
          </ac:inkMkLst>
        </pc:inkChg>
        <pc:inkChg chg="add">
          <ac:chgData name="Sahithya Nanditha Dogga" userId="2dd0b96daeb7fcf3" providerId="Windows Live" clId="Web-{2667C86C-2221-40D0-B766-283DD4B96085}" dt="2021-11-11T16:49:17.789" v="333"/>
          <ac:inkMkLst>
            <pc:docMk/>
            <pc:sldMk cId="100076053" sldId="295"/>
            <ac:inkMk id="58" creationId="{46860C0B-FE59-4DE7-B521-DFEA63727124}"/>
          </ac:inkMkLst>
        </pc:inkChg>
        <pc:inkChg chg="add">
          <ac:chgData name="Sahithya Nanditha Dogga" userId="2dd0b96daeb7fcf3" providerId="Windows Live" clId="Web-{2667C86C-2221-40D0-B766-283DD4B96085}" dt="2021-11-11T16:49:17.789" v="334"/>
          <ac:inkMkLst>
            <pc:docMk/>
            <pc:sldMk cId="100076053" sldId="295"/>
            <ac:inkMk id="59" creationId="{D4351A06-F8A2-45A8-943E-9D476876802E}"/>
          </ac:inkMkLst>
        </pc:inkChg>
        <pc:inkChg chg="add">
          <ac:chgData name="Sahithya Nanditha Dogga" userId="2dd0b96daeb7fcf3" providerId="Windows Live" clId="Web-{2667C86C-2221-40D0-B766-283DD4B96085}" dt="2021-11-11T16:49:17.805" v="335"/>
          <ac:inkMkLst>
            <pc:docMk/>
            <pc:sldMk cId="100076053" sldId="295"/>
            <ac:inkMk id="60" creationId="{F74390AF-8DBC-46DB-A256-504BFA630D34}"/>
          </ac:inkMkLst>
        </pc:inkChg>
        <pc:inkChg chg="add">
          <ac:chgData name="Sahithya Nanditha Dogga" userId="2dd0b96daeb7fcf3" providerId="Windows Live" clId="Web-{2667C86C-2221-40D0-B766-283DD4B96085}" dt="2021-11-11T16:49:17.821" v="336"/>
          <ac:inkMkLst>
            <pc:docMk/>
            <pc:sldMk cId="100076053" sldId="295"/>
            <ac:inkMk id="61" creationId="{167EE7D7-4077-4777-8E02-B0B74A811429}"/>
          </ac:inkMkLst>
        </pc:inkChg>
        <pc:inkChg chg="add">
          <ac:chgData name="Sahithya Nanditha Dogga" userId="2dd0b96daeb7fcf3" providerId="Windows Live" clId="Web-{2667C86C-2221-40D0-B766-283DD4B96085}" dt="2021-11-11T16:49:19.524" v="337"/>
          <ac:inkMkLst>
            <pc:docMk/>
            <pc:sldMk cId="100076053" sldId="295"/>
            <ac:inkMk id="62" creationId="{C227CC8D-8C41-454C-916C-019F92D7FDE1}"/>
          </ac:inkMkLst>
        </pc:inkChg>
        <pc:inkChg chg="add">
          <ac:chgData name="Sahithya Nanditha Dogga" userId="2dd0b96daeb7fcf3" providerId="Windows Live" clId="Web-{2667C86C-2221-40D0-B766-283DD4B96085}" dt="2021-11-11T16:49:19.539" v="338"/>
          <ac:inkMkLst>
            <pc:docMk/>
            <pc:sldMk cId="100076053" sldId="295"/>
            <ac:inkMk id="63" creationId="{79404518-42C0-46C3-80D1-41AA5F645013}"/>
          </ac:inkMkLst>
        </pc:inkChg>
        <pc:inkChg chg="add">
          <ac:chgData name="Sahithya Nanditha Dogga" userId="2dd0b96daeb7fcf3" providerId="Windows Live" clId="Web-{2667C86C-2221-40D0-B766-283DD4B96085}" dt="2021-11-11T16:49:19.539" v="339"/>
          <ac:inkMkLst>
            <pc:docMk/>
            <pc:sldMk cId="100076053" sldId="295"/>
            <ac:inkMk id="64" creationId="{B2EA3926-7AAC-4780-9D36-D7CE0E1F0A56}"/>
          </ac:inkMkLst>
        </pc:inkChg>
        <pc:inkChg chg="add">
          <ac:chgData name="Sahithya Nanditha Dogga" userId="2dd0b96daeb7fcf3" providerId="Windows Live" clId="Web-{2667C86C-2221-40D0-B766-283DD4B96085}" dt="2021-11-11T16:49:19.555" v="340"/>
          <ac:inkMkLst>
            <pc:docMk/>
            <pc:sldMk cId="100076053" sldId="295"/>
            <ac:inkMk id="65" creationId="{DB8F9761-1348-4CFD-8CCB-198B1F656194}"/>
          </ac:inkMkLst>
        </pc:inkChg>
        <pc:inkChg chg="add">
          <ac:chgData name="Sahithya Nanditha Dogga" userId="2dd0b96daeb7fcf3" providerId="Windows Live" clId="Web-{2667C86C-2221-40D0-B766-283DD4B96085}" dt="2021-11-11T16:49:20.586" v="341"/>
          <ac:inkMkLst>
            <pc:docMk/>
            <pc:sldMk cId="100076053" sldId="295"/>
            <ac:inkMk id="66" creationId="{4F3C17B5-D93C-4789-824B-486720C6DB00}"/>
          </ac:inkMkLst>
        </pc:inkChg>
        <pc:inkChg chg="add">
          <ac:chgData name="Sahithya Nanditha Dogga" userId="2dd0b96daeb7fcf3" providerId="Windows Live" clId="Web-{2667C86C-2221-40D0-B766-283DD4B96085}" dt="2021-11-11T16:49:20.602" v="342"/>
          <ac:inkMkLst>
            <pc:docMk/>
            <pc:sldMk cId="100076053" sldId="295"/>
            <ac:inkMk id="67" creationId="{BF4B9135-3A3F-45CE-A97E-5ED90D874844}"/>
          </ac:inkMkLst>
        </pc:inkChg>
        <pc:inkChg chg="add">
          <ac:chgData name="Sahithya Nanditha Dogga" userId="2dd0b96daeb7fcf3" providerId="Windows Live" clId="Web-{2667C86C-2221-40D0-B766-283DD4B96085}" dt="2021-11-11T16:49:20.602" v="343"/>
          <ac:inkMkLst>
            <pc:docMk/>
            <pc:sldMk cId="100076053" sldId="295"/>
            <ac:inkMk id="68" creationId="{7573FBEC-FAD3-43CF-8EDF-479811036F94}"/>
          </ac:inkMkLst>
        </pc:inkChg>
        <pc:inkChg chg="add">
          <ac:chgData name="Sahithya Nanditha Dogga" userId="2dd0b96daeb7fcf3" providerId="Windows Live" clId="Web-{2667C86C-2221-40D0-B766-283DD4B96085}" dt="2021-11-11T16:50:20.416" v="344"/>
          <ac:inkMkLst>
            <pc:docMk/>
            <pc:sldMk cId="100076053" sldId="295"/>
            <ac:inkMk id="69" creationId="{BEC93FD0-5642-4AC0-AE75-7DC6F36BBF12}"/>
          </ac:inkMkLst>
        </pc:inkChg>
        <pc:inkChg chg="add del">
          <ac:chgData name="Sahithya Nanditha Dogga" userId="2dd0b96daeb7fcf3" providerId="Windows Live" clId="Web-{2667C86C-2221-40D0-B766-283DD4B96085}" dt="2021-11-11T16:54:44.297" v="404"/>
          <ac:inkMkLst>
            <pc:docMk/>
            <pc:sldMk cId="100076053" sldId="295"/>
            <ac:inkMk id="70" creationId="{505F3992-ADA4-41D7-8155-63DF2274F39C}"/>
          </ac:inkMkLst>
        </pc:inkChg>
        <pc:inkChg chg="add del">
          <ac:chgData name="Sahithya Nanditha Dogga" userId="2dd0b96daeb7fcf3" providerId="Windows Live" clId="Web-{2667C86C-2221-40D0-B766-283DD4B96085}" dt="2021-11-11T16:54:40.625" v="403"/>
          <ac:inkMkLst>
            <pc:docMk/>
            <pc:sldMk cId="100076053" sldId="295"/>
            <ac:inkMk id="71" creationId="{437E423D-4CCE-4E5B-B521-C7A6AFCC6461}"/>
          </ac:inkMkLst>
        </pc:inkChg>
        <pc:inkChg chg="add del">
          <ac:chgData name="Sahithya Nanditha Dogga" userId="2dd0b96daeb7fcf3" providerId="Windows Live" clId="Web-{2667C86C-2221-40D0-B766-283DD4B96085}" dt="2021-11-11T16:54:38.031" v="402"/>
          <ac:inkMkLst>
            <pc:docMk/>
            <pc:sldMk cId="100076053" sldId="295"/>
            <ac:inkMk id="72" creationId="{E08ADB43-6997-4502-BF36-109D1BE51A19}"/>
          </ac:inkMkLst>
        </pc:inkChg>
        <pc:inkChg chg="add del">
          <ac:chgData name="Sahithya Nanditha Dogga" userId="2dd0b96daeb7fcf3" providerId="Windows Live" clId="Web-{2667C86C-2221-40D0-B766-283DD4B96085}" dt="2021-11-11T16:54:38.031" v="401"/>
          <ac:inkMkLst>
            <pc:docMk/>
            <pc:sldMk cId="100076053" sldId="295"/>
            <ac:inkMk id="73" creationId="{7F0D6505-4F67-460F-85C5-7B4EFF922DC6}"/>
          </ac:inkMkLst>
        </pc:inkChg>
        <pc:inkChg chg="add del">
          <ac:chgData name="Sahithya Nanditha Dogga" userId="2dd0b96daeb7fcf3" providerId="Windows Live" clId="Web-{2667C86C-2221-40D0-B766-283DD4B96085}" dt="2021-11-11T16:54:38.031" v="400"/>
          <ac:inkMkLst>
            <pc:docMk/>
            <pc:sldMk cId="100076053" sldId="295"/>
            <ac:inkMk id="74" creationId="{8C0834E2-81EC-48A8-B3DD-24F6AB1B204C}"/>
          </ac:inkMkLst>
        </pc:inkChg>
        <pc:inkChg chg="add del">
          <ac:chgData name="Sahithya Nanditha Dogga" userId="2dd0b96daeb7fcf3" providerId="Windows Live" clId="Web-{2667C86C-2221-40D0-B766-283DD4B96085}" dt="2021-11-11T16:54:38.031" v="399"/>
          <ac:inkMkLst>
            <pc:docMk/>
            <pc:sldMk cId="100076053" sldId="295"/>
            <ac:inkMk id="75" creationId="{09FCC355-4123-42D6-B1D0-69F85181F903}"/>
          </ac:inkMkLst>
        </pc:inkChg>
        <pc:inkChg chg="add del">
          <ac:chgData name="Sahithya Nanditha Dogga" userId="2dd0b96daeb7fcf3" providerId="Windows Live" clId="Web-{2667C86C-2221-40D0-B766-283DD4B96085}" dt="2021-11-11T16:54:38.031" v="398"/>
          <ac:inkMkLst>
            <pc:docMk/>
            <pc:sldMk cId="100076053" sldId="295"/>
            <ac:inkMk id="76" creationId="{A34F598E-7B02-49AB-A831-1C8519400CFF}"/>
          </ac:inkMkLst>
        </pc:inkChg>
        <pc:inkChg chg="add del">
          <ac:chgData name="Sahithya Nanditha Dogga" userId="2dd0b96daeb7fcf3" providerId="Windows Live" clId="Web-{2667C86C-2221-40D0-B766-283DD4B96085}" dt="2021-11-11T16:54:38.031" v="397"/>
          <ac:inkMkLst>
            <pc:docMk/>
            <pc:sldMk cId="100076053" sldId="295"/>
            <ac:inkMk id="77" creationId="{E912ABDE-3423-47DF-B32B-A2FA0A8B4EA9}"/>
          </ac:inkMkLst>
        </pc:inkChg>
        <pc:inkChg chg="add del">
          <ac:chgData name="Sahithya Nanditha Dogga" userId="2dd0b96daeb7fcf3" providerId="Windows Live" clId="Web-{2667C86C-2221-40D0-B766-283DD4B96085}" dt="2021-11-11T16:54:38.031" v="396"/>
          <ac:inkMkLst>
            <pc:docMk/>
            <pc:sldMk cId="100076053" sldId="295"/>
            <ac:inkMk id="78" creationId="{76923376-B764-4D3C-827E-DEBD167D6B97}"/>
          </ac:inkMkLst>
        </pc:inkChg>
        <pc:inkChg chg="add del">
          <ac:chgData name="Sahithya Nanditha Dogga" userId="2dd0b96daeb7fcf3" providerId="Windows Live" clId="Web-{2667C86C-2221-40D0-B766-283DD4B96085}" dt="2021-11-11T16:54:38.031" v="395"/>
          <ac:inkMkLst>
            <pc:docMk/>
            <pc:sldMk cId="100076053" sldId="295"/>
            <ac:inkMk id="79" creationId="{694AB7E7-1000-424C-8C10-805BD185E99F}"/>
          </ac:inkMkLst>
        </pc:inkChg>
        <pc:inkChg chg="add del">
          <ac:chgData name="Sahithya Nanditha Dogga" userId="2dd0b96daeb7fcf3" providerId="Windows Live" clId="Web-{2667C86C-2221-40D0-B766-283DD4B96085}" dt="2021-11-11T16:54:35.187" v="394"/>
          <ac:inkMkLst>
            <pc:docMk/>
            <pc:sldMk cId="100076053" sldId="295"/>
            <ac:inkMk id="80" creationId="{4ECE13BA-71A1-4265-8D73-E9A71D6A435D}"/>
          </ac:inkMkLst>
        </pc:inkChg>
        <pc:inkChg chg="add del">
          <ac:chgData name="Sahithya Nanditha Dogga" userId="2dd0b96daeb7fcf3" providerId="Windows Live" clId="Web-{2667C86C-2221-40D0-B766-283DD4B96085}" dt="2021-11-11T16:54:35.187" v="393"/>
          <ac:inkMkLst>
            <pc:docMk/>
            <pc:sldMk cId="100076053" sldId="295"/>
            <ac:inkMk id="81" creationId="{2DFAE165-5F66-4BF9-AB60-66AFEF01FB3B}"/>
          </ac:inkMkLst>
        </pc:inkChg>
        <pc:inkChg chg="add del">
          <ac:chgData name="Sahithya Nanditha Dogga" userId="2dd0b96daeb7fcf3" providerId="Windows Live" clId="Web-{2667C86C-2221-40D0-B766-283DD4B96085}" dt="2021-11-11T16:54:33.625" v="392"/>
          <ac:inkMkLst>
            <pc:docMk/>
            <pc:sldMk cId="100076053" sldId="295"/>
            <ac:inkMk id="82" creationId="{06151840-C4EF-41E3-9F53-C3F34D768F8D}"/>
          </ac:inkMkLst>
        </pc:inkChg>
        <pc:inkChg chg="add del">
          <ac:chgData name="Sahithya Nanditha Dogga" userId="2dd0b96daeb7fcf3" providerId="Windows Live" clId="Web-{2667C86C-2221-40D0-B766-283DD4B96085}" dt="2021-11-11T16:54:33.625" v="391"/>
          <ac:inkMkLst>
            <pc:docMk/>
            <pc:sldMk cId="100076053" sldId="295"/>
            <ac:inkMk id="83" creationId="{A7ED64DC-07C7-4E02-9B86-38BF6E97967B}"/>
          </ac:inkMkLst>
        </pc:inkChg>
        <pc:inkChg chg="add del">
          <ac:chgData name="Sahithya Nanditha Dogga" userId="2dd0b96daeb7fcf3" providerId="Windows Live" clId="Web-{2667C86C-2221-40D0-B766-283DD4B96085}" dt="2021-11-11T16:54:33.625" v="390"/>
          <ac:inkMkLst>
            <pc:docMk/>
            <pc:sldMk cId="100076053" sldId="295"/>
            <ac:inkMk id="84" creationId="{F04E4B2F-7C7E-4166-84C4-F50D0EFB4F7E}"/>
          </ac:inkMkLst>
        </pc:inkChg>
        <pc:inkChg chg="add del">
          <ac:chgData name="Sahithya Nanditha Dogga" userId="2dd0b96daeb7fcf3" providerId="Windows Live" clId="Web-{2667C86C-2221-40D0-B766-283DD4B96085}" dt="2021-11-11T16:54:30.297" v="389"/>
          <ac:inkMkLst>
            <pc:docMk/>
            <pc:sldMk cId="100076053" sldId="295"/>
            <ac:inkMk id="85" creationId="{C5A7939E-1CF0-4346-A025-D5C679C742FB}"/>
          </ac:inkMkLst>
        </pc:inkChg>
        <pc:inkChg chg="add del">
          <ac:chgData name="Sahithya Nanditha Dogga" userId="2dd0b96daeb7fcf3" providerId="Windows Live" clId="Web-{2667C86C-2221-40D0-B766-283DD4B96085}" dt="2021-11-11T16:54:24.640" v="388"/>
          <ac:inkMkLst>
            <pc:docMk/>
            <pc:sldMk cId="100076053" sldId="295"/>
            <ac:inkMk id="86" creationId="{9ED6B73D-9DA0-4E63-A98E-7C1249933E47}"/>
          </ac:inkMkLst>
        </pc:inkChg>
        <pc:inkChg chg="add del">
          <ac:chgData name="Sahithya Nanditha Dogga" userId="2dd0b96daeb7fcf3" providerId="Windows Live" clId="Web-{2667C86C-2221-40D0-B766-283DD4B96085}" dt="2021-11-11T16:54:24.625" v="387"/>
          <ac:inkMkLst>
            <pc:docMk/>
            <pc:sldMk cId="100076053" sldId="295"/>
            <ac:inkMk id="87" creationId="{A28AD849-7013-4116-88F9-D42B8DB4D85B}"/>
          </ac:inkMkLst>
        </pc:inkChg>
        <pc:inkChg chg="add del">
          <ac:chgData name="Sahithya Nanditha Dogga" userId="2dd0b96daeb7fcf3" providerId="Windows Live" clId="Web-{2667C86C-2221-40D0-B766-283DD4B96085}" dt="2021-11-11T16:54:21.734" v="386"/>
          <ac:inkMkLst>
            <pc:docMk/>
            <pc:sldMk cId="100076053" sldId="295"/>
            <ac:inkMk id="88" creationId="{B1184143-9F1D-4546-A021-CF27A80B98E3}"/>
          </ac:inkMkLst>
        </pc:inkChg>
        <pc:inkChg chg="add del">
          <ac:chgData name="Sahithya Nanditha Dogga" userId="2dd0b96daeb7fcf3" providerId="Windows Live" clId="Web-{2667C86C-2221-40D0-B766-283DD4B96085}" dt="2021-11-11T16:54:21.734" v="385"/>
          <ac:inkMkLst>
            <pc:docMk/>
            <pc:sldMk cId="100076053" sldId="295"/>
            <ac:inkMk id="89" creationId="{51634DBB-CCD4-4B5B-9613-2EBCA0134C5B}"/>
          </ac:inkMkLst>
        </pc:inkChg>
        <pc:inkChg chg="add del">
          <ac:chgData name="Sahithya Nanditha Dogga" userId="2dd0b96daeb7fcf3" providerId="Windows Live" clId="Web-{2667C86C-2221-40D0-B766-283DD4B96085}" dt="2021-11-11T16:54:19.109" v="384"/>
          <ac:inkMkLst>
            <pc:docMk/>
            <pc:sldMk cId="100076053" sldId="295"/>
            <ac:inkMk id="90" creationId="{DADEB3DD-B70A-4072-BC6D-4829DC3B212B}"/>
          </ac:inkMkLst>
        </pc:inkChg>
        <pc:inkChg chg="add del">
          <ac:chgData name="Sahithya Nanditha Dogga" userId="2dd0b96daeb7fcf3" providerId="Windows Live" clId="Web-{2667C86C-2221-40D0-B766-283DD4B96085}" dt="2021-11-11T16:54:16.515" v="383"/>
          <ac:inkMkLst>
            <pc:docMk/>
            <pc:sldMk cId="100076053" sldId="295"/>
            <ac:inkMk id="91" creationId="{C6D28DE2-7BD4-4F13-916E-E73F7D372C60}"/>
          </ac:inkMkLst>
        </pc:inkChg>
        <pc:inkChg chg="add del">
          <ac:chgData name="Sahithya Nanditha Dogga" userId="2dd0b96daeb7fcf3" providerId="Windows Live" clId="Web-{2667C86C-2221-40D0-B766-283DD4B96085}" dt="2021-11-11T16:54:13.921" v="382"/>
          <ac:inkMkLst>
            <pc:docMk/>
            <pc:sldMk cId="100076053" sldId="295"/>
            <ac:inkMk id="92" creationId="{BB50AC83-AF2A-4044-877E-027A87C7AB5B}"/>
          </ac:inkMkLst>
        </pc:inkChg>
        <pc:inkChg chg="add del">
          <ac:chgData name="Sahithya Nanditha Dogga" userId="2dd0b96daeb7fcf3" providerId="Windows Live" clId="Web-{2667C86C-2221-40D0-B766-283DD4B96085}" dt="2021-11-11T16:54:11.327" v="381"/>
          <ac:inkMkLst>
            <pc:docMk/>
            <pc:sldMk cId="100076053" sldId="295"/>
            <ac:inkMk id="93" creationId="{E541B506-FE1A-41AF-99F9-49097592F6DE}"/>
          </ac:inkMkLst>
        </pc:inkChg>
        <pc:inkChg chg="add del">
          <ac:chgData name="Sahithya Nanditha Dogga" userId="2dd0b96daeb7fcf3" providerId="Windows Live" clId="Web-{2667C86C-2221-40D0-B766-283DD4B96085}" dt="2021-11-11T16:54:10.030" v="380"/>
          <ac:inkMkLst>
            <pc:docMk/>
            <pc:sldMk cId="100076053" sldId="295"/>
            <ac:inkMk id="94" creationId="{340AE047-F8AC-495C-BC15-ABA40A3F012C}"/>
          </ac:inkMkLst>
        </pc:inkChg>
        <pc:inkChg chg="add del">
          <ac:chgData name="Sahithya Nanditha Dogga" userId="2dd0b96daeb7fcf3" providerId="Windows Live" clId="Web-{2667C86C-2221-40D0-B766-283DD4B96085}" dt="2021-11-11T16:54:10.030" v="379"/>
          <ac:inkMkLst>
            <pc:docMk/>
            <pc:sldMk cId="100076053" sldId="295"/>
            <ac:inkMk id="95" creationId="{47EA6C1C-6357-46D9-900B-10AC748AE5DF}"/>
          </ac:inkMkLst>
        </pc:inkChg>
        <pc:inkChg chg="add del">
          <ac:chgData name="Sahithya Nanditha Dogga" userId="2dd0b96daeb7fcf3" providerId="Windows Live" clId="Web-{2667C86C-2221-40D0-B766-283DD4B96085}" dt="2021-11-11T16:54:10.030" v="378"/>
          <ac:inkMkLst>
            <pc:docMk/>
            <pc:sldMk cId="100076053" sldId="295"/>
            <ac:inkMk id="96" creationId="{050889D8-2E8F-44F1-AD5F-E18DCDEACE9A}"/>
          </ac:inkMkLst>
        </pc:inkChg>
        <pc:inkChg chg="add del">
          <ac:chgData name="Sahithya Nanditha Dogga" userId="2dd0b96daeb7fcf3" providerId="Windows Live" clId="Web-{2667C86C-2221-40D0-B766-283DD4B96085}" dt="2021-11-11T16:54:08.734" v="377"/>
          <ac:inkMkLst>
            <pc:docMk/>
            <pc:sldMk cId="100076053" sldId="295"/>
            <ac:inkMk id="97" creationId="{3DF94BCF-7503-41D3-973D-2E7F8698E831}"/>
          </ac:inkMkLst>
        </pc:inkChg>
        <pc:inkChg chg="add del">
          <ac:chgData name="Sahithya Nanditha Dogga" userId="2dd0b96daeb7fcf3" providerId="Windows Live" clId="Web-{2667C86C-2221-40D0-B766-283DD4B96085}" dt="2021-11-11T16:54:08.734" v="376"/>
          <ac:inkMkLst>
            <pc:docMk/>
            <pc:sldMk cId="100076053" sldId="295"/>
            <ac:inkMk id="98" creationId="{53A66B40-3FBB-4531-B465-D191B0F4EF11}"/>
          </ac:inkMkLst>
        </pc:inkChg>
        <pc:inkChg chg="add del">
          <ac:chgData name="Sahithya Nanditha Dogga" userId="2dd0b96daeb7fcf3" providerId="Windows Live" clId="Web-{2667C86C-2221-40D0-B766-283DD4B96085}" dt="2021-11-11T16:54:08.734" v="375"/>
          <ac:inkMkLst>
            <pc:docMk/>
            <pc:sldMk cId="100076053" sldId="295"/>
            <ac:inkMk id="99" creationId="{4C9C7056-279B-4D9F-9980-7014E7553D95}"/>
          </ac:inkMkLst>
        </pc:inkChg>
        <pc:inkChg chg="add">
          <ac:chgData name="Sahithya Nanditha Dogga" userId="2dd0b96daeb7fcf3" providerId="Windows Live" clId="Web-{2667C86C-2221-40D0-B766-283DD4B96085}" dt="2021-11-11T16:54:48.438" v="405"/>
          <ac:inkMkLst>
            <pc:docMk/>
            <pc:sldMk cId="100076053" sldId="295"/>
            <ac:inkMk id="100" creationId="{35ED984E-5666-4C71-B204-5A4D1918FFE3}"/>
          </ac:inkMkLst>
        </pc:inkChg>
        <pc:inkChg chg="add">
          <ac:chgData name="Sahithya Nanditha Dogga" userId="2dd0b96daeb7fcf3" providerId="Windows Live" clId="Web-{2667C86C-2221-40D0-B766-283DD4B96085}" dt="2021-11-11T16:54:50.438" v="406"/>
          <ac:inkMkLst>
            <pc:docMk/>
            <pc:sldMk cId="100076053" sldId="295"/>
            <ac:inkMk id="101" creationId="{D8853753-FC2F-4244-9AF4-6C9BA3E0D574}"/>
          </ac:inkMkLst>
        </pc:inkChg>
        <pc:inkChg chg="add del">
          <ac:chgData name="Sahithya Nanditha Dogga" userId="2dd0b96daeb7fcf3" providerId="Windows Live" clId="Web-{2667C86C-2221-40D0-B766-283DD4B96085}" dt="2021-11-11T16:55:30.189" v="408"/>
          <ac:inkMkLst>
            <pc:docMk/>
            <pc:sldMk cId="100076053" sldId="295"/>
            <ac:inkMk id="102" creationId="{5E1337F6-DEBD-4331-B83F-2E0544A4FFA7}"/>
          </ac:inkMkLst>
        </pc:inkChg>
        <pc:inkChg chg="add">
          <ac:chgData name="Sahithya Nanditha Dogga" userId="2dd0b96daeb7fcf3" providerId="Windows Live" clId="Web-{2667C86C-2221-40D0-B766-283DD4B96085}" dt="2021-11-11T16:55:43.533" v="409"/>
          <ac:inkMkLst>
            <pc:docMk/>
            <pc:sldMk cId="100076053" sldId="295"/>
            <ac:inkMk id="103" creationId="{7A2FCF63-EAD7-4906-89E7-5C23DD234DCC}"/>
          </ac:inkMkLst>
        </pc:inkChg>
        <pc:inkChg chg="add del">
          <ac:chgData name="Sahithya Nanditha Dogga" userId="2dd0b96daeb7fcf3" providerId="Windows Live" clId="Web-{2667C86C-2221-40D0-B766-283DD4B96085}" dt="2021-11-11T16:56:49.003" v="418"/>
          <ac:inkMkLst>
            <pc:docMk/>
            <pc:sldMk cId="100076053" sldId="295"/>
            <ac:inkMk id="105" creationId="{3F3BD733-F71F-4F7D-BCC5-25A8AB6E76A1}"/>
          </ac:inkMkLst>
        </pc:inkChg>
        <pc:inkChg chg="add del">
          <ac:chgData name="Sahithya Nanditha Dogga" userId="2dd0b96daeb7fcf3" providerId="Windows Live" clId="Web-{2667C86C-2221-40D0-B766-283DD4B96085}" dt="2021-11-11T16:56:49.003" v="417"/>
          <ac:inkMkLst>
            <pc:docMk/>
            <pc:sldMk cId="100076053" sldId="295"/>
            <ac:inkMk id="106" creationId="{14418D3E-B1B5-4F3C-B6BB-FB24A4D0A024}"/>
          </ac:inkMkLst>
        </pc:inkChg>
        <pc:inkChg chg="add del">
          <ac:chgData name="Sahithya Nanditha Dogga" userId="2dd0b96daeb7fcf3" providerId="Windows Live" clId="Web-{2667C86C-2221-40D0-B766-283DD4B96085}" dt="2021-11-11T16:56:45.628" v="415"/>
          <ac:inkMkLst>
            <pc:docMk/>
            <pc:sldMk cId="100076053" sldId="295"/>
            <ac:inkMk id="108" creationId="{EE43E9FD-E447-4FB6-8699-C753B2F0FCAC}"/>
          </ac:inkMkLst>
        </pc:inkChg>
        <pc:inkChg chg="add del">
          <ac:chgData name="Sahithya Nanditha Dogga" userId="2dd0b96daeb7fcf3" providerId="Windows Live" clId="Web-{2667C86C-2221-40D0-B766-283DD4B96085}" dt="2021-11-11T16:58:01.458" v="424"/>
          <ac:inkMkLst>
            <pc:docMk/>
            <pc:sldMk cId="100076053" sldId="295"/>
            <ac:inkMk id="110" creationId="{C839351B-9358-4F0D-9520-5511057FC114}"/>
          </ac:inkMkLst>
        </pc:inkChg>
        <pc:inkChg chg="add del">
          <ac:chgData name="Sahithya Nanditha Dogga" userId="2dd0b96daeb7fcf3" providerId="Windows Live" clId="Web-{2667C86C-2221-40D0-B766-283DD4B96085}" dt="2021-11-11T16:58:01.442" v="423"/>
          <ac:inkMkLst>
            <pc:docMk/>
            <pc:sldMk cId="100076053" sldId="295"/>
            <ac:inkMk id="111" creationId="{E296DCA0-036D-4E0F-86A6-EE0E38243550}"/>
          </ac:inkMkLst>
        </pc:inkChg>
        <pc:cxnChg chg="add mod">
          <ac:chgData name="Sahithya Nanditha Dogga" userId="2dd0b96daeb7fcf3" providerId="Windows Live" clId="Web-{2667C86C-2221-40D0-B766-283DD4B96085}" dt="2021-11-11T16:15:39.180" v="60"/>
          <ac:cxnSpMkLst>
            <pc:docMk/>
            <pc:sldMk cId="100076053" sldId="295"/>
            <ac:cxnSpMk id="4" creationId="{863B5898-43F0-4A58-B363-2F9B2FB227AD}"/>
          </ac:cxnSpMkLst>
        </pc:cxnChg>
      </pc:sldChg>
    </pc:docChg>
  </pc:docChgLst>
  <pc:docChgLst>
    <pc:chgData name="Sahithya Nanditha Dogga" userId="2dd0b96daeb7fcf3" providerId="Windows Live" clId="Web-{1E71031A-8272-4CA6-9DD2-BD72F4AC10E4}"/>
    <pc:docChg chg="modSld">
      <pc:chgData name="Sahithya Nanditha Dogga" userId="2dd0b96daeb7fcf3" providerId="Windows Live" clId="Web-{1E71031A-8272-4CA6-9DD2-BD72F4AC10E4}" dt="2021-11-11T15:56:54.645" v="9"/>
      <pc:docMkLst>
        <pc:docMk/>
      </pc:docMkLst>
      <pc:sldChg chg="addSp delSp modSp">
        <pc:chgData name="Sahithya Nanditha Dogga" userId="2dd0b96daeb7fcf3" providerId="Windows Live" clId="Web-{1E71031A-8272-4CA6-9DD2-BD72F4AC10E4}" dt="2021-11-11T15:56:54.645" v="9"/>
        <pc:sldMkLst>
          <pc:docMk/>
          <pc:sldMk cId="0" sldId="293"/>
        </pc:sldMkLst>
        <pc:spChg chg="add del mod">
          <ac:chgData name="Sahithya Nanditha Dogga" userId="2dd0b96daeb7fcf3" providerId="Windows Live" clId="Web-{1E71031A-8272-4CA6-9DD2-BD72F4AC10E4}" dt="2021-11-11T15:56:54.645" v="9"/>
          <ac:spMkLst>
            <pc:docMk/>
            <pc:sldMk cId="0" sldId="293"/>
            <ac:spMk id="3" creationId="{BDCD15DC-C521-46EB-858A-7631B6C03258}"/>
          </ac:spMkLst>
        </pc:spChg>
        <pc:cxnChg chg="add mod">
          <ac:chgData name="Sahithya Nanditha Dogga" userId="2dd0b96daeb7fcf3" providerId="Windows Live" clId="Web-{1E71031A-8272-4CA6-9DD2-BD72F4AC10E4}" dt="2021-11-11T15:55:51.113" v="6"/>
          <ac:cxnSpMkLst>
            <pc:docMk/>
            <pc:sldMk cId="0" sldId="293"/>
            <ac:cxnSpMk id="2" creationId="{F33163A9-D9EB-4110-B6A7-BFF7832758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b81ee14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b81ee142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e859ad0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e859ad0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c7ce395bc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c7ce395bc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F10-57F9-453E-9C29-D04B0EBDAB4F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C22A-0D6E-449F-BE6E-4B44F2511981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31E1-BDDB-4525-A929-93CB7CDC6B0B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B0A-1E6B-45CD-A927-F0FCBF616FFF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7B2D-D8DD-4154-A3D4-C01B9AB12999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815-DE15-47B4-AC84-C78CFDCCBCC1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2C6A-345A-4BF2-A082-EA0BB61BFC78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7EB0-82A9-4E2C-AA4C-D8755BB0CC78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0BCD-BEC5-4F66-BE20-62185105CEB7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BB20-BA44-4654-A838-AA6782873382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F90E-CBA3-492D-88EA-5E65A501D610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D5A873-DA55-4A19-B39E-4F251D4BEA49}" type="datetime1">
              <a:rPr lang="en-US" smtClean="0"/>
              <a:pPr/>
              <a:t>12/20/2021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7837" y="236868"/>
            <a:ext cx="80571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sz="23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39" y="1257522"/>
            <a:ext cx="11715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19102" y="2571750"/>
            <a:ext cx="4229099" cy="10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15000"/>
              </a:lnSpc>
            </a:pP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Esteemed Guidance of</a:t>
            </a:r>
          </a:p>
          <a:p>
            <a:pPr lvl="2" algn="ctr">
              <a:lnSpc>
                <a:spcPct val="115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6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Argha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Sarkar</a:t>
            </a:r>
            <a:r>
              <a:rPr lang="en-US" sz="16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lang="en-US" sz="16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algn="ctr">
              <a:lnSpc>
                <a:spcPct val="115000"/>
              </a:lnSpc>
            </a:pP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 ECE Department</a:t>
            </a:r>
            <a:endParaRPr sz="16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222293" y="2364586"/>
            <a:ext cx="2904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99519" y="2739386"/>
            <a:ext cx="3774275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1.19pa1a04b1       N</a:t>
            </a:r>
            <a:r>
              <a:rPr lang="en-GB" sz="12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AKASH</a:t>
            </a:r>
            <a:endParaRPr lang="en-GB" sz="1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2.19pa1a04b3       N</a:t>
            </a:r>
            <a:r>
              <a:rPr lang="en-US" sz="12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DATTA </a:t>
            </a:r>
            <a:r>
              <a:rPr lang="en-US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VENU</a:t>
            </a:r>
          </a:p>
          <a:p>
            <a:r>
              <a:rPr lang="en-GB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.19pa1a0489       L</a:t>
            </a:r>
            <a:r>
              <a:rPr lang="en-US" sz="12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SAI </a:t>
            </a:r>
            <a:r>
              <a:rPr lang="en-US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1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19pa1a0468       K</a:t>
            </a:r>
            <a:r>
              <a:rPr lang="en-US" sz="12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SUJANA</a:t>
            </a:r>
            <a:endParaRPr lang="en-US" sz="1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793" y="3803660"/>
            <a:ext cx="8497500" cy="1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 ENGINEERING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VISHNU INSTITUTE OF TECHNOLOGY(A), BHIMAVARAM</a:t>
            </a:r>
            <a:endParaRPr sz="16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by AICTE, Permanently affiliated to JNTUK, Accredited by NBA &amp; NAAC)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98" y="542260"/>
            <a:ext cx="7974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 MASK DETECTION USING MACHINE LEARNING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-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Approach to Reduce Risk of Corona Virus Spread</a:t>
            </a:r>
            <a:endParaRPr lang="en-US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70" y="509745"/>
            <a:ext cx="8520600" cy="5727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EXPECTED OUTCOME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388" y="1173740"/>
            <a:ext cx="8295587" cy="34164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model will be able to detect the face with or without mask with better accuracy.</a:t>
            </a:r>
          </a:p>
          <a:p>
            <a:pPr>
              <a:buClrTx/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output will be shown on the frame .</a:t>
            </a:r>
          </a:p>
          <a:p>
            <a:pPr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model can be implemented using outer devices like web cams e.t.c.</a:t>
            </a:r>
          </a:p>
          <a:p>
            <a:pPr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35" y="435318"/>
            <a:ext cx="8520600" cy="5727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OF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714" y="1152475"/>
            <a:ext cx="8295587" cy="34164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1.DATA COLLECTION		 1 WEEK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MODEL BUILDING		 2 WEEKS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3.MODEL TESTING		 1 WEEK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4.FINAL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RESULTS		 1 WEEK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5.REPORT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SUBMISSION		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92826" y="346093"/>
            <a:ext cx="83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b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560702" y="902935"/>
            <a:ext cx="8030407" cy="492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Das, Arjya, Mohammad Wasif Ansari, and Rohini Basak. "Covid-19 Face Mask Detection Using TensorFlow, Keras and OpenCV." 2020 IEEE 17th India Council International Conference (INDICON). IEEE, 2020.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"Feature extraction based on deep learning for some traditional machine learning methods." 2018 3rd International Conference on Computer Science and Engineering (UBMK). IEEE, 2018.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Loey, Mohamed, et al. "A hybrid deep transfer learning model with machine learning methods for face mask detection in the era of the COVID-19 pandemic." Measurement 167 (2021): 108288.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Adusumalli, Harish, et al. "Face Mask Detection Using OpenCV." 2021 Third International Conference on Intelligent Communication Technologies and Virtual Mobile Networks (ICICV). IEEE, 2021.</a:t>
            </a:r>
          </a:p>
          <a:p>
            <a:pPr marL="0" indent="0" algn="just">
              <a:lnSpc>
                <a:spcPct val="150000"/>
              </a:lnSpc>
              <a:spcAft>
                <a:spcPts val="1600"/>
              </a:spcAft>
              <a:buSzPct val="100000"/>
              <a:buFont typeface="Wingdings" pitchFamily="2" charset="2"/>
              <a:buChar char="Ø"/>
            </a:pPr>
            <a:endParaRPr sz="160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4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0473" y="2027719"/>
            <a:ext cx="6811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51875" y="3877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400" b="1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93894" y="657547"/>
            <a:ext cx="8520600" cy="4162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chemeClr val="tx1"/>
              </a:buClr>
              <a:buSzPts val="14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Font typeface="Wingdings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RESULTS(</a:t>
            </a:r>
            <a:r>
              <a:rPr lang="en-US" sz="18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obtained as of now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 indent="-317500">
              <a:buClr>
                <a:schemeClr val="tx1"/>
              </a:buClr>
              <a:buSzPts val="1400"/>
              <a:buNone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17500">
              <a:buClr>
                <a:schemeClr val="tx1"/>
              </a:buClr>
              <a:buSzPts val="14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PLAN OF ACTION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Ø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Ø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 pitchFamily="2" charset="2"/>
              <a:buChar char="Ø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66" y="423760"/>
            <a:ext cx="8520600" cy="5727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STATEMENT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38" y="850605"/>
            <a:ext cx="8559209" cy="4040371"/>
          </a:xfrm>
        </p:spPr>
        <p:txBody>
          <a:bodyPr/>
          <a:lstStyle/>
          <a:p>
            <a:pPr marL="469900" algn="just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1600"/>
              <a:buFont typeface="Wingdings" pitchFamily="2" charset="2"/>
              <a:buChar char="Ø"/>
            </a:pPr>
            <a:r>
              <a:rPr lang="en-US" sz="1800" dirty="0" smtClean="0">
                <a:latin typeface="Times New Roman"/>
                <a:ea typeface="Times New Roman"/>
              </a:rPr>
              <a:t>In the present situations, people are not wearing masks in the public places like shopping malls, banks  etc.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69900" algn="just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16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overcome this problem,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came up with an idea to use a detector that clicks the pictures of human beings continuously.</a:t>
            </a:r>
          </a:p>
          <a:p>
            <a:pPr marL="469900" algn="just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16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detects from their faces whether they are wearing a mask or not without manual involvement.</a:t>
            </a:r>
          </a:p>
          <a:p>
            <a:pPr marL="469900" algn="just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1600"/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detector is helpful to detect the people faces using image processing and machine learning.</a:t>
            </a:r>
          </a:p>
          <a:p>
            <a:pPr marL="469900" algn="just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ts val="1600"/>
              <a:buFont typeface="Wingdings" pitchFamily="2" charset="2"/>
              <a:buChar char="Ø"/>
            </a:pPr>
            <a:endParaRPr lang="en-US" sz="1800" dirty="0"/>
          </a:p>
        </p:txBody>
      </p:sp>
      <p:pic>
        <p:nvPicPr>
          <p:cNvPr id="4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7" y="139499"/>
            <a:ext cx="7772400" cy="68580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 DIAGRAM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qefWEGQ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27" y="882797"/>
            <a:ext cx="5138131" cy="4111847"/>
          </a:xfrm>
          <a:prstGeom prst="rect">
            <a:avLst/>
          </a:prstGeom>
        </p:spPr>
      </p:pic>
      <p:pic>
        <p:nvPicPr>
          <p:cNvPr id="4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163" y="431516"/>
            <a:ext cx="760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6971" y="404038"/>
            <a:ext cx="8520600" cy="413335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RESULTS (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obtained as of now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08343" y="871871"/>
            <a:ext cx="8633638" cy="4104167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face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mask detector is programmed using python and its libraries like Opencv,Matplotlib etc.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will be able to detect the faces of  human beings using image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opencv library.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detector can also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able to detect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human faces through the Webcam and gives the output whether they are wearing a face mask or not.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59487" y="4369981"/>
            <a:ext cx="93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Fig 1:COLLECTING FACES WITHOUT MASK DATASET USING SYSTEM CAMERA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15" name="Picture 14" descr="res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65944"/>
          </a:xfrm>
          <a:prstGeom prst="rect">
            <a:avLst/>
          </a:prstGeom>
        </p:spPr>
      </p:pic>
      <p:pic>
        <p:nvPicPr>
          <p:cNvPr id="16" name="Picture 15" descr="venu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2" y="0"/>
            <a:ext cx="3732028" cy="36894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7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916" y="4369981"/>
            <a:ext cx="873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Fig 2 :COLLECTING FACES WITH  MASK DATASET USING SYSTEM CAMERA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11" name="Picture 10" descr="res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65944"/>
          </a:xfrm>
          <a:prstGeom prst="rect">
            <a:avLst/>
          </a:prstGeom>
        </p:spPr>
      </p:pic>
      <p:pic>
        <p:nvPicPr>
          <p:cNvPr id="12" name="Picture 11" descr="venu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03" y="0"/>
            <a:ext cx="3724297" cy="36894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74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223" y="4444409"/>
            <a:ext cx="873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Fig 3:DETECTION OF FACE WITHOUT MASK USING SYSTEM CAMERA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399" y="3221665"/>
            <a:ext cx="680484" cy="1063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ccurac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61" y="3306726"/>
            <a:ext cx="4371405" cy="7868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921" y="3296093"/>
            <a:ext cx="4720856" cy="8825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9" name="Picture 8" descr="venu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00" y="-1"/>
            <a:ext cx="3641400" cy="3072809"/>
          </a:xfrm>
          <a:prstGeom prst="rect">
            <a:avLst/>
          </a:prstGeom>
        </p:spPr>
      </p:pic>
      <p:pic>
        <p:nvPicPr>
          <p:cNvPr id="10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061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223" y="4529470"/>
            <a:ext cx="873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Fig 4:DETECTION OF FACE WITH MASK USING SYSTEM CAMERA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2502" y="3476846"/>
            <a:ext cx="669851" cy="850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ccurac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01" y="3492624"/>
            <a:ext cx="4224672" cy="7603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2326" y="3480392"/>
            <a:ext cx="4635795" cy="7726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9" name="Picture 8" descr="venu 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38" y="0"/>
            <a:ext cx="3773362" cy="3125971"/>
          </a:xfrm>
          <a:prstGeom prst="rect">
            <a:avLst/>
          </a:prstGeom>
        </p:spPr>
      </p:pic>
      <p:pic>
        <p:nvPicPr>
          <p:cNvPr id="10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0986" y="1"/>
            <a:ext cx="723014" cy="83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1186</TotalTime>
  <Words>371</Words>
  <Application>Microsoft Office PowerPoint</Application>
  <PresentationFormat>On-screen Show (16:9)</PresentationFormat>
  <Paragraphs>76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CONTENTS</vt:lpstr>
      <vt:lpstr>PROBLEM  STATEMENT </vt:lpstr>
      <vt:lpstr>BLOCK  DIAGRAM</vt:lpstr>
      <vt:lpstr>       RESULTS (obtained as of now)</vt:lpstr>
      <vt:lpstr>Slide 6</vt:lpstr>
      <vt:lpstr>Slide 7</vt:lpstr>
      <vt:lpstr>Slide 8</vt:lpstr>
      <vt:lpstr>Slide 9</vt:lpstr>
      <vt:lpstr>EXPECTED OUTCOME</vt:lpstr>
      <vt:lpstr>PLAN OF ACTION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PRABHAKAR RAO</dc:creator>
  <cp:lastModifiedBy>LENOVO</cp:lastModifiedBy>
  <cp:revision>573</cp:revision>
  <dcterms:modified xsi:type="dcterms:W3CDTF">2021-12-20T17:37:48Z</dcterms:modified>
</cp:coreProperties>
</file>