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433585-0F1B-4E86-B26F-533F8F19A04B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E6AE9B-A7D1-4DE0-AF7B-F44E6804F793}">
      <dgm:prSet phldrT="[Text]"/>
      <dgm:spPr/>
      <dgm:t>
        <a:bodyPr/>
        <a:lstStyle/>
        <a:p>
          <a:r>
            <a:rPr lang="en-US" dirty="0" err="1" smtClean="0"/>
            <a:t>Chatbot</a:t>
          </a:r>
          <a:endParaRPr lang="en-US" dirty="0"/>
        </a:p>
      </dgm:t>
    </dgm:pt>
    <dgm:pt modelId="{0581D0FE-A587-4A9A-A2EB-60C818C39AB4}" type="parTrans" cxnId="{FE1DD7F3-287D-441F-8752-2C11CD21102A}">
      <dgm:prSet/>
      <dgm:spPr/>
      <dgm:t>
        <a:bodyPr/>
        <a:lstStyle/>
        <a:p>
          <a:endParaRPr lang="en-US"/>
        </a:p>
      </dgm:t>
    </dgm:pt>
    <dgm:pt modelId="{4877F9CF-8B74-44EC-BAA8-F195096E988E}" type="sibTrans" cxnId="{FE1DD7F3-287D-441F-8752-2C11CD21102A}">
      <dgm:prSet/>
      <dgm:spPr/>
      <dgm:t>
        <a:bodyPr/>
        <a:lstStyle/>
        <a:p>
          <a:endParaRPr lang="en-US"/>
        </a:p>
      </dgm:t>
    </dgm:pt>
    <dgm:pt modelId="{3B38DFDF-61F5-4E6B-ACAA-F9728621389B}">
      <dgm:prSet phldrT="[Text]"/>
      <dgm:spPr/>
      <dgm:t>
        <a:bodyPr/>
        <a:lstStyle/>
        <a:p>
          <a:r>
            <a:rPr lang="en-US" dirty="0" smtClean="0"/>
            <a:t>Party wear</a:t>
          </a:r>
          <a:endParaRPr lang="en-US" dirty="0"/>
        </a:p>
      </dgm:t>
    </dgm:pt>
    <dgm:pt modelId="{F7A5B07D-B95C-45BA-91CB-89DA8B83F220}" type="parTrans" cxnId="{13509C27-56AC-47A0-B34D-2835EF7D83D2}">
      <dgm:prSet/>
      <dgm:spPr/>
      <dgm:t>
        <a:bodyPr/>
        <a:lstStyle/>
        <a:p>
          <a:endParaRPr lang="en-US"/>
        </a:p>
      </dgm:t>
    </dgm:pt>
    <dgm:pt modelId="{C37B5CF4-B2AB-4633-84F3-5D9785B86DB6}" type="sibTrans" cxnId="{13509C27-56AC-47A0-B34D-2835EF7D83D2}">
      <dgm:prSet/>
      <dgm:spPr/>
      <dgm:t>
        <a:bodyPr/>
        <a:lstStyle/>
        <a:p>
          <a:endParaRPr lang="en-US"/>
        </a:p>
      </dgm:t>
    </dgm:pt>
    <dgm:pt modelId="{3B19AD6E-4AFC-4308-BBD4-2F1AB1B3D4FB}">
      <dgm:prSet phldrT="[Text]"/>
      <dgm:spPr/>
      <dgm:t>
        <a:bodyPr/>
        <a:lstStyle/>
        <a:p>
          <a:r>
            <a:rPr lang="en-US" dirty="0" smtClean="0"/>
            <a:t>men</a:t>
          </a:r>
          <a:endParaRPr lang="en-US" dirty="0"/>
        </a:p>
      </dgm:t>
    </dgm:pt>
    <dgm:pt modelId="{1B4A14F2-F319-4384-8923-851828FEA280}" type="parTrans" cxnId="{DF98D999-F956-4BB4-9564-B6702888C924}">
      <dgm:prSet/>
      <dgm:spPr/>
      <dgm:t>
        <a:bodyPr/>
        <a:lstStyle/>
        <a:p>
          <a:endParaRPr lang="en-US"/>
        </a:p>
      </dgm:t>
    </dgm:pt>
    <dgm:pt modelId="{661F3E06-B7B8-4836-BF56-4EE5EBFDE357}" type="sibTrans" cxnId="{DF98D999-F956-4BB4-9564-B6702888C924}">
      <dgm:prSet/>
      <dgm:spPr/>
      <dgm:t>
        <a:bodyPr/>
        <a:lstStyle/>
        <a:p>
          <a:endParaRPr lang="en-US"/>
        </a:p>
      </dgm:t>
    </dgm:pt>
    <dgm:pt modelId="{F0F28F15-8DED-4639-8915-5C4F10716616}">
      <dgm:prSet phldrT="[Text]"/>
      <dgm:spPr/>
      <dgm:t>
        <a:bodyPr/>
        <a:lstStyle/>
        <a:p>
          <a:r>
            <a:rPr lang="en-US" dirty="0" smtClean="0"/>
            <a:t>Casual  wear</a:t>
          </a:r>
          <a:endParaRPr lang="en-US" dirty="0"/>
        </a:p>
      </dgm:t>
    </dgm:pt>
    <dgm:pt modelId="{D3C31D0D-5D74-42A4-A982-22DCCA504554}" type="parTrans" cxnId="{77B33EBB-9080-46F6-8F6E-9BEA826D624A}">
      <dgm:prSet/>
      <dgm:spPr/>
      <dgm:t>
        <a:bodyPr/>
        <a:lstStyle/>
        <a:p>
          <a:endParaRPr lang="en-US"/>
        </a:p>
      </dgm:t>
    </dgm:pt>
    <dgm:pt modelId="{75088DE5-906C-43B7-A08C-BEDAF5D64E45}" type="sibTrans" cxnId="{77B33EBB-9080-46F6-8F6E-9BEA826D624A}">
      <dgm:prSet/>
      <dgm:spPr/>
      <dgm:t>
        <a:bodyPr/>
        <a:lstStyle/>
        <a:p>
          <a:endParaRPr lang="en-US"/>
        </a:p>
      </dgm:t>
    </dgm:pt>
    <dgm:pt modelId="{A9343B0C-ECB4-4AB5-BFC5-A30FACBCA1E2}">
      <dgm:prSet/>
      <dgm:spPr/>
      <dgm:t>
        <a:bodyPr/>
        <a:lstStyle/>
        <a:p>
          <a:r>
            <a:rPr lang="en-US" dirty="0" smtClean="0"/>
            <a:t>Summer wear</a:t>
          </a:r>
          <a:endParaRPr lang="en-US" dirty="0"/>
        </a:p>
      </dgm:t>
    </dgm:pt>
    <dgm:pt modelId="{43018C46-A570-498A-939E-F5233872F40D}" type="parTrans" cxnId="{C36047C6-88AB-420D-A09B-8023241725CF}">
      <dgm:prSet/>
      <dgm:spPr/>
      <dgm:t>
        <a:bodyPr/>
        <a:lstStyle/>
        <a:p>
          <a:endParaRPr lang="en-US"/>
        </a:p>
      </dgm:t>
    </dgm:pt>
    <dgm:pt modelId="{9366BE24-DB62-47E5-AF65-30B06995CDC3}" type="sibTrans" cxnId="{C36047C6-88AB-420D-A09B-8023241725CF}">
      <dgm:prSet/>
      <dgm:spPr/>
      <dgm:t>
        <a:bodyPr/>
        <a:lstStyle/>
        <a:p>
          <a:endParaRPr lang="en-US"/>
        </a:p>
      </dgm:t>
    </dgm:pt>
    <dgm:pt modelId="{5D7CFB8D-ED6B-4A66-86FF-284CA2ACED36}">
      <dgm:prSet/>
      <dgm:spPr/>
      <dgm:t>
        <a:bodyPr/>
        <a:lstStyle/>
        <a:p>
          <a:r>
            <a:rPr lang="en-US" dirty="0" smtClean="0"/>
            <a:t>Formal dresses and gowns</a:t>
          </a:r>
          <a:endParaRPr lang="en-US" dirty="0"/>
        </a:p>
      </dgm:t>
    </dgm:pt>
    <dgm:pt modelId="{2C4D33B7-E559-492E-8853-AC295B44B3E8}" type="parTrans" cxnId="{FA1D905E-E6A6-4E4C-A905-CD1B775F5CC5}">
      <dgm:prSet/>
      <dgm:spPr/>
      <dgm:t>
        <a:bodyPr/>
        <a:lstStyle/>
        <a:p>
          <a:endParaRPr lang="en-US"/>
        </a:p>
      </dgm:t>
    </dgm:pt>
    <dgm:pt modelId="{D2FA3CEB-AA57-4CEC-96BA-D05310D90DE2}" type="sibTrans" cxnId="{FA1D905E-E6A6-4E4C-A905-CD1B775F5CC5}">
      <dgm:prSet/>
      <dgm:spPr/>
      <dgm:t>
        <a:bodyPr/>
        <a:lstStyle/>
        <a:p>
          <a:endParaRPr lang="en-US"/>
        </a:p>
      </dgm:t>
    </dgm:pt>
    <dgm:pt modelId="{EDB435E2-8C67-4090-A078-943D2A18B9ED}">
      <dgm:prSet/>
      <dgm:spPr/>
      <dgm:t>
        <a:bodyPr/>
        <a:lstStyle/>
        <a:p>
          <a:r>
            <a:rPr lang="en-US" dirty="0" smtClean="0"/>
            <a:t>women</a:t>
          </a:r>
          <a:endParaRPr lang="en-US" dirty="0"/>
        </a:p>
      </dgm:t>
    </dgm:pt>
    <dgm:pt modelId="{FC840050-D261-49EE-83A1-55D6C965F69F}" type="parTrans" cxnId="{85CC0051-DD39-4840-96A1-3A1614297DBA}">
      <dgm:prSet/>
      <dgm:spPr/>
      <dgm:t>
        <a:bodyPr/>
        <a:lstStyle/>
        <a:p>
          <a:endParaRPr lang="en-US"/>
        </a:p>
      </dgm:t>
    </dgm:pt>
    <dgm:pt modelId="{BB75411C-98CD-424F-A759-FA5EF884FCDB}" type="sibTrans" cxnId="{85CC0051-DD39-4840-96A1-3A1614297DBA}">
      <dgm:prSet/>
      <dgm:spPr/>
      <dgm:t>
        <a:bodyPr/>
        <a:lstStyle/>
        <a:p>
          <a:endParaRPr lang="en-US"/>
        </a:p>
      </dgm:t>
    </dgm:pt>
    <dgm:pt modelId="{46C69D81-AB6C-4116-BB78-49BA3ED9570A}">
      <dgm:prSet/>
      <dgm:spPr/>
      <dgm:t>
        <a:bodyPr/>
        <a:lstStyle/>
        <a:p>
          <a:r>
            <a:rPr lang="en-US" dirty="0" smtClean="0"/>
            <a:t>men</a:t>
          </a:r>
          <a:endParaRPr lang="en-US" dirty="0"/>
        </a:p>
      </dgm:t>
    </dgm:pt>
    <dgm:pt modelId="{3EA063E6-F244-4B68-BC1B-EC9DBDF56EB6}" type="parTrans" cxnId="{85AF7442-9DD5-4640-8466-600EC48DF566}">
      <dgm:prSet/>
      <dgm:spPr/>
      <dgm:t>
        <a:bodyPr/>
        <a:lstStyle/>
        <a:p>
          <a:endParaRPr lang="en-US"/>
        </a:p>
      </dgm:t>
    </dgm:pt>
    <dgm:pt modelId="{3D91B8F7-16A6-431A-A835-42A540AB9492}" type="sibTrans" cxnId="{85AF7442-9DD5-4640-8466-600EC48DF566}">
      <dgm:prSet/>
      <dgm:spPr/>
      <dgm:t>
        <a:bodyPr/>
        <a:lstStyle/>
        <a:p>
          <a:endParaRPr lang="en-US"/>
        </a:p>
      </dgm:t>
    </dgm:pt>
    <dgm:pt modelId="{EFB05245-1EF5-4621-91D8-DED78FE85C29}">
      <dgm:prSet/>
      <dgm:spPr/>
      <dgm:t>
        <a:bodyPr/>
        <a:lstStyle/>
        <a:p>
          <a:r>
            <a:rPr lang="en-US" dirty="0" smtClean="0"/>
            <a:t>women</a:t>
          </a:r>
          <a:endParaRPr lang="en-US" dirty="0"/>
        </a:p>
      </dgm:t>
    </dgm:pt>
    <dgm:pt modelId="{622A09FC-FE23-4E4B-B1CA-87FE73659B7D}" type="parTrans" cxnId="{4D6BF62D-5888-4604-B7A8-F53B9DEA8A2F}">
      <dgm:prSet/>
      <dgm:spPr/>
      <dgm:t>
        <a:bodyPr/>
        <a:lstStyle/>
        <a:p>
          <a:endParaRPr lang="en-US"/>
        </a:p>
      </dgm:t>
    </dgm:pt>
    <dgm:pt modelId="{15573487-4978-480C-8076-E631CC2B67F2}" type="sibTrans" cxnId="{4D6BF62D-5888-4604-B7A8-F53B9DEA8A2F}">
      <dgm:prSet/>
      <dgm:spPr/>
      <dgm:t>
        <a:bodyPr/>
        <a:lstStyle/>
        <a:p>
          <a:endParaRPr lang="en-US"/>
        </a:p>
      </dgm:t>
    </dgm:pt>
    <dgm:pt modelId="{AE57E926-9264-48EA-A908-2A1AB7627FB7}">
      <dgm:prSet/>
      <dgm:spPr/>
      <dgm:t>
        <a:bodyPr/>
        <a:lstStyle/>
        <a:p>
          <a:r>
            <a:rPr lang="en-US" dirty="0" smtClean="0"/>
            <a:t>women</a:t>
          </a:r>
          <a:endParaRPr lang="en-US" dirty="0"/>
        </a:p>
      </dgm:t>
    </dgm:pt>
    <dgm:pt modelId="{8B58AC96-DAF8-4117-B9B4-A0C8D5AB4886}" type="parTrans" cxnId="{33E4EC63-6C48-4CBC-95CF-48F3C224D728}">
      <dgm:prSet/>
      <dgm:spPr/>
      <dgm:t>
        <a:bodyPr/>
        <a:lstStyle/>
        <a:p>
          <a:endParaRPr lang="en-US"/>
        </a:p>
      </dgm:t>
    </dgm:pt>
    <dgm:pt modelId="{AECA46F4-828A-4CB3-BD91-93B88335CE1A}" type="sibTrans" cxnId="{33E4EC63-6C48-4CBC-95CF-48F3C224D728}">
      <dgm:prSet/>
      <dgm:spPr/>
      <dgm:t>
        <a:bodyPr/>
        <a:lstStyle/>
        <a:p>
          <a:endParaRPr lang="en-US"/>
        </a:p>
      </dgm:t>
    </dgm:pt>
    <dgm:pt modelId="{6EC29305-D533-40B8-BCAE-21785CD2B758}">
      <dgm:prSet/>
      <dgm:spPr/>
      <dgm:t>
        <a:bodyPr/>
        <a:lstStyle/>
        <a:p>
          <a:r>
            <a:rPr lang="en-US" dirty="0" smtClean="0"/>
            <a:t>men</a:t>
          </a:r>
          <a:endParaRPr lang="en-US" dirty="0"/>
        </a:p>
      </dgm:t>
    </dgm:pt>
    <dgm:pt modelId="{2109613C-B9ED-424C-A4F8-09399A720270}" type="parTrans" cxnId="{7C156413-E94B-4A99-A2D9-2FB676635A47}">
      <dgm:prSet/>
      <dgm:spPr/>
      <dgm:t>
        <a:bodyPr/>
        <a:lstStyle/>
        <a:p>
          <a:endParaRPr lang="en-US"/>
        </a:p>
      </dgm:t>
    </dgm:pt>
    <dgm:pt modelId="{3D1AAA92-0F09-44AD-9D1C-CC7AC11D9F1F}" type="sibTrans" cxnId="{7C156413-E94B-4A99-A2D9-2FB676635A47}">
      <dgm:prSet/>
      <dgm:spPr/>
      <dgm:t>
        <a:bodyPr/>
        <a:lstStyle/>
        <a:p>
          <a:endParaRPr lang="en-US"/>
        </a:p>
      </dgm:t>
    </dgm:pt>
    <dgm:pt modelId="{CF1B8163-E7B3-4815-BC4A-AB6921384F8D}">
      <dgm:prSet/>
      <dgm:spPr/>
      <dgm:t>
        <a:bodyPr/>
        <a:lstStyle/>
        <a:p>
          <a:r>
            <a:rPr lang="en-US" dirty="0" smtClean="0"/>
            <a:t>men</a:t>
          </a:r>
          <a:endParaRPr lang="en-US" dirty="0"/>
        </a:p>
      </dgm:t>
    </dgm:pt>
    <dgm:pt modelId="{F6A3D55E-5C64-41FE-B25A-CCA99BD2F772}" type="parTrans" cxnId="{724F64F3-2E1F-429A-A397-B7C633CE87B4}">
      <dgm:prSet/>
      <dgm:spPr/>
      <dgm:t>
        <a:bodyPr/>
        <a:lstStyle/>
        <a:p>
          <a:endParaRPr lang="en-US"/>
        </a:p>
      </dgm:t>
    </dgm:pt>
    <dgm:pt modelId="{E9DEA4DE-F39F-40CC-B09C-2E8BC65A027D}" type="sibTrans" cxnId="{724F64F3-2E1F-429A-A397-B7C633CE87B4}">
      <dgm:prSet/>
      <dgm:spPr/>
      <dgm:t>
        <a:bodyPr/>
        <a:lstStyle/>
        <a:p>
          <a:endParaRPr lang="en-US"/>
        </a:p>
      </dgm:t>
    </dgm:pt>
    <dgm:pt modelId="{524C2AED-57E1-47CC-8BCF-2FA8A82614E5}">
      <dgm:prSet/>
      <dgm:spPr/>
      <dgm:t>
        <a:bodyPr/>
        <a:lstStyle/>
        <a:p>
          <a:r>
            <a:rPr lang="en-US" dirty="0" smtClean="0"/>
            <a:t>women</a:t>
          </a:r>
          <a:endParaRPr lang="en-US" dirty="0"/>
        </a:p>
      </dgm:t>
    </dgm:pt>
    <dgm:pt modelId="{1EE13F29-14EE-4F86-8131-30C3E9ACA2A9}" type="parTrans" cxnId="{1BB47846-C238-4782-B029-37EF6C1737B7}">
      <dgm:prSet/>
      <dgm:spPr/>
      <dgm:t>
        <a:bodyPr/>
        <a:lstStyle/>
        <a:p>
          <a:endParaRPr lang="en-US"/>
        </a:p>
      </dgm:t>
    </dgm:pt>
    <dgm:pt modelId="{F6AD3019-3A86-432C-9497-D44FE70387FA}" type="sibTrans" cxnId="{1BB47846-C238-4782-B029-37EF6C1737B7}">
      <dgm:prSet/>
      <dgm:spPr/>
      <dgm:t>
        <a:bodyPr/>
        <a:lstStyle/>
        <a:p>
          <a:endParaRPr lang="en-US"/>
        </a:p>
      </dgm:t>
    </dgm:pt>
    <dgm:pt modelId="{19626895-0C03-4FC6-8A84-DE7DFBC2DB17}" type="pres">
      <dgm:prSet presAssocID="{E8433585-0F1B-4E86-B26F-533F8F19A04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36857-85FD-4DAA-A654-BC70963C9359}" type="pres">
      <dgm:prSet presAssocID="{26E6AE9B-A7D1-4DE0-AF7B-F44E6804F793}" presName="hierRoot1" presStyleCnt="0"/>
      <dgm:spPr/>
    </dgm:pt>
    <dgm:pt modelId="{8CF98FDA-C1C5-4D98-B317-576FA3BF24BE}" type="pres">
      <dgm:prSet presAssocID="{26E6AE9B-A7D1-4DE0-AF7B-F44E6804F793}" presName="composite" presStyleCnt="0"/>
      <dgm:spPr/>
    </dgm:pt>
    <dgm:pt modelId="{A820E0FF-961D-462F-8D41-520D8148FADE}" type="pres">
      <dgm:prSet presAssocID="{26E6AE9B-A7D1-4DE0-AF7B-F44E6804F793}" presName="background" presStyleLbl="node0" presStyleIdx="0" presStyleCnt="1"/>
      <dgm:spPr/>
    </dgm:pt>
    <dgm:pt modelId="{C9324F06-6EFE-4746-99C0-3C3F17851C33}" type="pres">
      <dgm:prSet presAssocID="{26E6AE9B-A7D1-4DE0-AF7B-F44E6804F793}" presName="text" presStyleLbl="fgAcc0" presStyleIdx="0" presStyleCnt="1" custScaleX="272728" custScaleY="191066" custLinFactY="-100000" custLinFactNeighborX="-4947" custLinFactNeighborY="-149589">
        <dgm:presLayoutVars>
          <dgm:chPref val="3"/>
        </dgm:presLayoutVars>
      </dgm:prSet>
      <dgm:spPr/>
    </dgm:pt>
    <dgm:pt modelId="{81E87493-8DB3-404D-9A9F-97A282485E05}" type="pres">
      <dgm:prSet presAssocID="{26E6AE9B-A7D1-4DE0-AF7B-F44E6804F793}" presName="hierChild2" presStyleCnt="0"/>
      <dgm:spPr/>
    </dgm:pt>
    <dgm:pt modelId="{6601AB74-AF2C-4326-812B-DF0946129021}" type="pres">
      <dgm:prSet presAssocID="{F7A5B07D-B95C-45BA-91CB-89DA8B83F220}" presName="Name10" presStyleLbl="parChTrans1D2" presStyleIdx="0" presStyleCnt="4"/>
      <dgm:spPr/>
    </dgm:pt>
    <dgm:pt modelId="{C857E026-EE87-4CE4-9115-F97556889D6D}" type="pres">
      <dgm:prSet presAssocID="{3B38DFDF-61F5-4E6B-ACAA-F9728621389B}" presName="hierRoot2" presStyleCnt="0"/>
      <dgm:spPr/>
    </dgm:pt>
    <dgm:pt modelId="{BE7DF93E-40C9-47C5-8F1B-42712A70264F}" type="pres">
      <dgm:prSet presAssocID="{3B38DFDF-61F5-4E6B-ACAA-F9728621389B}" presName="composite2" presStyleCnt="0"/>
      <dgm:spPr/>
    </dgm:pt>
    <dgm:pt modelId="{A3C4C4D8-4BDC-4604-A332-CDB83C25971E}" type="pres">
      <dgm:prSet presAssocID="{3B38DFDF-61F5-4E6B-ACAA-F9728621389B}" presName="background2" presStyleLbl="node2" presStyleIdx="0" presStyleCnt="4"/>
      <dgm:spPr/>
    </dgm:pt>
    <dgm:pt modelId="{3143CA37-6BDE-4385-9CEA-7B0496C07C51}" type="pres">
      <dgm:prSet presAssocID="{3B38DFDF-61F5-4E6B-ACAA-F9728621389B}" presName="text2" presStyleLbl="fgAcc2" presStyleIdx="0" presStyleCnt="4" custScaleX="152646" custScaleY="134227" custLinFactNeighborX="-20736" custLinFactNeighborY="-93554">
        <dgm:presLayoutVars>
          <dgm:chPref val="3"/>
        </dgm:presLayoutVars>
      </dgm:prSet>
      <dgm:spPr/>
    </dgm:pt>
    <dgm:pt modelId="{621F24EB-95F4-43E4-A1B5-B93210EFE5C7}" type="pres">
      <dgm:prSet presAssocID="{3B38DFDF-61F5-4E6B-ACAA-F9728621389B}" presName="hierChild3" presStyleCnt="0"/>
      <dgm:spPr/>
    </dgm:pt>
    <dgm:pt modelId="{D778D35B-3893-4E88-A58E-A4635E10D56E}" type="pres">
      <dgm:prSet presAssocID="{1B4A14F2-F319-4384-8923-851828FEA280}" presName="Name17" presStyleLbl="parChTrans1D3" presStyleIdx="0" presStyleCnt="8"/>
      <dgm:spPr/>
    </dgm:pt>
    <dgm:pt modelId="{071CD372-E575-4D57-813E-8B4BB6B70955}" type="pres">
      <dgm:prSet presAssocID="{3B19AD6E-4AFC-4308-BBD4-2F1AB1B3D4FB}" presName="hierRoot3" presStyleCnt="0"/>
      <dgm:spPr/>
    </dgm:pt>
    <dgm:pt modelId="{F45B7FEA-30F0-4900-8915-DB32FE5D33CA}" type="pres">
      <dgm:prSet presAssocID="{3B19AD6E-4AFC-4308-BBD4-2F1AB1B3D4FB}" presName="composite3" presStyleCnt="0"/>
      <dgm:spPr/>
    </dgm:pt>
    <dgm:pt modelId="{2BEEBEEF-568B-4A71-A0EE-BB958C00E8F7}" type="pres">
      <dgm:prSet presAssocID="{3B19AD6E-4AFC-4308-BBD4-2F1AB1B3D4FB}" presName="background3" presStyleLbl="node3" presStyleIdx="0" presStyleCnt="8"/>
      <dgm:spPr/>
    </dgm:pt>
    <dgm:pt modelId="{30B5B001-3B4B-44E4-91D6-D863077BBD80}" type="pres">
      <dgm:prSet presAssocID="{3B19AD6E-4AFC-4308-BBD4-2F1AB1B3D4FB}" presName="text3" presStyleLbl="fgAcc3" presStyleIdx="0" presStyleCnt="8" custLinFactY="100000" custLinFactNeighborX="929" custLinFactNeighborY="114486">
        <dgm:presLayoutVars>
          <dgm:chPref val="3"/>
        </dgm:presLayoutVars>
      </dgm:prSet>
      <dgm:spPr/>
    </dgm:pt>
    <dgm:pt modelId="{9E0F756C-9374-4CF4-9DF6-B2721C48316C}" type="pres">
      <dgm:prSet presAssocID="{3B19AD6E-4AFC-4308-BBD4-2F1AB1B3D4FB}" presName="hierChild4" presStyleCnt="0"/>
      <dgm:spPr/>
    </dgm:pt>
    <dgm:pt modelId="{CB546136-55B3-42FE-9A19-C44A246A310F}" type="pres">
      <dgm:prSet presAssocID="{FC840050-D261-49EE-83A1-55D6C965F69F}" presName="Name17" presStyleLbl="parChTrans1D3" presStyleIdx="1" presStyleCnt="8"/>
      <dgm:spPr/>
    </dgm:pt>
    <dgm:pt modelId="{DD8EE5B5-96AA-4D18-B48B-18D01329958B}" type="pres">
      <dgm:prSet presAssocID="{EDB435E2-8C67-4090-A078-943D2A18B9ED}" presName="hierRoot3" presStyleCnt="0"/>
      <dgm:spPr/>
    </dgm:pt>
    <dgm:pt modelId="{F5497D9E-58CC-4D4A-BA22-12BC73871B28}" type="pres">
      <dgm:prSet presAssocID="{EDB435E2-8C67-4090-A078-943D2A18B9ED}" presName="composite3" presStyleCnt="0"/>
      <dgm:spPr/>
    </dgm:pt>
    <dgm:pt modelId="{495DA2A5-F555-4BE0-B2FC-BF9564694DBD}" type="pres">
      <dgm:prSet presAssocID="{EDB435E2-8C67-4090-A078-943D2A18B9ED}" presName="background3" presStyleLbl="node3" presStyleIdx="1" presStyleCnt="8"/>
      <dgm:spPr/>
    </dgm:pt>
    <dgm:pt modelId="{C29EC321-A364-4E08-BE99-922C2DE34827}" type="pres">
      <dgm:prSet presAssocID="{EDB435E2-8C67-4090-A078-943D2A18B9ED}" presName="text3" presStyleLbl="fgAcc3" presStyleIdx="1" presStyleCnt="8" custLinFactY="100000" custLinFactNeighborX="15638" custLinFactNeighborY="114486">
        <dgm:presLayoutVars>
          <dgm:chPref val="3"/>
        </dgm:presLayoutVars>
      </dgm:prSet>
      <dgm:spPr/>
    </dgm:pt>
    <dgm:pt modelId="{AC681463-D19F-4AD7-957A-3DA5EBB62F47}" type="pres">
      <dgm:prSet presAssocID="{EDB435E2-8C67-4090-A078-943D2A18B9ED}" presName="hierChild4" presStyleCnt="0"/>
      <dgm:spPr/>
    </dgm:pt>
    <dgm:pt modelId="{23024F6F-F7DC-4957-AE38-5CA036F2302D}" type="pres">
      <dgm:prSet presAssocID="{D3C31D0D-5D74-42A4-A982-22DCCA504554}" presName="Name10" presStyleLbl="parChTrans1D2" presStyleIdx="1" presStyleCnt="4"/>
      <dgm:spPr/>
    </dgm:pt>
    <dgm:pt modelId="{A5D93A50-9E36-4FC2-8B8A-FADE87D6C122}" type="pres">
      <dgm:prSet presAssocID="{F0F28F15-8DED-4639-8915-5C4F10716616}" presName="hierRoot2" presStyleCnt="0"/>
      <dgm:spPr/>
    </dgm:pt>
    <dgm:pt modelId="{4DDF7760-2408-45C4-96BE-0A3B0E806AA6}" type="pres">
      <dgm:prSet presAssocID="{F0F28F15-8DED-4639-8915-5C4F10716616}" presName="composite2" presStyleCnt="0"/>
      <dgm:spPr/>
    </dgm:pt>
    <dgm:pt modelId="{2DFA4F51-03C5-428F-B44C-4C7730A57E9E}" type="pres">
      <dgm:prSet presAssocID="{F0F28F15-8DED-4639-8915-5C4F10716616}" presName="background2" presStyleLbl="node2" presStyleIdx="1" presStyleCnt="4"/>
      <dgm:spPr/>
    </dgm:pt>
    <dgm:pt modelId="{5DE1B1E2-992C-465F-880B-194D130E0724}" type="pres">
      <dgm:prSet presAssocID="{F0F28F15-8DED-4639-8915-5C4F10716616}" presName="text2" presStyleLbl="fgAcc2" presStyleIdx="1" presStyleCnt="4" custScaleX="153625" custScaleY="126827" custLinFactNeighborX="-22929" custLinFactNeighborY="-942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1E8D49-CD04-4F2C-ADE3-4080C2113DE5}" type="pres">
      <dgm:prSet presAssocID="{F0F28F15-8DED-4639-8915-5C4F10716616}" presName="hierChild3" presStyleCnt="0"/>
      <dgm:spPr/>
    </dgm:pt>
    <dgm:pt modelId="{6727DF1E-11B0-4D85-ADAF-1AE61E1CB0A3}" type="pres">
      <dgm:prSet presAssocID="{3EA063E6-F244-4B68-BC1B-EC9DBDF56EB6}" presName="Name17" presStyleLbl="parChTrans1D3" presStyleIdx="2" presStyleCnt="8"/>
      <dgm:spPr/>
    </dgm:pt>
    <dgm:pt modelId="{C297722F-65DA-4412-A0F1-51BB1BE65F67}" type="pres">
      <dgm:prSet presAssocID="{46C69D81-AB6C-4116-BB78-49BA3ED9570A}" presName="hierRoot3" presStyleCnt="0"/>
      <dgm:spPr/>
    </dgm:pt>
    <dgm:pt modelId="{5B8660B1-EA34-46F4-8AAD-37D3E4D73F6E}" type="pres">
      <dgm:prSet presAssocID="{46C69D81-AB6C-4116-BB78-49BA3ED9570A}" presName="composite3" presStyleCnt="0"/>
      <dgm:spPr/>
    </dgm:pt>
    <dgm:pt modelId="{E90B5B73-2341-4EF3-81E6-B1E7BA84E9A2}" type="pres">
      <dgm:prSet presAssocID="{46C69D81-AB6C-4116-BB78-49BA3ED9570A}" presName="background3" presStyleLbl="node3" presStyleIdx="2" presStyleCnt="8"/>
      <dgm:spPr/>
    </dgm:pt>
    <dgm:pt modelId="{0BD12F30-1278-4095-9A95-E48EF0181508}" type="pres">
      <dgm:prSet presAssocID="{46C69D81-AB6C-4116-BB78-49BA3ED9570A}" presName="text3" presStyleLbl="fgAcc3" presStyleIdx="2" presStyleCnt="8" custScaleX="129248" custScaleY="102327" custLinFactNeighborX="-33180" custLinFactNeighborY="18579">
        <dgm:presLayoutVars>
          <dgm:chPref val="3"/>
        </dgm:presLayoutVars>
      </dgm:prSet>
      <dgm:spPr/>
    </dgm:pt>
    <dgm:pt modelId="{ECA12580-666C-4C1F-AD58-84BCC9B1F4FB}" type="pres">
      <dgm:prSet presAssocID="{46C69D81-AB6C-4116-BB78-49BA3ED9570A}" presName="hierChild4" presStyleCnt="0"/>
      <dgm:spPr/>
    </dgm:pt>
    <dgm:pt modelId="{A203C5E8-0BF3-47E4-8D43-44C1BD159A3D}" type="pres">
      <dgm:prSet presAssocID="{622A09FC-FE23-4E4B-B1CA-87FE73659B7D}" presName="Name17" presStyleLbl="parChTrans1D3" presStyleIdx="3" presStyleCnt="8"/>
      <dgm:spPr/>
    </dgm:pt>
    <dgm:pt modelId="{EE9A04CB-674E-4B12-B91B-90D88B0E515E}" type="pres">
      <dgm:prSet presAssocID="{EFB05245-1EF5-4621-91D8-DED78FE85C29}" presName="hierRoot3" presStyleCnt="0"/>
      <dgm:spPr/>
    </dgm:pt>
    <dgm:pt modelId="{CE1B94E6-AC7B-400E-87B6-B7C1DA9A7314}" type="pres">
      <dgm:prSet presAssocID="{EFB05245-1EF5-4621-91D8-DED78FE85C29}" presName="composite3" presStyleCnt="0"/>
      <dgm:spPr/>
    </dgm:pt>
    <dgm:pt modelId="{517001ED-E01A-4A13-8421-51F582AE32FA}" type="pres">
      <dgm:prSet presAssocID="{EFB05245-1EF5-4621-91D8-DED78FE85C29}" presName="background3" presStyleLbl="node3" presStyleIdx="3" presStyleCnt="8"/>
      <dgm:spPr/>
    </dgm:pt>
    <dgm:pt modelId="{4962A5F6-B7CE-4164-9401-8553D9AA907D}" type="pres">
      <dgm:prSet presAssocID="{EFB05245-1EF5-4621-91D8-DED78FE85C29}" presName="text3" presStyleLbl="fgAcc3" presStyleIdx="3" presStyleCnt="8" custScaleY="119231">
        <dgm:presLayoutVars>
          <dgm:chPref val="3"/>
        </dgm:presLayoutVars>
      </dgm:prSet>
      <dgm:spPr/>
    </dgm:pt>
    <dgm:pt modelId="{2935FB69-C6F0-4579-9805-D21A94FDE657}" type="pres">
      <dgm:prSet presAssocID="{EFB05245-1EF5-4621-91D8-DED78FE85C29}" presName="hierChild4" presStyleCnt="0"/>
      <dgm:spPr/>
    </dgm:pt>
    <dgm:pt modelId="{F75A58BF-38BF-45CA-B9C3-F78DCA269EE8}" type="pres">
      <dgm:prSet presAssocID="{43018C46-A570-498A-939E-F5233872F40D}" presName="Name10" presStyleLbl="parChTrans1D2" presStyleIdx="2" presStyleCnt="4"/>
      <dgm:spPr/>
    </dgm:pt>
    <dgm:pt modelId="{B1862057-54DB-4A79-8A50-CC9CB4B3572E}" type="pres">
      <dgm:prSet presAssocID="{A9343B0C-ECB4-4AB5-BFC5-A30FACBCA1E2}" presName="hierRoot2" presStyleCnt="0"/>
      <dgm:spPr/>
    </dgm:pt>
    <dgm:pt modelId="{D0D5B684-6368-4CC9-83F9-1B69E954414F}" type="pres">
      <dgm:prSet presAssocID="{A9343B0C-ECB4-4AB5-BFC5-A30FACBCA1E2}" presName="composite2" presStyleCnt="0"/>
      <dgm:spPr/>
    </dgm:pt>
    <dgm:pt modelId="{6CAA012C-653C-401D-BE8B-8D9B92A73A4F}" type="pres">
      <dgm:prSet presAssocID="{A9343B0C-ECB4-4AB5-BFC5-A30FACBCA1E2}" presName="background2" presStyleLbl="node2" presStyleIdx="2" presStyleCnt="4"/>
      <dgm:spPr/>
    </dgm:pt>
    <dgm:pt modelId="{1E66FB8B-9035-4ABC-B689-D6597F158C86}" type="pres">
      <dgm:prSet presAssocID="{A9343B0C-ECB4-4AB5-BFC5-A30FACBCA1E2}" presName="text2" presStyleLbl="fgAcc2" presStyleIdx="2" presStyleCnt="4" custScaleX="167601" custScaleY="149661" custLinFactNeighborX="-12416" custLinFactNeighborY="-935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3E330F-D4F5-487A-8268-D0C9EA8E62CF}" type="pres">
      <dgm:prSet presAssocID="{A9343B0C-ECB4-4AB5-BFC5-A30FACBCA1E2}" presName="hierChild3" presStyleCnt="0"/>
      <dgm:spPr/>
    </dgm:pt>
    <dgm:pt modelId="{66C3EC0E-2F19-48CA-A65C-C7954A600157}" type="pres">
      <dgm:prSet presAssocID="{F6A3D55E-5C64-41FE-B25A-CCA99BD2F772}" presName="Name17" presStyleLbl="parChTrans1D3" presStyleIdx="4" presStyleCnt="8"/>
      <dgm:spPr/>
    </dgm:pt>
    <dgm:pt modelId="{D7A94DFF-CD05-4E1E-BEE4-591895E4768A}" type="pres">
      <dgm:prSet presAssocID="{CF1B8163-E7B3-4815-BC4A-AB6921384F8D}" presName="hierRoot3" presStyleCnt="0"/>
      <dgm:spPr/>
    </dgm:pt>
    <dgm:pt modelId="{539A2EFD-4034-4049-BC38-9BB3985D8DBB}" type="pres">
      <dgm:prSet presAssocID="{CF1B8163-E7B3-4815-BC4A-AB6921384F8D}" presName="composite3" presStyleCnt="0"/>
      <dgm:spPr/>
    </dgm:pt>
    <dgm:pt modelId="{442E5D4B-BE85-41FE-9290-A64C94625AC5}" type="pres">
      <dgm:prSet presAssocID="{CF1B8163-E7B3-4815-BC4A-AB6921384F8D}" presName="background3" presStyleLbl="node3" presStyleIdx="4" presStyleCnt="8"/>
      <dgm:spPr/>
    </dgm:pt>
    <dgm:pt modelId="{71D0CC60-7940-436D-8224-CFB12CA29533}" type="pres">
      <dgm:prSet presAssocID="{CF1B8163-E7B3-4815-BC4A-AB6921384F8D}" presName="text3" presStyleLbl="fgAcc3" presStyleIdx="4" presStyleCnt="8" custLinFactY="35381" custLinFactNeighborX="-4575" custLinFactNeighborY="100000">
        <dgm:presLayoutVars>
          <dgm:chPref val="3"/>
        </dgm:presLayoutVars>
      </dgm:prSet>
      <dgm:spPr/>
    </dgm:pt>
    <dgm:pt modelId="{D515D562-D0FF-496A-81AC-41E72E9CB7A2}" type="pres">
      <dgm:prSet presAssocID="{CF1B8163-E7B3-4815-BC4A-AB6921384F8D}" presName="hierChild4" presStyleCnt="0"/>
      <dgm:spPr/>
    </dgm:pt>
    <dgm:pt modelId="{39668F09-362A-4311-8135-199E2F00EEE0}" type="pres">
      <dgm:prSet presAssocID="{8B58AC96-DAF8-4117-B9B4-A0C8D5AB4886}" presName="Name17" presStyleLbl="parChTrans1D3" presStyleIdx="5" presStyleCnt="8"/>
      <dgm:spPr/>
    </dgm:pt>
    <dgm:pt modelId="{DA6F33E3-23A0-42E9-B528-93DF83F9CF13}" type="pres">
      <dgm:prSet presAssocID="{AE57E926-9264-48EA-A908-2A1AB7627FB7}" presName="hierRoot3" presStyleCnt="0"/>
      <dgm:spPr/>
    </dgm:pt>
    <dgm:pt modelId="{91E35602-8DAC-415A-9C69-4CCAB1C1301F}" type="pres">
      <dgm:prSet presAssocID="{AE57E926-9264-48EA-A908-2A1AB7627FB7}" presName="composite3" presStyleCnt="0"/>
      <dgm:spPr/>
    </dgm:pt>
    <dgm:pt modelId="{D17F8278-B657-450C-83DF-A553152B1943}" type="pres">
      <dgm:prSet presAssocID="{AE57E926-9264-48EA-A908-2A1AB7627FB7}" presName="background3" presStyleLbl="node3" presStyleIdx="5" presStyleCnt="8"/>
      <dgm:spPr/>
    </dgm:pt>
    <dgm:pt modelId="{4462A519-3081-443E-BC28-2BEE849110AE}" type="pres">
      <dgm:prSet presAssocID="{AE57E926-9264-48EA-A908-2A1AB7627FB7}" presName="text3" presStyleLbl="fgAcc3" presStyleIdx="5" presStyleCnt="8" custScaleX="138833" custScaleY="137682" custLinFactY="74047" custLinFactNeighborX="27975" custLinFactNeighborY="100000">
        <dgm:presLayoutVars>
          <dgm:chPref val="3"/>
        </dgm:presLayoutVars>
      </dgm:prSet>
      <dgm:spPr/>
    </dgm:pt>
    <dgm:pt modelId="{A9C21C67-58AF-44A3-B10E-F6285119D450}" type="pres">
      <dgm:prSet presAssocID="{AE57E926-9264-48EA-A908-2A1AB7627FB7}" presName="hierChild4" presStyleCnt="0"/>
      <dgm:spPr/>
    </dgm:pt>
    <dgm:pt modelId="{C66495A8-4840-4072-AFCD-A41D8A46744A}" type="pres">
      <dgm:prSet presAssocID="{2C4D33B7-E559-492E-8853-AC295B44B3E8}" presName="Name10" presStyleLbl="parChTrans1D2" presStyleIdx="3" presStyleCnt="4"/>
      <dgm:spPr/>
    </dgm:pt>
    <dgm:pt modelId="{EEA5AD68-F5A1-42AF-BE9E-C0410063045C}" type="pres">
      <dgm:prSet presAssocID="{5D7CFB8D-ED6B-4A66-86FF-284CA2ACED36}" presName="hierRoot2" presStyleCnt="0"/>
      <dgm:spPr/>
    </dgm:pt>
    <dgm:pt modelId="{E5613475-C722-4CDF-888E-9A8E2E5B1B10}" type="pres">
      <dgm:prSet presAssocID="{5D7CFB8D-ED6B-4A66-86FF-284CA2ACED36}" presName="composite2" presStyleCnt="0"/>
      <dgm:spPr/>
    </dgm:pt>
    <dgm:pt modelId="{366CDE1A-6F2A-4DBC-8B4A-652E27A2B64F}" type="pres">
      <dgm:prSet presAssocID="{5D7CFB8D-ED6B-4A66-86FF-284CA2ACED36}" presName="background2" presStyleLbl="node2" presStyleIdx="3" presStyleCnt="4"/>
      <dgm:spPr/>
    </dgm:pt>
    <dgm:pt modelId="{8B8340AC-BDD9-4869-9C76-0A9CE06B3D3B}" type="pres">
      <dgm:prSet presAssocID="{5D7CFB8D-ED6B-4A66-86FF-284CA2ACED36}" presName="text2" presStyleLbl="fgAcc2" presStyleIdx="3" presStyleCnt="4" custScaleX="170401" custScaleY="106426" custLinFactNeighborX="-1725" custLinFactNeighborY="-76931">
        <dgm:presLayoutVars>
          <dgm:chPref val="3"/>
        </dgm:presLayoutVars>
      </dgm:prSet>
      <dgm:spPr/>
    </dgm:pt>
    <dgm:pt modelId="{D5192ED4-74C7-40E4-B135-F68FF979989A}" type="pres">
      <dgm:prSet presAssocID="{5D7CFB8D-ED6B-4A66-86FF-284CA2ACED36}" presName="hierChild3" presStyleCnt="0"/>
      <dgm:spPr/>
    </dgm:pt>
    <dgm:pt modelId="{EE1FB5C7-4C76-4615-ACBE-A00AA419F562}" type="pres">
      <dgm:prSet presAssocID="{2109613C-B9ED-424C-A4F8-09399A720270}" presName="Name17" presStyleLbl="parChTrans1D3" presStyleIdx="6" presStyleCnt="8"/>
      <dgm:spPr/>
    </dgm:pt>
    <dgm:pt modelId="{4F6ADD73-BB80-46F8-81A2-91E5A0430997}" type="pres">
      <dgm:prSet presAssocID="{6EC29305-D533-40B8-BCAE-21785CD2B758}" presName="hierRoot3" presStyleCnt="0"/>
      <dgm:spPr/>
    </dgm:pt>
    <dgm:pt modelId="{7984404C-F277-472D-9568-E075248F74C9}" type="pres">
      <dgm:prSet presAssocID="{6EC29305-D533-40B8-BCAE-21785CD2B758}" presName="composite3" presStyleCnt="0"/>
      <dgm:spPr/>
    </dgm:pt>
    <dgm:pt modelId="{7349DCDC-8C3A-479F-8048-8236C431E585}" type="pres">
      <dgm:prSet presAssocID="{6EC29305-D533-40B8-BCAE-21785CD2B758}" presName="background3" presStyleLbl="node3" presStyleIdx="6" presStyleCnt="8"/>
      <dgm:spPr/>
    </dgm:pt>
    <dgm:pt modelId="{D3ED6DF9-FCD4-45D3-8C45-1F8A859E817B}" type="pres">
      <dgm:prSet presAssocID="{6EC29305-D533-40B8-BCAE-21785CD2B758}" presName="text3" presStyleLbl="fgAcc3" presStyleIdx="6" presStyleCnt="8" custScaleX="146009" custScaleY="104593" custLinFactNeighborX="-55942" custLinFactNeighborY="1094">
        <dgm:presLayoutVars>
          <dgm:chPref val="3"/>
        </dgm:presLayoutVars>
      </dgm:prSet>
      <dgm:spPr/>
    </dgm:pt>
    <dgm:pt modelId="{1F897468-E965-4487-BC81-6173A1A86212}" type="pres">
      <dgm:prSet presAssocID="{6EC29305-D533-40B8-BCAE-21785CD2B758}" presName="hierChild4" presStyleCnt="0"/>
      <dgm:spPr/>
    </dgm:pt>
    <dgm:pt modelId="{9DFDA45E-D265-4F1B-9A6A-0872C17D1865}" type="pres">
      <dgm:prSet presAssocID="{1EE13F29-14EE-4F86-8131-30C3E9ACA2A9}" presName="Name17" presStyleLbl="parChTrans1D3" presStyleIdx="7" presStyleCnt="8"/>
      <dgm:spPr/>
    </dgm:pt>
    <dgm:pt modelId="{D0375E92-3902-45C6-A951-C61BCCB165BF}" type="pres">
      <dgm:prSet presAssocID="{524C2AED-57E1-47CC-8BCF-2FA8A82614E5}" presName="hierRoot3" presStyleCnt="0"/>
      <dgm:spPr/>
    </dgm:pt>
    <dgm:pt modelId="{80304676-A78F-4E15-B342-DF80E2659F23}" type="pres">
      <dgm:prSet presAssocID="{524C2AED-57E1-47CC-8BCF-2FA8A82614E5}" presName="composite3" presStyleCnt="0"/>
      <dgm:spPr/>
    </dgm:pt>
    <dgm:pt modelId="{F589AA67-2629-4433-8866-E6B1876B0838}" type="pres">
      <dgm:prSet presAssocID="{524C2AED-57E1-47CC-8BCF-2FA8A82614E5}" presName="background3" presStyleLbl="node3" presStyleIdx="7" presStyleCnt="8"/>
      <dgm:spPr/>
    </dgm:pt>
    <dgm:pt modelId="{EFAFE6F1-9F55-4AA6-A153-CCDA93833BB5}" type="pres">
      <dgm:prSet presAssocID="{524C2AED-57E1-47CC-8BCF-2FA8A82614E5}" presName="text3" presStyleLbl="fgAcc3" presStyleIdx="7" presStyleCnt="8" custScaleY="146208" custLinFactNeighborX="-10370" custLinFactNeighborY="-24843">
        <dgm:presLayoutVars>
          <dgm:chPref val="3"/>
        </dgm:presLayoutVars>
      </dgm:prSet>
      <dgm:spPr/>
    </dgm:pt>
    <dgm:pt modelId="{9D2763BF-1684-439C-8DF2-2147FC3D09E9}" type="pres">
      <dgm:prSet presAssocID="{524C2AED-57E1-47CC-8BCF-2FA8A82614E5}" presName="hierChild4" presStyleCnt="0"/>
      <dgm:spPr/>
    </dgm:pt>
  </dgm:ptLst>
  <dgm:cxnLst>
    <dgm:cxn modelId="{F1E7161F-C08A-43A5-A668-412B28A9F671}" type="presOf" srcId="{5D7CFB8D-ED6B-4A66-86FF-284CA2ACED36}" destId="{8B8340AC-BDD9-4869-9C76-0A9CE06B3D3B}" srcOrd="0" destOrd="0" presId="urn:microsoft.com/office/officeart/2005/8/layout/hierarchy1"/>
    <dgm:cxn modelId="{B715D3C8-82B6-426D-91F9-442E87084C03}" type="presOf" srcId="{2109613C-B9ED-424C-A4F8-09399A720270}" destId="{EE1FB5C7-4C76-4615-ACBE-A00AA419F562}" srcOrd="0" destOrd="0" presId="urn:microsoft.com/office/officeart/2005/8/layout/hierarchy1"/>
    <dgm:cxn modelId="{828017C4-1F66-4300-8C00-8ABB6005DAE5}" type="presOf" srcId="{26E6AE9B-A7D1-4DE0-AF7B-F44E6804F793}" destId="{C9324F06-6EFE-4746-99C0-3C3F17851C33}" srcOrd="0" destOrd="0" presId="urn:microsoft.com/office/officeart/2005/8/layout/hierarchy1"/>
    <dgm:cxn modelId="{21B67DAD-C2BF-4769-8DD8-F0DC13605759}" type="presOf" srcId="{3EA063E6-F244-4B68-BC1B-EC9DBDF56EB6}" destId="{6727DF1E-11B0-4D85-ADAF-1AE61E1CB0A3}" srcOrd="0" destOrd="0" presId="urn:microsoft.com/office/officeart/2005/8/layout/hierarchy1"/>
    <dgm:cxn modelId="{5AD77176-899B-44AE-B6C6-0CAF18F8CB18}" type="presOf" srcId="{3B38DFDF-61F5-4E6B-ACAA-F9728621389B}" destId="{3143CA37-6BDE-4385-9CEA-7B0496C07C51}" srcOrd="0" destOrd="0" presId="urn:microsoft.com/office/officeart/2005/8/layout/hierarchy1"/>
    <dgm:cxn modelId="{724F64F3-2E1F-429A-A397-B7C633CE87B4}" srcId="{A9343B0C-ECB4-4AB5-BFC5-A30FACBCA1E2}" destId="{CF1B8163-E7B3-4815-BC4A-AB6921384F8D}" srcOrd="0" destOrd="0" parTransId="{F6A3D55E-5C64-41FE-B25A-CCA99BD2F772}" sibTransId="{E9DEA4DE-F39F-40CC-B09C-2E8BC65A027D}"/>
    <dgm:cxn modelId="{7C156413-E94B-4A99-A2D9-2FB676635A47}" srcId="{5D7CFB8D-ED6B-4A66-86FF-284CA2ACED36}" destId="{6EC29305-D533-40B8-BCAE-21785CD2B758}" srcOrd="0" destOrd="0" parTransId="{2109613C-B9ED-424C-A4F8-09399A720270}" sibTransId="{3D1AAA92-0F09-44AD-9D1C-CC7AC11D9F1F}"/>
    <dgm:cxn modelId="{C6A3C937-3582-4F8E-A50A-7B5A162BA00C}" type="presOf" srcId="{1B4A14F2-F319-4384-8923-851828FEA280}" destId="{D778D35B-3893-4E88-A58E-A4635E10D56E}" srcOrd="0" destOrd="0" presId="urn:microsoft.com/office/officeart/2005/8/layout/hierarchy1"/>
    <dgm:cxn modelId="{FE1DD7F3-287D-441F-8752-2C11CD21102A}" srcId="{E8433585-0F1B-4E86-B26F-533F8F19A04B}" destId="{26E6AE9B-A7D1-4DE0-AF7B-F44E6804F793}" srcOrd="0" destOrd="0" parTransId="{0581D0FE-A587-4A9A-A2EB-60C818C39AB4}" sibTransId="{4877F9CF-8B74-44EC-BAA8-F195096E988E}"/>
    <dgm:cxn modelId="{6213F44D-B271-49D1-9C7D-53D56C3A87DB}" type="presOf" srcId="{D3C31D0D-5D74-42A4-A982-22DCCA504554}" destId="{23024F6F-F7DC-4957-AE38-5CA036F2302D}" srcOrd="0" destOrd="0" presId="urn:microsoft.com/office/officeart/2005/8/layout/hierarchy1"/>
    <dgm:cxn modelId="{4132ABED-C381-4DEA-8281-3AB7C05B1007}" type="presOf" srcId="{A9343B0C-ECB4-4AB5-BFC5-A30FACBCA1E2}" destId="{1E66FB8B-9035-4ABC-B689-D6597F158C86}" srcOrd="0" destOrd="0" presId="urn:microsoft.com/office/officeart/2005/8/layout/hierarchy1"/>
    <dgm:cxn modelId="{85AF7442-9DD5-4640-8466-600EC48DF566}" srcId="{F0F28F15-8DED-4639-8915-5C4F10716616}" destId="{46C69D81-AB6C-4116-BB78-49BA3ED9570A}" srcOrd="0" destOrd="0" parTransId="{3EA063E6-F244-4B68-BC1B-EC9DBDF56EB6}" sibTransId="{3D91B8F7-16A6-431A-A835-42A540AB9492}"/>
    <dgm:cxn modelId="{552B37D4-ACA1-49A3-A777-F6515E643A50}" type="presOf" srcId="{FC840050-D261-49EE-83A1-55D6C965F69F}" destId="{CB546136-55B3-42FE-9A19-C44A246A310F}" srcOrd="0" destOrd="0" presId="urn:microsoft.com/office/officeart/2005/8/layout/hierarchy1"/>
    <dgm:cxn modelId="{85CC0051-DD39-4840-96A1-3A1614297DBA}" srcId="{3B38DFDF-61F5-4E6B-ACAA-F9728621389B}" destId="{EDB435E2-8C67-4090-A078-943D2A18B9ED}" srcOrd="1" destOrd="0" parTransId="{FC840050-D261-49EE-83A1-55D6C965F69F}" sibTransId="{BB75411C-98CD-424F-A759-FA5EF884FCDB}"/>
    <dgm:cxn modelId="{4D6BF62D-5888-4604-B7A8-F53B9DEA8A2F}" srcId="{F0F28F15-8DED-4639-8915-5C4F10716616}" destId="{EFB05245-1EF5-4621-91D8-DED78FE85C29}" srcOrd="1" destOrd="0" parTransId="{622A09FC-FE23-4E4B-B1CA-87FE73659B7D}" sibTransId="{15573487-4978-480C-8076-E631CC2B67F2}"/>
    <dgm:cxn modelId="{4F41DB7D-C258-4E20-A729-18A90957EC8B}" type="presOf" srcId="{43018C46-A570-498A-939E-F5233872F40D}" destId="{F75A58BF-38BF-45CA-B9C3-F78DCA269EE8}" srcOrd="0" destOrd="0" presId="urn:microsoft.com/office/officeart/2005/8/layout/hierarchy1"/>
    <dgm:cxn modelId="{DF98D999-F956-4BB4-9564-B6702888C924}" srcId="{3B38DFDF-61F5-4E6B-ACAA-F9728621389B}" destId="{3B19AD6E-4AFC-4308-BBD4-2F1AB1B3D4FB}" srcOrd="0" destOrd="0" parTransId="{1B4A14F2-F319-4384-8923-851828FEA280}" sibTransId="{661F3E06-B7B8-4836-BF56-4EE5EBFDE357}"/>
    <dgm:cxn modelId="{D7F98381-350C-4087-9D7E-75A1E6499785}" type="presOf" srcId="{8B58AC96-DAF8-4117-B9B4-A0C8D5AB4886}" destId="{39668F09-362A-4311-8135-199E2F00EEE0}" srcOrd="0" destOrd="0" presId="urn:microsoft.com/office/officeart/2005/8/layout/hierarchy1"/>
    <dgm:cxn modelId="{13509C27-56AC-47A0-B34D-2835EF7D83D2}" srcId="{26E6AE9B-A7D1-4DE0-AF7B-F44E6804F793}" destId="{3B38DFDF-61F5-4E6B-ACAA-F9728621389B}" srcOrd="0" destOrd="0" parTransId="{F7A5B07D-B95C-45BA-91CB-89DA8B83F220}" sibTransId="{C37B5CF4-B2AB-4633-84F3-5D9785B86DB6}"/>
    <dgm:cxn modelId="{02353AE1-33AA-4A69-BB5A-56A114968F52}" type="presOf" srcId="{EDB435E2-8C67-4090-A078-943D2A18B9ED}" destId="{C29EC321-A364-4E08-BE99-922C2DE34827}" srcOrd="0" destOrd="0" presId="urn:microsoft.com/office/officeart/2005/8/layout/hierarchy1"/>
    <dgm:cxn modelId="{77B33EBB-9080-46F6-8F6E-9BEA826D624A}" srcId="{26E6AE9B-A7D1-4DE0-AF7B-F44E6804F793}" destId="{F0F28F15-8DED-4639-8915-5C4F10716616}" srcOrd="1" destOrd="0" parTransId="{D3C31D0D-5D74-42A4-A982-22DCCA504554}" sibTransId="{75088DE5-906C-43B7-A08C-BEDAF5D64E45}"/>
    <dgm:cxn modelId="{79BDE5B7-99F1-49D7-BD43-E5DEC4E37673}" type="presOf" srcId="{E8433585-0F1B-4E86-B26F-533F8F19A04B}" destId="{19626895-0C03-4FC6-8A84-DE7DFBC2DB17}" srcOrd="0" destOrd="0" presId="urn:microsoft.com/office/officeart/2005/8/layout/hierarchy1"/>
    <dgm:cxn modelId="{AB9D9252-6584-4393-99B8-267789973C23}" type="presOf" srcId="{46C69D81-AB6C-4116-BB78-49BA3ED9570A}" destId="{0BD12F30-1278-4095-9A95-E48EF0181508}" srcOrd="0" destOrd="0" presId="urn:microsoft.com/office/officeart/2005/8/layout/hierarchy1"/>
    <dgm:cxn modelId="{FA1D905E-E6A6-4E4C-A905-CD1B775F5CC5}" srcId="{26E6AE9B-A7D1-4DE0-AF7B-F44E6804F793}" destId="{5D7CFB8D-ED6B-4A66-86FF-284CA2ACED36}" srcOrd="3" destOrd="0" parTransId="{2C4D33B7-E559-492E-8853-AC295B44B3E8}" sibTransId="{D2FA3CEB-AA57-4CEC-96BA-D05310D90DE2}"/>
    <dgm:cxn modelId="{47BABFAA-1D2C-4EA1-8BDD-88EC5C7EF0AB}" type="presOf" srcId="{524C2AED-57E1-47CC-8BCF-2FA8A82614E5}" destId="{EFAFE6F1-9F55-4AA6-A153-CCDA93833BB5}" srcOrd="0" destOrd="0" presId="urn:microsoft.com/office/officeart/2005/8/layout/hierarchy1"/>
    <dgm:cxn modelId="{B47F3C34-C50B-430F-834D-1E2FF0F05190}" type="presOf" srcId="{F0F28F15-8DED-4639-8915-5C4F10716616}" destId="{5DE1B1E2-992C-465F-880B-194D130E0724}" srcOrd="0" destOrd="0" presId="urn:microsoft.com/office/officeart/2005/8/layout/hierarchy1"/>
    <dgm:cxn modelId="{746D5C47-0175-434E-AE89-8BCB9344637F}" type="presOf" srcId="{1EE13F29-14EE-4F86-8131-30C3E9ACA2A9}" destId="{9DFDA45E-D265-4F1B-9A6A-0872C17D1865}" srcOrd="0" destOrd="0" presId="urn:microsoft.com/office/officeart/2005/8/layout/hierarchy1"/>
    <dgm:cxn modelId="{544817EC-EF45-4B19-A593-F13A07230D78}" type="presOf" srcId="{622A09FC-FE23-4E4B-B1CA-87FE73659B7D}" destId="{A203C5E8-0BF3-47E4-8D43-44C1BD159A3D}" srcOrd="0" destOrd="0" presId="urn:microsoft.com/office/officeart/2005/8/layout/hierarchy1"/>
    <dgm:cxn modelId="{1BB47846-C238-4782-B029-37EF6C1737B7}" srcId="{5D7CFB8D-ED6B-4A66-86FF-284CA2ACED36}" destId="{524C2AED-57E1-47CC-8BCF-2FA8A82614E5}" srcOrd="1" destOrd="0" parTransId="{1EE13F29-14EE-4F86-8131-30C3E9ACA2A9}" sibTransId="{F6AD3019-3A86-432C-9497-D44FE70387FA}"/>
    <dgm:cxn modelId="{BCC3EA14-AE65-475A-8C27-E4E161F92BB0}" type="presOf" srcId="{AE57E926-9264-48EA-A908-2A1AB7627FB7}" destId="{4462A519-3081-443E-BC28-2BEE849110AE}" srcOrd="0" destOrd="0" presId="urn:microsoft.com/office/officeart/2005/8/layout/hierarchy1"/>
    <dgm:cxn modelId="{865C1397-4F32-45E9-9A19-E719B8D269C1}" type="presOf" srcId="{F6A3D55E-5C64-41FE-B25A-CCA99BD2F772}" destId="{66C3EC0E-2F19-48CA-A65C-C7954A600157}" srcOrd="0" destOrd="0" presId="urn:microsoft.com/office/officeart/2005/8/layout/hierarchy1"/>
    <dgm:cxn modelId="{1219EF95-3D2B-4850-96DA-55370E3F97E6}" type="presOf" srcId="{2C4D33B7-E559-492E-8853-AC295B44B3E8}" destId="{C66495A8-4840-4072-AFCD-A41D8A46744A}" srcOrd="0" destOrd="0" presId="urn:microsoft.com/office/officeart/2005/8/layout/hierarchy1"/>
    <dgm:cxn modelId="{3E99ADB4-6A07-4057-8B13-334F9C780A3E}" type="presOf" srcId="{6EC29305-D533-40B8-BCAE-21785CD2B758}" destId="{D3ED6DF9-FCD4-45D3-8C45-1F8A859E817B}" srcOrd="0" destOrd="0" presId="urn:microsoft.com/office/officeart/2005/8/layout/hierarchy1"/>
    <dgm:cxn modelId="{F558D1B0-7213-475B-A8F6-5A2D245473D1}" type="presOf" srcId="{3B19AD6E-4AFC-4308-BBD4-2F1AB1B3D4FB}" destId="{30B5B001-3B4B-44E4-91D6-D863077BBD80}" srcOrd="0" destOrd="0" presId="urn:microsoft.com/office/officeart/2005/8/layout/hierarchy1"/>
    <dgm:cxn modelId="{33E4EC63-6C48-4CBC-95CF-48F3C224D728}" srcId="{A9343B0C-ECB4-4AB5-BFC5-A30FACBCA1E2}" destId="{AE57E926-9264-48EA-A908-2A1AB7627FB7}" srcOrd="1" destOrd="0" parTransId="{8B58AC96-DAF8-4117-B9B4-A0C8D5AB4886}" sibTransId="{AECA46F4-828A-4CB3-BD91-93B88335CE1A}"/>
    <dgm:cxn modelId="{58EE60AB-EA3B-418F-A517-F90BC010E031}" type="presOf" srcId="{F7A5B07D-B95C-45BA-91CB-89DA8B83F220}" destId="{6601AB74-AF2C-4326-812B-DF0946129021}" srcOrd="0" destOrd="0" presId="urn:microsoft.com/office/officeart/2005/8/layout/hierarchy1"/>
    <dgm:cxn modelId="{A0B226CE-3BAC-4CDA-9A6C-9233A6C4E721}" type="presOf" srcId="{EFB05245-1EF5-4621-91D8-DED78FE85C29}" destId="{4962A5F6-B7CE-4164-9401-8553D9AA907D}" srcOrd="0" destOrd="0" presId="urn:microsoft.com/office/officeart/2005/8/layout/hierarchy1"/>
    <dgm:cxn modelId="{7CD4EFD5-01A7-424F-BB03-30ACA14B356A}" type="presOf" srcId="{CF1B8163-E7B3-4815-BC4A-AB6921384F8D}" destId="{71D0CC60-7940-436D-8224-CFB12CA29533}" srcOrd="0" destOrd="0" presId="urn:microsoft.com/office/officeart/2005/8/layout/hierarchy1"/>
    <dgm:cxn modelId="{C36047C6-88AB-420D-A09B-8023241725CF}" srcId="{26E6AE9B-A7D1-4DE0-AF7B-F44E6804F793}" destId="{A9343B0C-ECB4-4AB5-BFC5-A30FACBCA1E2}" srcOrd="2" destOrd="0" parTransId="{43018C46-A570-498A-939E-F5233872F40D}" sibTransId="{9366BE24-DB62-47E5-AF65-30B06995CDC3}"/>
    <dgm:cxn modelId="{0B10F1A5-4DA6-4C3D-8084-86A15B365513}" type="presParOf" srcId="{19626895-0C03-4FC6-8A84-DE7DFBC2DB17}" destId="{F7C36857-85FD-4DAA-A654-BC70963C9359}" srcOrd="0" destOrd="0" presId="urn:microsoft.com/office/officeart/2005/8/layout/hierarchy1"/>
    <dgm:cxn modelId="{E4487697-0F49-4F7F-91A2-E7A73A2C013B}" type="presParOf" srcId="{F7C36857-85FD-4DAA-A654-BC70963C9359}" destId="{8CF98FDA-C1C5-4D98-B317-576FA3BF24BE}" srcOrd="0" destOrd="0" presId="urn:microsoft.com/office/officeart/2005/8/layout/hierarchy1"/>
    <dgm:cxn modelId="{3EC64E3E-24B8-4D46-A072-EAC98A24461D}" type="presParOf" srcId="{8CF98FDA-C1C5-4D98-B317-576FA3BF24BE}" destId="{A820E0FF-961D-462F-8D41-520D8148FADE}" srcOrd="0" destOrd="0" presId="urn:microsoft.com/office/officeart/2005/8/layout/hierarchy1"/>
    <dgm:cxn modelId="{096EDA45-DCA5-42BE-AAC0-CE60A83B6BE5}" type="presParOf" srcId="{8CF98FDA-C1C5-4D98-B317-576FA3BF24BE}" destId="{C9324F06-6EFE-4746-99C0-3C3F17851C33}" srcOrd="1" destOrd="0" presId="urn:microsoft.com/office/officeart/2005/8/layout/hierarchy1"/>
    <dgm:cxn modelId="{99D682CB-3B83-4802-9F0A-602AF4158BC3}" type="presParOf" srcId="{F7C36857-85FD-4DAA-A654-BC70963C9359}" destId="{81E87493-8DB3-404D-9A9F-97A282485E05}" srcOrd="1" destOrd="0" presId="urn:microsoft.com/office/officeart/2005/8/layout/hierarchy1"/>
    <dgm:cxn modelId="{2BE714FD-C15F-4FEA-9571-D7CCC21C1902}" type="presParOf" srcId="{81E87493-8DB3-404D-9A9F-97A282485E05}" destId="{6601AB74-AF2C-4326-812B-DF0946129021}" srcOrd="0" destOrd="0" presId="urn:microsoft.com/office/officeart/2005/8/layout/hierarchy1"/>
    <dgm:cxn modelId="{A868CD64-1C41-4457-8552-6A2BF09A458B}" type="presParOf" srcId="{81E87493-8DB3-404D-9A9F-97A282485E05}" destId="{C857E026-EE87-4CE4-9115-F97556889D6D}" srcOrd="1" destOrd="0" presId="urn:microsoft.com/office/officeart/2005/8/layout/hierarchy1"/>
    <dgm:cxn modelId="{581E2974-7972-4220-941E-5E3918834AA7}" type="presParOf" srcId="{C857E026-EE87-4CE4-9115-F97556889D6D}" destId="{BE7DF93E-40C9-47C5-8F1B-42712A70264F}" srcOrd="0" destOrd="0" presId="urn:microsoft.com/office/officeart/2005/8/layout/hierarchy1"/>
    <dgm:cxn modelId="{95898DD3-C5A0-4F62-9309-7ECD873493DE}" type="presParOf" srcId="{BE7DF93E-40C9-47C5-8F1B-42712A70264F}" destId="{A3C4C4D8-4BDC-4604-A332-CDB83C25971E}" srcOrd="0" destOrd="0" presId="urn:microsoft.com/office/officeart/2005/8/layout/hierarchy1"/>
    <dgm:cxn modelId="{F2229F88-C62C-4F86-9BBE-055C468BA419}" type="presParOf" srcId="{BE7DF93E-40C9-47C5-8F1B-42712A70264F}" destId="{3143CA37-6BDE-4385-9CEA-7B0496C07C51}" srcOrd="1" destOrd="0" presId="urn:microsoft.com/office/officeart/2005/8/layout/hierarchy1"/>
    <dgm:cxn modelId="{8471427D-AA84-4ACA-BCCE-A73352753354}" type="presParOf" srcId="{C857E026-EE87-4CE4-9115-F97556889D6D}" destId="{621F24EB-95F4-43E4-A1B5-B93210EFE5C7}" srcOrd="1" destOrd="0" presId="urn:microsoft.com/office/officeart/2005/8/layout/hierarchy1"/>
    <dgm:cxn modelId="{D138841A-88E8-4307-817C-01D2348FA71D}" type="presParOf" srcId="{621F24EB-95F4-43E4-A1B5-B93210EFE5C7}" destId="{D778D35B-3893-4E88-A58E-A4635E10D56E}" srcOrd="0" destOrd="0" presId="urn:microsoft.com/office/officeart/2005/8/layout/hierarchy1"/>
    <dgm:cxn modelId="{1B9E27A8-A4E0-4C03-98FC-D12ADF57FD70}" type="presParOf" srcId="{621F24EB-95F4-43E4-A1B5-B93210EFE5C7}" destId="{071CD372-E575-4D57-813E-8B4BB6B70955}" srcOrd="1" destOrd="0" presId="urn:microsoft.com/office/officeart/2005/8/layout/hierarchy1"/>
    <dgm:cxn modelId="{F186EB77-B06D-4CF7-938D-2700D30540D7}" type="presParOf" srcId="{071CD372-E575-4D57-813E-8B4BB6B70955}" destId="{F45B7FEA-30F0-4900-8915-DB32FE5D33CA}" srcOrd="0" destOrd="0" presId="urn:microsoft.com/office/officeart/2005/8/layout/hierarchy1"/>
    <dgm:cxn modelId="{DE3D4FF6-85B1-454C-AFC8-CDCD4CC572B8}" type="presParOf" srcId="{F45B7FEA-30F0-4900-8915-DB32FE5D33CA}" destId="{2BEEBEEF-568B-4A71-A0EE-BB958C00E8F7}" srcOrd="0" destOrd="0" presId="urn:microsoft.com/office/officeart/2005/8/layout/hierarchy1"/>
    <dgm:cxn modelId="{6D0C9B91-D02E-48E1-BAEA-C372D6393C2F}" type="presParOf" srcId="{F45B7FEA-30F0-4900-8915-DB32FE5D33CA}" destId="{30B5B001-3B4B-44E4-91D6-D863077BBD80}" srcOrd="1" destOrd="0" presId="urn:microsoft.com/office/officeart/2005/8/layout/hierarchy1"/>
    <dgm:cxn modelId="{33CE80EC-C587-4519-A09D-8EA556772D23}" type="presParOf" srcId="{071CD372-E575-4D57-813E-8B4BB6B70955}" destId="{9E0F756C-9374-4CF4-9DF6-B2721C48316C}" srcOrd="1" destOrd="0" presId="urn:microsoft.com/office/officeart/2005/8/layout/hierarchy1"/>
    <dgm:cxn modelId="{69101589-0D97-4A23-8BD3-6B7411183524}" type="presParOf" srcId="{621F24EB-95F4-43E4-A1B5-B93210EFE5C7}" destId="{CB546136-55B3-42FE-9A19-C44A246A310F}" srcOrd="2" destOrd="0" presId="urn:microsoft.com/office/officeart/2005/8/layout/hierarchy1"/>
    <dgm:cxn modelId="{AB6F560D-1612-487A-8AFE-D534BBE85337}" type="presParOf" srcId="{621F24EB-95F4-43E4-A1B5-B93210EFE5C7}" destId="{DD8EE5B5-96AA-4D18-B48B-18D01329958B}" srcOrd="3" destOrd="0" presId="urn:microsoft.com/office/officeart/2005/8/layout/hierarchy1"/>
    <dgm:cxn modelId="{8CB6D42E-ED85-43DA-8D3E-8F8024C55F83}" type="presParOf" srcId="{DD8EE5B5-96AA-4D18-B48B-18D01329958B}" destId="{F5497D9E-58CC-4D4A-BA22-12BC73871B28}" srcOrd="0" destOrd="0" presId="urn:microsoft.com/office/officeart/2005/8/layout/hierarchy1"/>
    <dgm:cxn modelId="{ECC235CE-553B-4D47-A690-8ACD8DF3E4FE}" type="presParOf" srcId="{F5497D9E-58CC-4D4A-BA22-12BC73871B28}" destId="{495DA2A5-F555-4BE0-B2FC-BF9564694DBD}" srcOrd="0" destOrd="0" presId="urn:microsoft.com/office/officeart/2005/8/layout/hierarchy1"/>
    <dgm:cxn modelId="{F608C409-21EC-4F04-97A8-C27917754452}" type="presParOf" srcId="{F5497D9E-58CC-4D4A-BA22-12BC73871B28}" destId="{C29EC321-A364-4E08-BE99-922C2DE34827}" srcOrd="1" destOrd="0" presId="urn:microsoft.com/office/officeart/2005/8/layout/hierarchy1"/>
    <dgm:cxn modelId="{DC083FF5-9FBF-446F-8B68-14437CE056AF}" type="presParOf" srcId="{DD8EE5B5-96AA-4D18-B48B-18D01329958B}" destId="{AC681463-D19F-4AD7-957A-3DA5EBB62F47}" srcOrd="1" destOrd="0" presId="urn:microsoft.com/office/officeart/2005/8/layout/hierarchy1"/>
    <dgm:cxn modelId="{D98BB4FC-C5A1-4489-B42A-F329107F4E34}" type="presParOf" srcId="{81E87493-8DB3-404D-9A9F-97A282485E05}" destId="{23024F6F-F7DC-4957-AE38-5CA036F2302D}" srcOrd="2" destOrd="0" presId="urn:microsoft.com/office/officeart/2005/8/layout/hierarchy1"/>
    <dgm:cxn modelId="{7251AEDA-1CDD-48C1-8D0E-386CC96D3513}" type="presParOf" srcId="{81E87493-8DB3-404D-9A9F-97A282485E05}" destId="{A5D93A50-9E36-4FC2-8B8A-FADE87D6C122}" srcOrd="3" destOrd="0" presId="urn:microsoft.com/office/officeart/2005/8/layout/hierarchy1"/>
    <dgm:cxn modelId="{FF68FAFE-3DAE-4483-BFC1-E9AC9E798238}" type="presParOf" srcId="{A5D93A50-9E36-4FC2-8B8A-FADE87D6C122}" destId="{4DDF7760-2408-45C4-96BE-0A3B0E806AA6}" srcOrd="0" destOrd="0" presId="urn:microsoft.com/office/officeart/2005/8/layout/hierarchy1"/>
    <dgm:cxn modelId="{27F0C34A-BCAB-4AC7-8B60-DA4DE40D8326}" type="presParOf" srcId="{4DDF7760-2408-45C4-96BE-0A3B0E806AA6}" destId="{2DFA4F51-03C5-428F-B44C-4C7730A57E9E}" srcOrd="0" destOrd="0" presId="urn:microsoft.com/office/officeart/2005/8/layout/hierarchy1"/>
    <dgm:cxn modelId="{60887C4A-9ABA-412A-A31E-CEB7431830EE}" type="presParOf" srcId="{4DDF7760-2408-45C4-96BE-0A3B0E806AA6}" destId="{5DE1B1E2-992C-465F-880B-194D130E0724}" srcOrd="1" destOrd="0" presId="urn:microsoft.com/office/officeart/2005/8/layout/hierarchy1"/>
    <dgm:cxn modelId="{A853AFAC-7425-4E13-988A-A1B2745A9B74}" type="presParOf" srcId="{A5D93A50-9E36-4FC2-8B8A-FADE87D6C122}" destId="{141E8D49-CD04-4F2C-ADE3-4080C2113DE5}" srcOrd="1" destOrd="0" presId="urn:microsoft.com/office/officeart/2005/8/layout/hierarchy1"/>
    <dgm:cxn modelId="{6DF80965-2346-4A6D-9D39-8D36BDCDBBC5}" type="presParOf" srcId="{141E8D49-CD04-4F2C-ADE3-4080C2113DE5}" destId="{6727DF1E-11B0-4D85-ADAF-1AE61E1CB0A3}" srcOrd="0" destOrd="0" presId="urn:microsoft.com/office/officeart/2005/8/layout/hierarchy1"/>
    <dgm:cxn modelId="{8CDCE2C9-D674-46AC-9361-A437F25A8276}" type="presParOf" srcId="{141E8D49-CD04-4F2C-ADE3-4080C2113DE5}" destId="{C297722F-65DA-4412-A0F1-51BB1BE65F67}" srcOrd="1" destOrd="0" presId="urn:microsoft.com/office/officeart/2005/8/layout/hierarchy1"/>
    <dgm:cxn modelId="{94CE1FBA-2B79-4F87-A557-4FFB6DBEDC58}" type="presParOf" srcId="{C297722F-65DA-4412-A0F1-51BB1BE65F67}" destId="{5B8660B1-EA34-46F4-8AAD-37D3E4D73F6E}" srcOrd="0" destOrd="0" presId="urn:microsoft.com/office/officeart/2005/8/layout/hierarchy1"/>
    <dgm:cxn modelId="{262743F1-C7E7-479D-BA0B-0384D27B98B7}" type="presParOf" srcId="{5B8660B1-EA34-46F4-8AAD-37D3E4D73F6E}" destId="{E90B5B73-2341-4EF3-81E6-B1E7BA84E9A2}" srcOrd="0" destOrd="0" presId="urn:microsoft.com/office/officeart/2005/8/layout/hierarchy1"/>
    <dgm:cxn modelId="{7A584BB2-A22D-44CB-83F3-2B8D56D76E57}" type="presParOf" srcId="{5B8660B1-EA34-46F4-8AAD-37D3E4D73F6E}" destId="{0BD12F30-1278-4095-9A95-E48EF0181508}" srcOrd="1" destOrd="0" presId="urn:microsoft.com/office/officeart/2005/8/layout/hierarchy1"/>
    <dgm:cxn modelId="{4CD0B78C-7B83-4D20-B126-C3A76C5B6BDA}" type="presParOf" srcId="{C297722F-65DA-4412-A0F1-51BB1BE65F67}" destId="{ECA12580-666C-4C1F-AD58-84BCC9B1F4FB}" srcOrd="1" destOrd="0" presId="urn:microsoft.com/office/officeart/2005/8/layout/hierarchy1"/>
    <dgm:cxn modelId="{5EBE6FD1-19FC-4800-8215-9CBB8889AD6A}" type="presParOf" srcId="{141E8D49-CD04-4F2C-ADE3-4080C2113DE5}" destId="{A203C5E8-0BF3-47E4-8D43-44C1BD159A3D}" srcOrd="2" destOrd="0" presId="urn:microsoft.com/office/officeart/2005/8/layout/hierarchy1"/>
    <dgm:cxn modelId="{CE3BC202-819F-4B98-AA7E-88C62335D221}" type="presParOf" srcId="{141E8D49-CD04-4F2C-ADE3-4080C2113DE5}" destId="{EE9A04CB-674E-4B12-B91B-90D88B0E515E}" srcOrd="3" destOrd="0" presId="urn:microsoft.com/office/officeart/2005/8/layout/hierarchy1"/>
    <dgm:cxn modelId="{A50C54C8-4D3E-49F6-B553-5BA9226CC041}" type="presParOf" srcId="{EE9A04CB-674E-4B12-B91B-90D88B0E515E}" destId="{CE1B94E6-AC7B-400E-87B6-B7C1DA9A7314}" srcOrd="0" destOrd="0" presId="urn:microsoft.com/office/officeart/2005/8/layout/hierarchy1"/>
    <dgm:cxn modelId="{6F3BF484-3F91-4058-8246-26857713A328}" type="presParOf" srcId="{CE1B94E6-AC7B-400E-87B6-B7C1DA9A7314}" destId="{517001ED-E01A-4A13-8421-51F582AE32FA}" srcOrd="0" destOrd="0" presId="urn:microsoft.com/office/officeart/2005/8/layout/hierarchy1"/>
    <dgm:cxn modelId="{3AACD6D8-FB32-4CC3-A367-6F3141B36C1A}" type="presParOf" srcId="{CE1B94E6-AC7B-400E-87B6-B7C1DA9A7314}" destId="{4962A5F6-B7CE-4164-9401-8553D9AA907D}" srcOrd="1" destOrd="0" presId="urn:microsoft.com/office/officeart/2005/8/layout/hierarchy1"/>
    <dgm:cxn modelId="{191F3E78-C146-45B8-87CD-FE01B366D024}" type="presParOf" srcId="{EE9A04CB-674E-4B12-B91B-90D88B0E515E}" destId="{2935FB69-C6F0-4579-9805-D21A94FDE657}" srcOrd="1" destOrd="0" presId="urn:microsoft.com/office/officeart/2005/8/layout/hierarchy1"/>
    <dgm:cxn modelId="{4761F27D-BDB5-4015-B7AA-0F438A0C39FE}" type="presParOf" srcId="{81E87493-8DB3-404D-9A9F-97A282485E05}" destId="{F75A58BF-38BF-45CA-B9C3-F78DCA269EE8}" srcOrd="4" destOrd="0" presId="urn:microsoft.com/office/officeart/2005/8/layout/hierarchy1"/>
    <dgm:cxn modelId="{15C10997-CB80-4D8E-A8F0-48FFC75E3B3B}" type="presParOf" srcId="{81E87493-8DB3-404D-9A9F-97A282485E05}" destId="{B1862057-54DB-4A79-8A50-CC9CB4B3572E}" srcOrd="5" destOrd="0" presId="urn:microsoft.com/office/officeart/2005/8/layout/hierarchy1"/>
    <dgm:cxn modelId="{F422A120-4255-4916-8B87-1B8B4A1ABEC7}" type="presParOf" srcId="{B1862057-54DB-4A79-8A50-CC9CB4B3572E}" destId="{D0D5B684-6368-4CC9-83F9-1B69E954414F}" srcOrd="0" destOrd="0" presId="urn:microsoft.com/office/officeart/2005/8/layout/hierarchy1"/>
    <dgm:cxn modelId="{740A8AA8-BD3D-45C8-AC37-074519275B61}" type="presParOf" srcId="{D0D5B684-6368-4CC9-83F9-1B69E954414F}" destId="{6CAA012C-653C-401D-BE8B-8D9B92A73A4F}" srcOrd="0" destOrd="0" presId="urn:microsoft.com/office/officeart/2005/8/layout/hierarchy1"/>
    <dgm:cxn modelId="{C1D94F04-7E66-4C0A-B4AC-7968854788E7}" type="presParOf" srcId="{D0D5B684-6368-4CC9-83F9-1B69E954414F}" destId="{1E66FB8B-9035-4ABC-B689-D6597F158C86}" srcOrd="1" destOrd="0" presId="urn:microsoft.com/office/officeart/2005/8/layout/hierarchy1"/>
    <dgm:cxn modelId="{2BBE71E8-3CEB-403E-94D4-CD1FE3D12B64}" type="presParOf" srcId="{B1862057-54DB-4A79-8A50-CC9CB4B3572E}" destId="{843E330F-D4F5-487A-8268-D0C9EA8E62CF}" srcOrd="1" destOrd="0" presId="urn:microsoft.com/office/officeart/2005/8/layout/hierarchy1"/>
    <dgm:cxn modelId="{C3434786-CD27-4DF7-BFC9-373890DCB94C}" type="presParOf" srcId="{843E330F-D4F5-487A-8268-D0C9EA8E62CF}" destId="{66C3EC0E-2F19-48CA-A65C-C7954A600157}" srcOrd="0" destOrd="0" presId="urn:microsoft.com/office/officeart/2005/8/layout/hierarchy1"/>
    <dgm:cxn modelId="{C0C95639-DE97-4704-8C1C-A908686822BE}" type="presParOf" srcId="{843E330F-D4F5-487A-8268-D0C9EA8E62CF}" destId="{D7A94DFF-CD05-4E1E-BEE4-591895E4768A}" srcOrd="1" destOrd="0" presId="urn:microsoft.com/office/officeart/2005/8/layout/hierarchy1"/>
    <dgm:cxn modelId="{24D59D7F-F1E5-48FD-8A15-FFD2EFD5FDE8}" type="presParOf" srcId="{D7A94DFF-CD05-4E1E-BEE4-591895E4768A}" destId="{539A2EFD-4034-4049-BC38-9BB3985D8DBB}" srcOrd="0" destOrd="0" presId="urn:microsoft.com/office/officeart/2005/8/layout/hierarchy1"/>
    <dgm:cxn modelId="{DADA0922-9E70-4CB6-AFED-D43F17D2D9B0}" type="presParOf" srcId="{539A2EFD-4034-4049-BC38-9BB3985D8DBB}" destId="{442E5D4B-BE85-41FE-9290-A64C94625AC5}" srcOrd="0" destOrd="0" presId="urn:microsoft.com/office/officeart/2005/8/layout/hierarchy1"/>
    <dgm:cxn modelId="{BD9E9CDC-9481-42D8-A43B-D86D74268409}" type="presParOf" srcId="{539A2EFD-4034-4049-BC38-9BB3985D8DBB}" destId="{71D0CC60-7940-436D-8224-CFB12CA29533}" srcOrd="1" destOrd="0" presId="urn:microsoft.com/office/officeart/2005/8/layout/hierarchy1"/>
    <dgm:cxn modelId="{BD53E695-F2AF-411A-AA3C-06E10AC00E7D}" type="presParOf" srcId="{D7A94DFF-CD05-4E1E-BEE4-591895E4768A}" destId="{D515D562-D0FF-496A-81AC-41E72E9CB7A2}" srcOrd="1" destOrd="0" presId="urn:microsoft.com/office/officeart/2005/8/layout/hierarchy1"/>
    <dgm:cxn modelId="{0D5BFEFB-233A-45C6-AE55-0BD0B99ED09E}" type="presParOf" srcId="{843E330F-D4F5-487A-8268-D0C9EA8E62CF}" destId="{39668F09-362A-4311-8135-199E2F00EEE0}" srcOrd="2" destOrd="0" presId="urn:microsoft.com/office/officeart/2005/8/layout/hierarchy1"/>
    <dgm:cxn modelId="{B15DFE27-81C4-460F-B469-0AE92523E25B}" type="presParOf" srcId="{843E330F-D4F5-487A-8268-D0C9EA8E62CF}" destId="{DA6F33E3-23A0-42E9-B528-93DF83F9CF13}" srcOrd="3" destOrd="0" presId="urn:microsoft.com/office/officeart/2005/8/layout/hierarchy1"/>
    <dgm:cxn modelId="{AFB0F921-C4D0-465A-8376-EBE7BAFEE779}" type="presParOf" srcId="{DA6F33E3-23A0-42E9-B528-93DF83F9CF13}" destId="{91E35602-8DAC-415A-9C69-4CCAB1C1301F}" srcOrd="0" destOrd="0" presId="urn:microsoft.com/office/officeart/2005/8/layout/hierarchy1"/>
    <dgm:cxn modelId="{FC081DC0-2590-4342-86B3-94C6F63F9304}" type="presParOf" srcId="{91E35602-8DAC-415A-9C69-4CCAB1C1301F}" destId="{D17F8278-B657-450C-83DF-A553152B1943}" srcOrd="0" destOrd="0" presId="urn:microsoft.com/office/officeart/2005/8/layout/hierarchy1"/>
    <dgm:cxn modelId="{B5C486B4-63D8-437B-894F-9EA313F5CB5B}" type="presParOf" srcId="{91E35602-8DAC-415A-9C69-4CCAB1C1301F}" destId="{4462A519-3081-443E-BC28-2BEE849110AE}" srcOrd="1" destOrd="0" presId="urn:microsoft.com/office/officeart/2005/8/layout/hierarchy1"/>
    <dgm:cxn modelId="{971771D8-B3A9-463A-BA71-B96A956871CF}" type="presParOf" srcId="{DA6F33E3-23A0-42E9-B528-93DF83F9CF13}" destId="{A9C21C67-58AF-44A3-B10E-F6285119D450}" srcOrd="1" destOrd="0" presId="urn:microsoft.com/office/officeart/2005/8/layout/hierarchy1"/>
    <dgm:cxn modelId="{21FC0404-522B-4982-BDE5-5BA0AC830956}" type="presParOf" srcId="{81E87493-8DB3-404D-9A9F-97A282485E05}" destId="{C66495A8-4840-4072-AFCD-A41D8A46744A}" srcOrd="6" destOrd="0" presId="urn:microsoft.com/office/officeart/2005/8/layout/hierarchy1"/>
    <dgm:cxn modelId="{AF3472A1-5841-42C8-A98F-0A1500AA22F5}" type="presParOf" srcId="{81E87493-8DB3-404D-9A9F-97A282485E05}" destId="{EEA5AD68-F5A1-42AF-BE9E-C0410063045C}" srcOrd="7" destOrd="0" presId="urn:microsoft.com/office/officeart/2005/8/layout/hierarchy1"/>
    <dgm:cxn modelId="{62A30A36-3397-4B68-9850-4CD2312C0BFF}" type="presParOf" srcId="{EEA5AD68-F5A1-42AF-BE9E-C0410063045C}" destId="{E5613475-C722-4CDF-888E-9A8E2E5B1B10}" srcOrd="0" destOrd="0" presId="urn:microsoft.com/office/officeart/2005/8/layout/hierarchy1"/>
    <dgm:cxn modelId="{341C6549-736B-4EC8-9AB1-E6D44174D03E}" type="presParOf" srcId="{E5613475-C722-4CDF-888E-9A8E2E5B1B10}" destId="{366CDE1A-6F2A-4DBC-8B4A-652E27A2B64F}" srcOrd="0" destOrd="0" presId="urn:microsoft.com/office/officeart/2005/8/layout/hierarchy1"/>
    <dgm:cxn modelId="{98E9B146-6D3D-430B-9E74-99659238CD57}" type="presParOf" srcId="{E5613475-C722-4CDF-888E-9A8E2E5B1B10}" destId="{8B8340AC-BDD9-4869-9C76-0A9CE06B3D3B}" srcOrd="1" destOrd="0" presId="urn:microsoft.com/office/officeart/2005/8/layout/hierarchy1"/>
    <dgm:cxn modelId="{84424082-D1C9-4232-BE70-33F74C16C4C4}" type="presParOf" srcId="{EEA5AD68-F5A1-42AF-BE9E-C0410063045C}" destId="{D5192ED4-74C7-40E4-B135-F68FF979989A}" srcOrd="1" destOrd="0" presId="urn:microsoft.com/office/officeart/2005/8/layout/hierarchy1"/>
    <dgm:cxn modelId="{0BB6F498-D5EB-41CB-B973-7E1C90B4A4D4}" type="presParOf" srcId="{D5192ED4-74C7-40E4-B135-F68FF979989A}" destId="{EE1FB5C7-4C76-4615-ACBE-A00AA419F562}" srcOrd="0" destOrd="0" presId="urn:microsoft.com/office/officeart/2005/8/layout/hierarchy1"/>
    <dgm:cxn modelId="{1815F58C-BA8F-4492-B26B-AA99432BA94F}" type="presParOf" srcId="{D5192ED4-74C7-40E4-B135-F68FF979989A}" destId="{4F6ADD73-BB80-46F8-81A2-91E5A0430997}" srcOrd="1" destOrd="0" presId="urn:microsoft.com/office/officeart/2005/8/layout/hierarchy1"/>
    <dgm:cxn modelId="{B9BC913A-64C0-4DF0-8FB0-C18C69F07A93}" type="presParOf" srcId="{4F6ADD73-BB80-46F8-81A2-91E5A0430997}" destId="{7984404C-F277-472D-9568-E075248F74C9}" srcOrd="0" destOrd="0" presId="urn:microsoft.com/office/officeart/2005/8/layout/hierarchy1"/>
    <dgm:cxn modelId="{8A320A31-2429-488A-BD56-D85E9EC00603}" type="presParOf" srcId="{7984404C-F277-472D-9568-E075248F74C9}" destId="{7349DCDC-8C3A-479F-8048-8236C431E585}" srcOrd="0" destOrd="0" presId="urn:microsoft.com/office/officeart/2005/8/layout/hierarchy1"/>
    <dgm:cxn modelId="{72E6AC84-4A93-4A0C-A5A0-B2448FDAB035}" type="presParOf" srcId="{7984404C-F277-472D-9568-E075248F74C9}" destId="{D3ED6DF9-FCD4-45D3-8C45-1F8A859E817B}" srcOrd="1" destOrd="0" presId="urn:microsoft.com/office/officeart/2005/8/layout/hierarchy1"/>
    <dgm:cxn modelId="{DDCEA786-9639-4A3E-99B9-6393AE4B4C2B}" type="presParOf" srcId="{4F6ADD73-BB80-46F8-81A2-91E5A0430997}" destId="{1F897468-E965-4487-BC81-6173A1A86212}" srcOrd="1" destOrd="0" presId="urn:microsoft.com/office/officeart/2005/8/layout/hierarchy1"/>
    <dgm:cxn modelId="{BF08DE9E-549B-4690-8E33-9E19C86E64C6}" type="presParOf" srcId="{D5192ED4-74C7-40E4-B135-F68FF979989A}" destId="{9DFDA45E-D265-4F1B-9A6A-0872C17D1865}" srcOrd="2" destOrd="0" presId="urn:microsoft.com/office/officeart/2005/8/layout/hierarchy1"/>
    <dgm:cxn modelId="{D99EE70A-C094-436B-98DE-E139E1D3C183}" type="presParOf" srcId="{D5192ED4-74C7-40E4-B135-F68FF979989A}" destId="{D0375E92-3902-45C6-A951-C61BCCB165BF}" srcOrd="3" destOrd="0" presId="urn:microsoft.com/office/officeart/2005/8/layout/hierarchy1"/>
    <dgm:cxn modelId="{7DB7DD10-61FE-47F0-B7D5-6C76ABFB7405}" type="presParOf" srcId="{D0375E92-3902-45C6-A951-C61BCCB165BF}" destId="{80304676-A78F-4E15-B342-DF80E2659F23}" srcOrd="0" destOrd="0" presId="urn:microsoft.com/office/officeart/2005/8/layout/hierarchy1"/>
    <dgm:cxn modelId="{04CC7FF2-6FBC-4AF7-B039-308B8FEDDAC9}" type="presParOf" srcId="{80304676-A78F-4E15-B342-DF80E2659F23}" destId="{F589AA67-2629-4433-8866-E6B1876B0838}" srcOrd="0" destOrd="0" presId="urn:microsoft.com/office/officeart/2005/8/layout/hierarchy1"/>
    <dgm:cxn modelId="{86D6421E-F85F-41AD-ACB6-1428F03F4FE6}" type="presParOf" srcId="{80304676-A78F-4E15-B342-DF80E2659F23}" destId="{EFAFE6F1-9F55-4AA6-A153-CCDA93833BB5}" srcOrd="1" destOrd="0" presId="urn:microsoft.com/office/officeart/2005/8/layout/hierarchy1"/>
    <dgm:cxn modelId="{87BFB8DD-1B1B-4A5E-ADA3-DB3B45B50E8C}" type="presParOf" srcId="{D0375E92-3902-45C6-A951-C61BCCB165BF}" destId="{9D2763BF-1684-439C-8DF2-2147FC3D09E9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FBA44-9480-4D46-974C-B3A84C16359C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DAC66-46A8-4ED5-BDB9-E2B3FA65143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DAC66-46A8-4ED5-BDB9-E2B3FA65143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1AA6-A77C-4814-B0B2-312766C4C187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713-0C59-4C14-9D37-40C021CFF3D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1AA6-A77C-4814-B0B2-312766C4C187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713-0C59-4C14-9D37-40C021CFF3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1AA6-A77C-4814-B0B2-312766C4C187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713-0C59-4C14-9D37-40C021CFF3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1AA6-A77C-4814-B0B2-312766C4C187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713-0C59-4C14-9D37-40C021CFF3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1AA6-A77C-4814-B0B2-312766C4C187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713-0C59-4C14-9D37-40C021CFF3D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1AA6-A77C-4814-B0B2-312766C4C187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713-0C59-4C14-9D37-40C021CFF3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1AA6-A77C-4814-B0B2-312766C4C187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713-0C59-4C14-9D37-40C021CFF3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1AA6-A77C-4814-B0B2-312766C4C187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6AF713-0C59-4C14-9D37-40C021CFF3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1AA6-A77C-4814-B0B2-312766C4C187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713-0C59-4C14-9D37-40C021CFF3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1AA6-A77C-4814-B0B2-312766C4C187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66AF713-0C59-4C14-9D37-40C021CFF3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3DF1AA6-A77C-4814-B0B2-312766C4C187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713-0C59-4C14-9D37-40C021CFF3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3DF1AA6-A77C-4814-B0B2-312766C4C187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66AF713-0C59-4C14-9D37-40C021CFF3D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/>
        </p:nvGraphicFramePr>
        <p:xfrm>
          <a:off x="1524000" y="1524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Rectangle 15"/>
          <p:cNvSpPr/>
          <p:nvPr/>
        </p:nvSpPr>
        <p:spPr>
          <a:xfrm>
            <a:off x="3011316" y="0"/>
            <a:ext cx="3121367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Block Diagram of the </a:t>
            </a:r>
            <a:r>
              <a:rPr lang="en-US" sz="32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Chatbot</a:t>
            </a:r>
            <a:endParaRPr lang="en-US" sz="2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64</TotalTime>
  <Words>25</Words>
  <Application>Microsoft Office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Technic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pavani karnati</dc:creator>
  <cp:lastModifiedBy>pavani karnati</cp:lastModifiedBy>
  <cp:revision>7</cp:revision>
  <dcterms:created xsi:type="dcterms:W3CDTF">2020-10-17T23:28:48Z</dcterms:created>
  <dcterms:modified xsi:type="dcterms:W3CDTF">2020-10-18T00:33:34Z</dcterms:modified>
</cp:coreProperties>
</file>