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57" r:id="rId5"/>
    <p:sldId id="258" r:id="rId6"/>
    <p:sldId id="259" r:id="rId7"/>
    <p:sldId id="260" r:id="rId8"/>
    <p:sldId id="262" r:id="rId9"/>
    <p:sldId id="261"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13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702D59-5976-5F2D-DC9B-E0D6069CA288}"/>
              </a:ext>
            </a:extLst>
          </p:cNvPr>
          <p:cNvSpPr txBox="1"/>
          <p:nvPr/>
        </p:nvSpPr>
        <p:spPr>
          <a:xfrm>
            <a:off x="318655" y="843379"/>
            <a:ext cx="13605163" cy="1938992"/>
          </a:xfrm>
          <a:prstGeom prst="rect">
            <a:avLst/>
          </a:prstGeom>
          <a:noFill/>
        </p:spPr>
        <p:txBody>
          <a:bodyPr wrap="square" rtlCol="0">
            <a:spAutoFit/>
          </a:bodyPr>
          <a:lstStyle/>
          <a:p>
            <a:r>
              <a:rPr lang="en-US" sz="6000" b="1" dirty="0">
                <a:solidFill>
                  <a:schemeClr val="tx1">
                    <a:lumMod val="85000"/>
                    <a:lumOff val="15000"/>
                  </a:schemeClr>
                </a:solidFill>
                <a:latin typeface="Times New Roman" panose="02020603050405020304" pitchFamily="18" charset="0"/>
                <a:cs typeface="Times New Roman" panose="02020603050405020304" pitchFamily="18" charset="0"/>
              </a:rPr>
              <a:t>FLIGHT BOOKING</a:t>
            </a:r>
          </a:p>
          <a:p>
            <a:r>
              <a:rPr lang="en-US" sz="6000" b="1" dirty="0">
                <a:solidFill>
                  <a:schemeClr val="tx1">
                    <a:lumMod val="85000"/>
                    <a:lumOff val="15000"/>
                  </a:schemeClr>
                </a:solidFill>
                <a:latin typeface="Times New Roman" panose="02020603050405020304" pitchFamily="18" charset="0"/>
                <a:cs typeface="Times New Roman" panose="02020603050405020304" pitchFamily="18" charset="0"/>
              </a:rPr>
              <a:t>   SYSYTEM</a:t>
            </a:r>
            <a:endParaRPr lang="en-IN" sz="60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3C86432-DEE4-F4C6-0063-517E815D8F9A}"/>
              </a:ext>
            </a:extLst>
          </p:cNvPr>
          <p:cNvPicPr>
            <a:picLocks noChangeAspect="1"/>
          </p:cNvPicPr>
          <p:nvPr/>
        </p:nvPicPr>
        <p:blipFill>
          <a:blip r:embed="rId2"/>
          <a:stretch>
            <a:fillRect/>
          </a:stretch>
        </p:blipFill>
        <p:spPr>
          <a:xfrm>
            <a:off x="6345382" y="2198037"/>
            <a:ext cx="4996728" cy="3555495"/>
          </a:xfrm>
          <a:prstGeom prst="rect">
            <a:avLst/>
          </a:prstGeom>
        </p:spPr>
      </p:pic>
    </p:spTree>
    <p:extLst>
      <p:ext uri="{BB962C8B-B14F-4D97-AF65-F5344CB8AC3E}">
        <p14:creationId xmlns:p14="http://schemas.microsoft.com/office/powerpoint/2010/main" val="166395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2D00A-BB1A-4820-B39E-2602DDDAF1E1}"/>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CONTENTS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AAC793-A5E5-FB08-16C0-9D671E1EEDFC}"/>
              </a:ext>
            </a:extLst>
          </p:cNvPr>
          <p:cNvSpPr>
            <a:spLocks noGrp="1"/>
          </p:cNvSpPr>
          <p:nvPr>
            <p:ph idx="1"/>
          </p:nvPr>
        </p:nvSpPr>
        <p:spPr/>
        <p:txBody>
          <a:bodyPr/>
          <a:lstStyle/>
          <a:p>
            <a:pPr>
              <a:buClr>
                <a:schemeClr val="tx1"/>
              </a:buClr>
              <a:buFont typeface="Wingdings" panose="05000000000000000000" pitchFamily="2" charset="2"/>
              <a:buChar char="Ø"/>
            </a:pPr>
            <a:r>
              <a:rPr lang="en-US" dirty="0"/>
              <a:t> </a:t>
            </a:r>
            <a:r>
              <a:rPr lang="en-US" sz="1600" dirty="0">
                <a:latin typeface="Arial" panose="020B0604020202020204" pitchFamily="34" charset="0"/>
                <a:cs typeface="Arial" panose="020B0604020202020204" pitchFamily="34" charset="0"/>
              </a:rPr>
              <a:t>Abstract</a:t>
            </a:r>
          </a:p>
          <a:p>
            <a:pPr>
              <a:buClr>
                <a:schemeClr val="tx1"/>
              </a:buClr>
              <a:buFont typeface="Wingdings" panose="05000000000000000000" pitchFamily="2" charset="2"/>
              <a:buChar char="Ø"/>
            </a:pPr>
            <a:r>
              <a:rPr lang="en-US" sz="1600" dirty="0">
                <a:latin typeface="Arial" panose="020B0604020202020204" pitchFamily="34" charset="0"/>
                <a:cs typeface="Arial" panose="020B0604020202020204" pitchFamily="34" charset="0"/>
              </a:rPr>
              <a:t> About Front end &amp; Back end</a:t>
            </a:r>
          </a:p>
          <a:p>
            <a:pPr>
              <a:buClr>
                <a:schemeClr val="tx1"/>
              </a:buClr>
              <a:buFont typeface="Wingdings" panose="05000000000000000000" pitchFamily="2" charset="2"/>
              <a:buChar char="Ø"/>
            </a:pPr>
            <a:r>
              <a:rPr lang="en-US" sz="1600" dirty="0">
                <a:latin typeface="Arial" panose="020B0604020202020204" pitchFamily="34" charset="0"/>
                <a:cs typeface="Arial" panose="020B0604020202020204" pitchFamily="34" charset="0"/>
              </a:rPr>
              <a:t> Screen Outputs</a:t>
            </a:r>
            <a:endParaRPr lang="en-IN"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55908E1-F2D5-4FF7-29FB-722C9B354B79}"/>
              </a:ext>
            </a:extLst>
          </p:cNvPr>
          <p:cNvPicPr>
            <a:picLocks noChangeAspect="1"/>
          </p:cNvPicPr>
          <p:nvPr/>
        </p:nvPicPr>
        <p:blipFill>
          <a:blip r:embed="rId2"/>
          <a:stretch>
            <a:fillRect/>
          </a:stretch>
        </p:blipFill>
        <p:spPr>
          <a:xfrm>
            <a:off x="6383044" y="2108201"/>
            <a:ext cx="4438835" cy="3680040"/>
          </a:xfrm>
          <a:prstGeom prst="rect">
            <a:avLst/>
          </a:prstGeom>
        </p:spPr>
      </p:pic>
    </p:spTree>
    <p:extLst>
      <p:ext uri="{BB962C8B-B14F-4D97-AF65-F5344CB8AC3E}">
        <p14:creationId xmlns:p14="http://schemas.microsoft.com/office/powerpoint/2010/main" val="134472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7E4A7-56A6-D4D5-74FD-76C19B0EB85A}"/>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ABSTRACT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32FF6A-D064-B301-3A38-6FEE3289DEA2}"/>
              </a:ext>
            </a:extLst>
          </p:cNvPr>
          <p:cNvSpPr>
            <a:spLocks noGrp="1"/>
          </p:cNvSpPr>
          <p:nvPr>
            <p:ph idx="1"/>
          </p:nvPr>
        </p:nvSpPr>
        <p:spPr/>
        <p:txBody>
          <a:bodyPr/>
          <a:lstStyle/>
          <a:p>
            <a:pPr>
              <a:buFont typeface="Wingdings" panose="05000000000000000000" pitchFamily="2" charset="2"/>
              <a:buChar char="Ø"/>
            </a:pPr>
            <a:r>
              <a:rPr lang="en-US" dirty="0"/>
              <a:t>An flight booking system is an application supporting the direct contact with the passenger. This system make the life of passengers very easy as they don’t need to stand in queues for getting their seats reserved and they can easily make reservations on any airline just from a single system.</a:t>
            </a:r>
            <a:endParaRPr lang="en-IN" dirty="0"/>
          </a:p>
        </p:txBody>
      </p:sp>
      <p:pic>
        <p:nvPicPr>
          <p:cNvPr id="4" name="Picture 3">
            <a:extLst>
              <a:ext uri="{FF2B5EF4-FFF2-40B4-BE49-F238E27FC236}">
                <a16:creationId xmlns:a16="http://schemas.microsoft.com/office/drawing/2014/main" id="{D1A37185-70BA-95C0-46C7-D12DB1357CD8}"/>
              </a:ext>
            </a:extLst>
          </p:cNvPr>
          <p:cNvPicPr>
            <a:picLocks noChangeAspect="1"/>
          </p:cNvPicPr>
          <p:nvPr/>
        </p:nvPicPr>
        <p:blipFill>
          <a:blip r:embed="rId2"/>
          <a:stretch>
            <a:fillRect/>
          </a:stretch>
        </p:blipFill>
        <p:spPr>
          <a:xfrm>
            <a:off x="2895738" y="3364637"/>
            <a:ext cx="7572375" cy="2410467"/>
          </a:xfrm>
          <a:prstGeom prst="rect">
            <a:avLst/>
          </a:prstGeom>
        </p:spPr>
      </p:pic>
    </p:spTree>
    <p:extLst>
      <p:ext uri="{BB962C8B-B14F-4D97-AF65-F5344CB8AC3E}">
        <p14:creationId xmlns:p14="http://schemas.microsoft.com/office/powerpoint/2010/main" val="1208513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1742-8A1B-09F3-47EF-E47DED179D8F}"/>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About Front end &amp; Back end</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8DC58D-5847-D8A2-E020-2EC95A42CE1E}"/>
              </a:ext>
            </a:extLst>
          </p:cNvPr>
          <p:cNvSpPr>
            <a:spLocks noGrp="1"/>
          </p:cNvSpPr>
          <p:nvPr>
            <p:ph idx="1"/>
          </p:nvPr>
        </p:nvSpPr>
        <p:spPr/>
        <p:txBody>
          <a:bodyPr/>
          <a:lstStyle/>
          <a:p>
            <a:pPr>
              <a:buFont typeface="Wingdings" panose="05000000000000000000" pitchFamily="2" charset="2"/>
              <a:buChar char="Ø"/>
            </a:pPr>
            <a:r>
              <a:rPr lang="en-US" dirty="0"/>
              <a:t> Front end:</a:t>
            </a:r>
          </a:p>
          <a:p>
            <a:pPr>
              <a:buFont typeface="Wingdings" panose="05000000000000000000" pitchFamily="2" charset="2"/>
              <a:buChar char="§"/>
            </a:pPr>
            <a:r>
              <a:rPr lang="en-US" dirty="0"/>
              <a:t> html </a:t>
            </a:r>
          </a:p>
          <a:p>
            <a:pPr>
              <a:buFont typeface="Wingdings" panose="05000000000000000000" pitchFamily="2" charset="2"/>
              <a:buChar char="§"/>
            </a:pPr>
            <a:r>
              <a:rPr lang="en-US" dirty="0"/>
              <a:t> CSS</a:t>
            </a:r>
          </a:p>
          <a:p>
            <a:pPr>
              <a:buFont typeface="Wingdings" panose="05000000000000000000" pitchFamily="2" charset="2"/>
              <a:buChar char="§"/>
            </a:pPr>
            <a:r>
              <a:rPr lang="en-US" dirty="0"/>
              <a:t> Bootstrap</a:t>
            </a:r>
          </a:p>
          <a:p>
            <a:pPr>
              <a:buFont typeface="Wingdings" panose="05000000000000000000" pitchFamily="2" charset="2"/>
              <a:buChar char="Ø"/>
            </a:pPr>
            <a:r>
              <a:rPr lang="en-US" dirty="0"/>
              <a:t>Back end:</a:t>
            </a:r>
          </a:p>
          <a:p>
            <a:pPr>
              <a:buFont typeface="Wingdings" panose="05000000000000000000" pitchFamily="2" charset="2"/>
              <a:buChar char="§"/>
            </a:pPr>
            <a:r>
              <a:rPr lang="en-US" dirty="0"/>
              <a:t> Django framework</a:t>
            </a:r>
          </a:p>
          <a:p>
            <a:pPr>
              <a:buFont typeface="Wingdings" panose="05000000000000000000" pitchFamily="2" charset="2"/>
              <a:buChar char="§"/>
            </a:pPr>
            <a:r>
              <a:rPr lang="en-US" dirty="0"/>
              <a:t> SQLite</a:t>
            </a:r>
          </a:p>
          <a:p>
            <a:pPr marL="0" indent="0">
              <a:buNone/>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7915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0A3E2-2104-78B2-C07C-611CEC83E6D4}"/>
              </a:ext>
            </a:extLst>
          </p:cNvPr>
          <p:cNvPicPr>
            <a:picLocks noChangeAspect="1"/>
          </p:cNvPicPr>
          <p:nvPr/>
        </p:nvPicPr>
        <p:blipFill>
          <a:blip r:embed="rId2"/>
          <a:stretch>
            <a:fillRect/>
          </a:stretch>
        </p:blipFill>
        <p:spPr>
          <a:xfrm>
            <a:off x="736847" y="1094141"/>
            <a:ext cx="10218198" cy="4836143"/>
          </a:xfrm>
          <a:prstGeom prst="rect">
            <a:avLst/>
          </a:prstGeom>
        </p:spPr>
      </p:pic>
      <p:sp>
        <p:nvSpPr>
          <p:cNvPr id="3" name="TextBox 2">
            <a:extLst>
              <a:ext uri="{FF2B5EF4-FFF2-40B4-BE49-F238E27FC236}">
                <a16:creationId xmlns:a16="http://schemas.microsoft.com/office/drawing/2014/main" id="{EA97C73F-E555-2847-80BF-80C3BB3CCB13}"/>
              </a:ext>
            </a:extLst>
          </p:cNvPr>
          <p:cNvSpPr txBox="1"/>
          <p:nvPr/>
        </p:nvSpPr>
        <p:spPr>
          <a:xfrm>
            <a:off x="1127464" y="319596"/>
            <a:ext cx="289412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SCREEN OUTPUTS: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306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96B84F-2136-FE5F-EC4E-73D72E570B86}"/>
              </a:ext>
            </a:extLst>
          </p:cNvPr>
          <p:cNvPicPr>
            <a:picLocks noChangeAspect="1"/>
          </p:cNvPicPr>
          <p:nvPr/>
        </p:nvPicPr>
        <p:blipFill>
          <a:blip r:embed="rId2"/>
          <a:stretch>
            <a:fillRect/>
          </a:stretch>
        </p:blipFill>
        <p:spPr>
          <a:xfrm>
            <a:off x="204556" y="341233"/>
            <a:ext cx="3577331" cy="3977427"/>
          </a:xfrm>
          <a:prstGeom prst="rect">
            <a:avLst/>
          </a:prstGeom>
        </p:spPr>
      </p:pic>
      <p:pic>
        <p:nvPicPr>
          <p:cNvPr id="3" name="Picture 2">
            <a:extLst>
              <a:ext uri="{FF2B5EF4-FFF2-40B4-BE49-F238E27FC236}">
                <a16:creationId xmlns:a16="http://schemas.microsoft.com/office/drawing/2014/main" id="{315624AD-E4E0-E1DF-9AFC-1FFB6FC2497A}"/>
              </a:ext>
            </a:extLst>
          </p:cNvPr>
          <p:cNvPicPr>
            <a:picLocks noChangeAspect="1"/>
          </p:cNvPicPr>
          <p:nvPr/>
        </p:nvPicPr>
        <p:blipFill>
          <a:blip r:embed="rId3"/>
          <a:stretch>
            <a:fillRect/>
          </a:stretch>
        </p:blipFill>
        <p:spPr>
          <a:xfrm>
            <a:off x="4021215" y="674703"/>
            <a:ext cx="7966229" cy="4589755"/>
          </a:xfrm>
          <a:prstGeom prst="rect">
            <a:avLst/>
          </a:prstGeom>
        </p:spPr>
      </p:pic>
    </p:spTree>
    <p:extLst>
      <p:ext uri="{BB962C8B-B14F-4D97-AF65-F5344CB8AC3E}">
        <p14:creationId xmlns:p14="http://schemas.microsoft.com/office/powerpoint/2010/main" val="2592118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99A386-74B6-99C8-EC24-B9B3748409C5}"/>
              </a:ext>
            </a:extLst>
          </p:cNvPr>
          <p:cNvPicPr>
            <a:picLocks noChangeAspect="1"/>
          </p:cNvPicPr>
          <p:nvPr/>
        </p:nvPicPr>
        <p:blipFill>
          <a:blip r:embed="rId2"/>
          <a:stretch>
            <a:fillRect/>
          </a:stretch>
        </p:blipFill>
        <p:spPr>
          <a:xfrm>
            <a:off x="417251" y="209550"/>
            <a:ext cx="9863092" cy="5720733"/>
          </a:xfrm>
          <a:prstGeom prst="rect">
            <a:avLst/>
          </a:prstGeom>
        </p:spPr>
      </p:pic>
    </p:spTree>
    <p:extLst>
      <p:ext uri="{BB962C8B-B14F-4D97-AF65-F5344CB8AC3E}">
        <p14:creationId xmlns:p14="http://schemas.microsoft.com/office/powerpoint/2010/main" val="385603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25BF41-1F88-573E-E1B6-CFADB1D43D13}"/>
              </a:ext>
            </a:extLst>
          </p:cNvPr>
          <p:cNvPicPr>
            <a:picLocks noChangeAspect="1"/>
          </p:cNvPicPr>
          <p:nvPr/>
        </p:nvPicPr>
        <p:blipFill>
          <a:blip r:embed="rId2"/>
          <a:stretch>
            <a:fillRect/>
          </a:stretch>
        </p:blipFill>
        <p:spPr>
          <a:xfrm>
            <a:off x="6373075" y="2210539"/>
            <a:ext cx="5407593" cy="3773010"/>
          </a:xfrm>
          <a:prstGeom prst="rect">
            <a:avLst/>
          </a:prstGeom>
        </p:spPr>
      </p:pic>
      <p:pic>
        <p:nvPicPr>
          <p:cNvPr id="3" name="Picture 2">
            <a:extLst>
              <a:ext uri="{FF2B5EF4-FFF2-40B4-BE49-F238E27FC236}">
                <a16:creationId xmlns:a16="http://schemas.microsoft.com/office/drawing/2014/main" id="{94DBFEBF-FC9D-CE60-01D7-D20E3A5C2206}"/>
              </a:ext>
            </a:extLst>
          </p:cNvPr>
          <p:cNvPicPr>
            <a:picLocks noChangeAspect="1"/>
          </p:cNvPicPr>
          <p:nvPr/>
        </p:nvPicPr>
        <p:blipFill>
          <a:blip r:embed="rId3"/>
          <a:stretch>
            <a:fillRect/>
          </a:stretch>
        </p:blipFill>
        <p:spPr>
          <a:xfrm>
            <a:off x="660945" y="429508"/>
            <a:ext cx="5407593" cy="3707486"/>
          </a:xfrm>
          <a:prstGeom prst="rect">
            <a:avLst/>
          </a:prstGeom>
        </p:spPr>
      </p:pic>
    </p:spTree>
    <p:extLst>
      <p:ext uri="{BB962C8B-B14F-4D97-AF65-F5344CB8AC3E}">
        <p14:creationId xmlns:p14="http://schemas.microsoft.com/office/powerpoint/2010/main" val="932017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5B6390-ED01-6AA1-0366-0D11A47BF77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3843415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992C4F3F22B6C4C921A35265A3555CD" ma:contentTypeVersion="0" ma:contentTypeDescription="Create a new document." ma:contentTypeScope="" ma:versionID="f373278c205264a0b97d1abd24f07afb">
  <xsd:schema xmlns:xsd="http://www.w3.org/2001/XMLSchema" xmlns:xs="http://www.w3.org/2001/XMLSchema" xmlns:p="http://schemas.microsoft.com/office/2006/metadata/properties" targetNamespace="http://schemas.microsoft.com/office/2006/metadata/properties" ma:root="true" ma:fieldsID="208975029c9d1c0150077b78ed65b16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www.w3.org/XML/1998/namespace"/>
    <ds:schemaRef ds:uri="http://schemas.microsoft.com/office/2006/documentManagement/types"/>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purl.org/dc/terms/"/>
    <ds:schemaRef ds:uri="http://purl.org/dc/elements/1.1/"/>
  </ds:schemaRefs>
</ds:datastoreItem>
</file>

<file path=customXml/itemProps3.xml><?xml version="1.0" encoding="utf-8"?>
<ds:datastoreItem xmlns:ds="http://schemas.openxmlformats.org/officeDocument/2006/customXml" ds:itemID="{32C31BB8-0909-4612-BC07-CFF1504209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{F038A8DC-14FF-42E4-883E-E195F235FBE1}tf22712842_win32</Template>
  <TotalTime>54</TotalTime>
  <Words>98</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Bookman Old Style</vt:lpstr>
      <vt:lpstr>Calibri</vt:lpstr>
      <vt:lpstr>Franklin Gothic Book</vt:lpstr>
      <vt:lpstr>Times New Roman</vt:lpstr>
      <vt:lpstr>Wingdings</vt:lpstr>
      <vt:lpstr>1_RetrospectVTI</vt:lpstr>
      <vt:lpstr>PowerPoint Presentation</vt:lpstr>
      <vt:lpstr>CONTENTS :</vt:lpstr>
      <vt:lpstr>ABSTRACT</vt:lpstr>
      <vt:lpstr>About Front end &amp; Back end</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Amitha Bhavana Reddy</dc:creator>
  <cp:lastModifiedBy>R. Amitha Bhavana Reddy</cp:lastModifiedBy>
  <cp:revision>1</cp:revision>
  <dcterms:created xsi:type="dcterms:W3CDTF">2022-10-29T08:42:12Z</dcterms:created>
  <dcterms:modified xsi:type="dcterms:W3CDTF">2022-10-29T09:38:43Z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0x0101009992C4F3F22B6C4C921A35265A3555CD</vt:lpwstr>
  </property>
</Properties>
</file>