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0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9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3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5AA612-A65A-4E46-9D17-5759EDEB3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MAVEN PIZZA CHALLENGE ANALYSIS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629432"/>
                  </p:ext>
                </p:extLst>
              </p:nvPr>
            </p:nvGraphicFramePr>
            <p:xfrm>
              <a:off x="426129" y="1083077"/>
              <a:ext cx="10981677" cy="56817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129" y="1083077"/>
                <a:ext cx="10981677" cy="5681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52576d2-f31d-45b1-91fb-715aaec75d32}">
  <we:reference id="WA200003233" version="2.0.0.3" store="en-US" storeType="OMEX"/>
  <we:alternateReferences/>
  <we:properties>
    <we:property name="Microsoft.Office.CampaignId" value="&quot;none&quot;"/>
    <we:property name="creatorTenantId" value="&quot;d0732ed6-a89f-488d-b29d-e5e9e7cdde5c&quot;"/>
    <we:property name="reportUrl" value="&quot;/groups/me/reports/b818bd3c-76e6-4a9b-b309-08e7b8562210/ReportSection?bookmarkGuid=54604513-adf9-4e8d-918a-5166aa453806&amp;bookmarkUsage=1&amp;ctid=d0732ed6-a89f-488d-b29d-e5e9e7cdde5c&amp;fromEntryPoint=export&quot;"/>
    <we:property name="reportState" value="&quot;CONNECTED&quot;"/>
    <we:property name="reportEmbeddedTime" value="&quot;2023-01-11T14:22:45.448Z&quot;"/>
    <we:property name="creatorSessionId" value="&quot;7c533a80-aa56-4243-b455-4c0b5394625f&quot;"/>
    <we:property name="creatorUserId" value="&quot;1003BFFDA3989EEC&quot;"/>
    <we:property name="reportName" value="&quot;pizza_sales&quot;"/>
    <we:property name="isFiltersActionButtonVisible" value="true"/>
    <we:property name="initialStateBookmark" value="&quot;H4sIAAAAAAAAA+1aWVPjOBD+K5SfU1uSz5g3yDJVWzMcSyjmYYui2lIn8eBYHtthOCr/fVuWDSGQwOQi7JKnSGq3ur8+1C373pJxkSVwewRDtHatfaWuhpBf7XCrZaX13PHx18O906+XR3uHBzStsjJWaWHt3lsl5H0sz+NiBInmQJP/XLQsSJIT6OtRD5ICW1aGeaFSSOI7NMS0VOYjHLcsvMkSlYNm2S2hRM32mshpTHvzPxzaEUQZX2MXRWlmTzFTedmMW1Zh/lUiPV3TzKoNOyotIU6JsZ4TTk8C5z5wGQa28DzXCfV8L07KmiS6PbjJctKHtLzNNA578hpSgdKqhM6xKOodDhGKUV5JfvBkoatGucBT7FVLaRmXt5pPkuzUjxTWmCA4yRUBVK2dqRKSneNcain02kD96uRIuEhrl40vaKaI035Sw/io35mRUUCu5VPRDwJA60EPKM1t/7ZS5c84b5CxW1PSrk8NkpvWe0K6toO+jdIX6AhbhMFHAL31IEyHpvoqjwUhPy1PRyWjYfpWcdTjZhOCfEe8knC7iOET8u3OAPJyG63fRDDR/JgI1RpOI9tq8SOHo6VQiMALQif0mfBcFgJn/hZ5XBcS/PhR3mhhgjzs2W7QhsCN2r7POHcdP/oAkK8jxju0Vyohn5bkkI6iwUJmT0YFgYjSyPFiuK860F5TwgRaxNBn0OORAHRlW4KNSwTaXr+fYx+aA/xg2Tx7KZHO/uSZS/wcgaHT819GaR0ybMMR+f7qmtAN2jbyCJCDcBl4YRBq5V8x4urCJYvv7uBSs30muWj8d17gznanPC4HQyxjoUffsFeuObWcxv1BtUdXEI08uDYOs6E83DLb6kpcD46JCkpFRnOWSTn7kC9VXnwa4cEI66iH3hY8JlkzOpm5E0Q+FUceVUg2h9eP6PcrfTdXfnfI19Xwsoyp7V0o02xRI5jF16o8gyjBN0Ysn47Y1Vp1ptOfql/FOhqAVs1wdcyfuoeJJe560vU5Y4K5Am2H+YJv+sx8JmgR3y3owCssRV4W7TFPXcZyqhDxFnLz5bre91Z4bWfBLKeo3ZbL0EEMXeEHXijQiaLXS70zlR0RzoZGk5w313QE65dcDSvi+iKxGEU/R0jyTyPebRbo/9/Nn3mcMs1iSreWZexfOXVNB5N0T1LrIzWh3cWEYH47rGZQyTHftK1GkF6MCY1pr+OV9uQPksBrjXhL28rUGo3u9gRS8xGlp78PUEtTQZTKuImOv6aw+o3U+mYUK+GrY2smiwfXGo+r1mUdKfR52L5/MbDwdVGp8Ty42dIbIy8KsNcOHO666EcSkNmfuWhjuehZ2feZiz5z0dbkogW9c/Hba+Zwj9k9TwQOa4eSOmPv1Vy0Be3g5nrkbhNuC9g+WvIO6b/wimoCP1OK27YNPZeLsM3tKAi5ZOgs7nKr7mfecB+7XAO3JRfnCylb5wzHgbaPUWB7yJwgFK6/He8+fl8n+/9kQPvhvQfZrG0zIaNQMGCBFzHciqS/d4059NGkqZ1zSEYvXet8lLfFL2tTfxqCwoXQBQ6IbeZGvsOqJDi/lMCbMlJTpYTm5oeyjSHy0GMMfF84LFzi654VOmmXjEYaTSNjjqEdGu4M6LkpP3U3c9zPkE3qT7IWcbrZr6jXcwE9X/51HPDzd7yoOoLxpO7WEPN+FUtqVBYZCDyB1PQ2mXk+xoqO7AipNG9fsfLTe+tbTL5rgDaxQ82d/rjOqjYh7OO6UZnzgP7krulU6Pcv/9pjsP0nAAA=&quot;"/>
    <we:property name="bookmark" value="&quot;H4sIAAAAAAAAA+1aWW/bOBD+K4GejQWpm31rvCmwQNtk46B9WATBiBzZamRRleQ0B/LfdyhaOZzESX3F2Y2fTHI0nPnm4AylK0dldZnDxVcYo/PB2dX6dAzV6Q53ek5xfy72Uo4QJyJm6MWRiKWMiUqXTaaL2vlw5TRQDbH5ltUTyA1DmvznuOdAnh/A0IxSyGvsOSVWtS4gzy7REtNSU03wuufgeZnrCgzLQQMNGrZnRE5jEoX/4dGOIJvsDAcoGzt7iKWumm7cc2r7rxXp/pph1m7Y10UDWUGMzZz0UgWch8CViFwZBL4nzHya5c2UJLnYOy8r0oe0vCgNLB/VGRQSldMKXWFdT3f4glBPqlbyvXsLAz2pJB5i2i4VTdZcGD55vjN9pHauCYKDShNA7dqRbiDf2a+UkcKsjfSvfoWEi3I+sOtjmqmzYphPYbzV78jKKKEy8unkBwFg9KAHtOG2e9Gq8mdWdci4vRlp16cGyU3rqVS+62HoogoletKVInoLoPduhOnT1FBXmSTkZ+Xp63wyLl4qjr7d7I4g3xFPFVwsYvicfLs/gqrZRut3EUw0P+6E6hROK9tq8SOHoyUhZRREwhMhk4HPBHAWbpHHDSDHtx/lnRY2yEXq+lEMkZ/EYcg4970weQOQryPG+7RXoaCaleQLHUWjhcyeT2oCEZWV49FwX3WgPaeEDbSEYcgg5YkE9FWswMUlAu3jcFjhELoDfG/ZPHuikM7+/IFL/JyApTPznybFNGTYhiPy9dW1oRvFLvIEkIP0GQQiEkb5Z4y4unAps8tLODFsH0guO/+dF7hPu1OVNaMxNpk0o8+YNmtOLYfZcNTuMZBEo/bOrMNsKA/37LamEjeDfaKCRpPRvGVSzi5US5UX70a4McI66qGXBY9N1oxOZu5FSUjFUUAVksvh+SP69UrfzZXfffJ1PT5pMuqCF8o0W9QIltmZbo4gyfGFEctnI3a1Vn3S6Q/1r3odDUBvynB1zO+7h40l7gfKDzljkvkSXY+Fkm/6zHwgaJ1dLujAKyxFHhftNk+dZGqmEAkWcvPlut7XVnhtZ8FTTjF1W66Ehyh8GUaBkOglyfOl3pEuvxLOlsaQfOuu6QjWT5Uet8TTe8V6kvycIMk/i/igW6D/f3d/5nEqDYsZ3XqOtX/r1FM6uEt3L7XeUhPaA8wJ5pfDagetHPNN2+sESTPMaUx77a+0J7+RBJ5rxHvGVrbW6HR37yA1H1F6+vsIjTQtRIXKuuj4awar30itL0axFb49tp5kceNa19dt67KOFPowbF+/GFj4uqgxeO6db+mNUZBEmMaRx30fw0QBMvc9F20sFz0o+95z0Xsu2ppctKB3Ln57zTweMDcNZOSxWCjqjINnc9EWtIOb65EHXbgtYPtkyTuk/8Irqjv42VLcdV1IfS5FzN0kElwx9BZ3uVX3My+4j12ugduSi/OFlJ3mDM+DOMQkcgNkXiSkH27Hu4/f18n9PxnQvXnvQTaLXSZVIiQDFgUJw61I+h/PsIIh2jS18w3yyWPXOm/lbfHj2kw/DUHpg/CBA2LM/CT0WJsE55cSeN4keqaUMNxCoWIUyEXAGISh9JhY4uueFTrpgIxGGs0iY4+hHRrujOi5GT/1N3PcPyGbMp9kLeJ0T7+iXs8F9Hz513HAz9/xuO0Iru/q7oyxGraxpCdNXYLEAyhsb1Pa5zNs6ciOUCj79hVbP71yPmfkuxZoGzvU3JmP67rOg37/AtuXkw7cJwAA&quot;"/>
    <we:property name="embedUrl" value="&quot;/reportEmbed?reportId=b818bd3c-76e6-4a9b-b309-08e7b8562210&amp;config=eyJjbHVzdGVyVXJsIjoiaHR0cHM6Ly9XQUJJLUlORElBLVdFU1QtcmVkaXJlY3QuYW5hbHlzaXMud2luZG93cy5uZXQiLCJlbWJlZEZlYXR1cmVzIjp7Im1vZGVybkVtYmVkIjp0cnVlLCJ1c2FnZU1ldHJpY3NWTmV4dCI6dHJ1ZX19&amp;disableSensitivityBanner=true&quot;"/>
    <we:property name="datasetId" value="&quot;c0bce225-f921-44e2-ae7f-3a7ea149f729&quot;"/>
    <we:property name="pageName" value="&quot;ReportSection&quot;"/>
    <we:property name="pageDisplayName" value="&quot;Pizza Sales Summary&quot;"/>
    <we:property name="backgroundColor" value="&quot;rgb(102,102,102)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Segoe UI Light</vt:lpstr>
      <vt:lpstr>Office Theme</vt:lpstr>
      <vt:lpstr>MAVEN PIZZA CHALLENGE ANALYSIS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Pranjal Mishra</cp:lastModifiedBy>
  <cp:revision>3</cp:revision>
  <dcterms:created xsi:type="dcterms:W3CDTF">2018-06-07T21:39:02Z</dcterms:created>
  <dcterms:modified xsi:type="dcterms:W3CDTF">2023-01-11T14:34:11Z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