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sldIdLst>
    <p:sldId id="257" r:id="rId5"/>
    <p:sldId id="256" r:id="rId6"/>
    <p:sldId id="258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1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4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5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5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1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9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435006" y="1055120"/>
            <a:ext cx="10863192" cy="238809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</a:rPr>
              <a:t>Super Store Sales Analysis</a:t>
            </a:r>
          </a:p>
          <a:p>
            <a:pPr algn="ctr"/>
            <a:r>
              <a:rPr lang="en-US" sz="1800" b="1" i="0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  <a:cs typeface="Segoe UI" panose="020B0502040204020203" pitchFamily="34" charset="0"/>
              </a:rPr>
              <a:t>(Using P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Sitka Display" panose="02000505000000020004" pitchFamily="2" charset="0"/>
                <a:cs typeface="Segoe UI" panose="020B0502040204020203" pitchFamily="34" charset="0"/>
              </a:rPr>
              <a:t>OWER BI)</a:t>
            </a:r>
            <a:endParaRPr lang="en-US" sz="1800" b="1" i="0" dirty="0">
              <a:solidFill>
                <a:schemeClr val="tx2">
                  <a:lumMod val="75000"/>
                </a:schemeClr>
              </a:solidFill>
              <a:latin typeface="Sitka Display" panose="02000505000000020004" pitchFamily="2" charset="0"/>
              <a:cs typeface="Segoe UI" panose="020B0502040204020203" pitchFamily="34" charset="0"/>
            </a:endParaRP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chemeClr val="tx1">
              <a:alpha val="470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23216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webextension1.xml><?xml version="1.0" encoding="utf-8"?>
<we:webextension xmlns:we="http://schemas.microsoft.com/office/webextensions/webextension/2010/11" id="{dcdf6e3c-6422-41e8-a4e6-104cca7a2001}">
  <we:reference id="WA200003233" version="2.0.0.3" store="en-US" storeType="OMEX"/>
  <we:alternateReferences/>
  <we:properties>
    <we:property name="Microsoft.Office.CampaignId" value="&quot;none&quot;"/>
    <we:property name="creatorTenantId" value="&quot;d0732ed6-a89f-488d-b29d-e5e9e7cdde5c&quot;"/>
    <we:property name="reportUrl" value="&quot;/groups/me/reports/e5206dac-1755-42ec-85a9-de30a71205f7/ReportSection?bookmarkGuid=d7d74afa-3e81-490f-ab2e-9c1f911d7220&amp;bookmarkUsage=1&amp;ctid=d0732ed6-a89f-488d-b29d-e5e9e7cdde5c&amp;fromEntryPoint=export&quot;"/>
    <we:property name="reportState" value="&quot;CONNECTED&quot;"/>
    <we:property name="reportEmbeddedTime" value="&quot;2023-01-07T17:19:35.986Z&quot;"/>
    <we:property name="creatorSessionId" value="&quot;6199c1a2-0d59-4ef9-920c-d9ae07333595&quot;"/>
    <we:property name="creatorUserId" value="&quot;1003BFFDA3989EEC&quot;"/>
    <we:property name="reportName" value="&quot;Sales Analysis&quot;"/>
    <we:property name="isFiltersActionButtonVisible" value="true"/>
    <we:property name="initialStateBookmark" value="&quot;H4sIAAAAAAAAA+1abU/jOBD+K1W+7JfeKXHSJOYbFO5FuyyorJBOp9VpbE9KFjeOHIelh/rfz07S8nqULe1ROMSH0nEyfubxzHjG7pUn8qqUMP0ME/R2vD2lziegz3uh1/eKTnZ09PFwd/Txr8+7hwdWrEqTq6Lydq48A3qM5jSvapBOgxX++bXvgZTHMHbfMpAV9r0SdaUKkPnf2D5sh4yucdb38LKUSoNTeWLAoFN7YR+33+3cwc8OCHCTX+AJctNKR1gqbebf+17V/tdAuj3mlDUTDlVhIC+sYicLMwHCJ0Ho+wkhAUkJ506e5dJ0j7DpwWWprT3WymnpeNgVF1BwFF4DWmNVdTMcIlS1bpAf3Bo4UbXmOMKsGSpMbqZOj5S97pXKm1kKjrWyBDVjX5QB2TsB2Q2dqe9DjZYW4e34s69WUuXFWHYsXpv3pYVogEk8uHSLxL5ZCpwl9h2lBeq9aWPMfq7n3JD+HbwbM8Qit8OJYAmEhGY0EwHlPGAJbhHrVpDlZvO0BxunfWFJx3vECFraIYMkDWkciXSwOu9DJetJ8VSwR46DezD/QNAPEN3foli7xjK0orHSObcrvwkyOv3TVTyPy7qya4iiBTI8A222MPrnKdw+8u1Grl5Y7qCt0a+s11s5y+KYU4j8AWYQE0Y4si1KN6/b8YQqavN/d7cbBLYul4gwFhjF9o+GmR+mAGIrXK7dEXojV2e97sLijiXtDheCjXNb0g0STpHyULAoWcr7psNrhGP31ktvc2986S17fpykJGUhi2I/DKOYvvjSn9Tsp0ey63bWOVtQaW9VZDwBzO54rHEM81bzYO2OdIOpX+qiizH/v29RNhAUbfj6AcYAA5ZywgkQGpJ0eeZ+FVHzW44aND+bfsILlPchLcbvD81hnILO25ORBv5TzRpa0IXoOqzuYGehyrtl5b47cXGP3UDTCHvXAjfc2bC8cXsss75JRg5VYc5W2VdlXuCDBfTy2vVNEjl3rTdq3txP2kbBj7jvBxzTAU2Fz0UQJP4Wpb3nbNBvcvXe89573nvPe8/Le/35XZObeqKEm+QsFwJdj2xHSewzyjlmSHgUI8Ysazq5R70JGlfZq41pgN5wqOY8hgWMB4yBVYl+loVRFj9TpdXGMCIEU4ZJRIOAknT1zL3GBmKEptbFvYTe1OK93/fv9BCDlzx4PAR9jqvdtGjECZRPSh2/alWXazvrW2BuN/BAUEFTFhL0kUPKrOsu38DXx+sxqlLivW6xuWZ98b76mZeYizuNPdArbhRrJbM72o3DgR+IDNMgYiQMQsKXx/32BlIlc476FrPeBPW4cQABBhozynaqHKvrnH3V2OE+P+XW8lb3Kcjaqf2wB1XOP7iE3jX4Dy5W83i1qdjMKKDNzRkNMWE8tTU2I6un6B8DeGsn/ZEbz/W5yr9BWLli25Sv7Ns3hPpebM5dlqxG6y4YUp4iBaC29mAQ0NjnS4sEg5eGqcu79UGj8CGaVG2qEjgeQ4EP0GVpgkKgWEJZ83OatlqyaHIml3HsfmSzYHc2+wdKMGzU7yMAAA==&quot;"/>
    <we:property name="bookmark" value="&quot;H4sIAAAAAAAAA+1a3U/jOBD/V6q87Evv5NhpEvO2FO5DWu4QrJBOp30Y25OSJY0jx2HpIf73tZO0fB5lS3sUDvEAGTuT3/w8M56xuQxUXlcFzP6AKQY7wa7WZ1MwZwMWDIPytoyQjEUsE3GajFSUxklIwM3Slc11WQc7l4EFM0F7ktcNFF6hE/79ZRhAURzCxD9lUNQ4DCo0tS6hyP/BbrIbsqbBq2GAF1WhDXiVxxYserXnbrp7dlDCnz0ukDY/x2OUtpMeYaWNnT8Pg7r7q4V0e8wraz841qWFvHSKvYxlChShISMkoTSkKZXSy7O8sP0UMdu/qIyzx1k5qzwtH9U5lBJV0II2WNf9Fw4Q6sa0yPdvDRzrxkg8wqwdKm1uZ15PUQz6V+rgylFwaLQjqB37rC0Ug2Mo+qFT/W1s0NGigh1y9cVJ6rycFD2L1+Z97iBaEAXuX/hFEl8dBd4S9442Cs3urDVmLzdzbujwDt6NGeKQu+FEiQQY5RnPVMilDEWCW8S6E2S53Tzt4cZpX1jS8x4Jio52yCBJGY8jlY5W532si2ZaPhXsn56DezD/QjAPED3coli7xjJ2ook2uXQrvwkyev2zVTxPFk3t1hBVB2R8CsZuYfTPU7ib8vVGrl5Y7qGt0a+c1zu5yOJYcojICDOIqaASxRalm9fteEqXjf2/u9sNAjuXSxSLFUax++EsIywFUFvhct2OMDjyddbrLizuWNLtcAxcnLuSbpRIjlwyJaJkKe+bDq8jnPi3Xnqbe+NL79gjcZLSVDARxYSxKOYvvvTHjfjpkey6nXXOFlTaWxUZTwDzcTIxOIF5q7m/dke6wdQvTdnHGPnvW5QNBEUXviTEGGAkUkklBcoZTZdn7lcRNb/laMDI09knPMfiPqTF+P2hOYwTMHl3MtLCf6pZYwe6VH2H1Z/zLFQFt6zc8ycuftoNNK1wcC3ww70Nyxu3xzLrm2TkQJf2dJV9tchLfLCAXl67vkki5671Rs2b+0nXKJBIEhJKTEc8VUSqMEzIFqW952zQb3L13vPee957z3vPy3vD+dWT//RUK/+R01wp9D2yG6UxEVxKzJDKKEaMRdZ2co96E7SusttY2wK94VDteYwIhQyFAKcSSZaxKIufqdJpExhRiqnAJOJhyGm6euZeYwNxhLYx5b2E3tbig9/37vQQo5c8eDwAc4ar3bQYxClUT0odvxrdVGs761tg7jbwUHHFU8EoEpSQCue6yzfw9fF6iLoq8F632F6zvnhf/cxLzMWdxi6YFTeKtZLZH+3GbERClWEaRoKykFG5PO63N5DqIpdobjEbTNFMWgdQYKE1o+o+lWN9nbMvWzv870+5s7zTfQJF49V+2IU6lx98Qu8b/AcXq51ebyo2Mw7ocnPGGSZCpq7GFnT1FP1jAG/tpD9y47k+V/k3CCtXbJvylT33htLfys25y5LV6NwFGZcpcgDuag8BIY+JXFokWLywQl/crQ9ahQ/RpBtbVyDxEEp8gC5HE5QK1RLK2n+nWbB1dfUd9Auzt84jAAA=&quot;"/>
    <we:property name="embedUrl" value="&quot;/reportEmbed?reportId=e5206dac-1755-42ec-85a9-de30a71205f7&amp;config=eyJjbHVzdGVyVXJsIjoiaHR0cHM6Ly9XQUJJLUlORElBLVdFU1QtcmVkaXJlY3QuYW5hbHlzaXMud2luZG93cy5uZXQiLCJlbWJlZEZlYXR1cmVzIjp7Im1vZGVybkVtYmVkIjp0cnVlLCJ1c2FnZU1ldHJpY3NWTmV4dCI6dHJ1ZX19&amp;disableSensitivityBanner=true&quot;"/>
    <we:property name="datasetId" value="&quot;ca1e8f0c-5411-41e2-ba50-2ad7725cac52&quot;"/>
    <we:property name="pageName" value="&quot;ReportSection&quot;"/>
    <we:property name="pageDisplayName" value="&quot;Sales Summary&quot;"/>
    <we:property name="backgroundColor" value="&quot;rgb(212,231,240)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a88c3752-1298-4c36-aa98-fd0d025bb161}">
  <we:reference id="WA200003233" version="2.0.0.3" store="en-US" storeType="OMEX"/>
  <we:alternateReferences/>
  <we:properties>
    <we:property name="Microsoft.Office.CampaignId" value="&quot;none&quot;"/>
    <we:property name="backgroundColor" value="&quot;rgb(212,231,240)&quot;"/>
    <we:property name="bookmark" value="&quot;H4sIAAAAAAAAA81WTU/bQBD9K9FeuESVjb+5hZQTDaCEIlUVqsbeSVjYeN31OiSN/N87a7sQaEJaCQQ375v1zNu3b8ZeMy7KQsLqDObIjtixUndz0Hc9j/VZ3mHn56ejwfj0x9lgdEKwKoxQecmO1syAnqG5EmUF0mYg8Pt1n4GUFzCzqynIEvusQF2qHKT4he1mChldYd1nuCyk0mBTTgwYtGkXtJ3WVNv9ZIlAZsQCJ5iZFh1jobTp1g4GoQfRYRT43PdjgJD79E7ZRhua+/fbog2xocoNiJwIWMwLMU3daZz4fuD6oYduEFt8KqTptqSrk2Wh6dykxqqweg3pFDOlRQaSNefTWLbHWbOhktW8eTp5gk9UpTMc47QJ5UaYFWU619xWqUmmC61IxAYdqio3etXAN+p+qJEKcnbk1P0HDgO+gDwj9DmBEUJZafxXBgMpe90rf/G4VAZkbwKyC+3i8uZ62ODHEIOAqTDvTqal0RvbrtpC5pqQUuQz2TXjo/svW45zKGyfp7fUMdbk9Z8WpMS3G33V3eyqcf/rWvu6tqE4DsMkDYLA85IkO4z80Gn670X2P3PoIptnYHOkWWUfbgTnmHdVRTOz1qzYWFJ+WCD/aqjH7V1ZBJsmX7MvwoJN0SuQla13cEB865Yycc6mXhpGaZS6hz5EcZJwCN59ZoxopuM2Y+71QilFhnqHlBwMbJFvrvhe0Y6hFNmjcjsc1mwvX81fDzK09ooQ09hDHjmx47puwlN09l7Vzgb+P4JDmps5B/2c4jfssLcfp7sojOgbePORvPKZ3uDqPn87u+y5jdYu4dRPIpdH4DhhEDiOkzmwdxoZXJpULZ/O07odFdtkUpUpC8jwAnLcIhfJBDm39/GiZM1/F2uKEBuRyn0a27+xjTH2G6m0nOsYCgAA&quot;"/>
    <we:property name="creatorSessionId" value="&quot;e2fddd71-92aa-41a1-ba4f-53821a225f9d&quot;"/>
    <we:property name="creatorTenantId" value="&quot;d0732ed6-a89f-488d-b29d-e5e9e7cdde5c&quot;"/>
    <we:property name="creatorUserId" value="&quot;1003BFFDA3989EEC&quot;"/>
    <we:property name="datasetId" value="&quot;ca1e8f0c-5411-41e2-ba50-2ad7725cac52&quot;"/>
    <we:property name="embedUrl" value="&quot;/reportEmbed?reportId=e5206dac-1755-42ec-85a9-de30a71205f7&amp;config=eyJjbHVzdGVyVXJsIjoiaHR0cHM6Ly9XQUJJLUlORElBLVdFU1QtcmVkaXJlY3QuYW5hbHlzaXMud2luZG93cy5uZXQiLCJlbWJlZEZlYXR1cmVzIjp7Im1vZGVybkVtYmVkIjp0cnVlLCJ1c2FnZU1ldHJpY3NWTmV4dCI6dHJ1ZX19&amp;disableSensitivityBanner=true&quot;"/>
    <we:property name="initialStateBookmark" value="&quot;H4sIAAAAAAAAA81WTU/bQBD9K9FeuESVjb+5hZQTDaCEIlUVqsbeSVjYeN31OiSN/N87a7sQaEJaCQQ375v1zNu3b8ZeMy7KQsLqDObIjtixUndz0Hc9j/VZ3mHn56ejwfj0x9lgdEKwKoxQecmO1syAnqG5EmUF0mYg8Pt1n4GUFzCzqynIEvusQF2qHKT4he1mChldYd1nuCyk0mBTTgwYtGkXtJ3WVNv9ZIlAZsQCJ5iZFh1jobTp1g4GoQfRYRT43PdjgJD79E7ZRhua+/fbog2xocoNiJwIWMwLMU3daZz4fuD6oYduEFt8KqTptqSrk2Wh6dykxqqweg3pFDOlRQaSNefTWLbHWbOhktW8eTp5gk9UpTMc47QJ5UaYFWU619xWqUmmC61IxAYdqio3etXAN+p+qJEKcnbk1P0HDgO+gDwj9DmBEUJZafxXBgMpe90rf/G4VAZkbwKyC+3i8uZ62ODHEIOAqTDvTqal0RvbrtpC5pqQUuQz2TXjo/svW45zKGyfp7fUMdbk9Z8WpMS3G33V3eyqcf/rWvu6tqE4DsMkDYLA85IkO4z80Gn670X2P3PoIptnYHOkWWUfbgTnmHdVRTOz1qzYWFJ+WCD/aqjH7V1ZBJsmX7MvwoJN0SuQla13cEB865Yycc6mXhpGaZS6hz5EcZJwCN59ZoxopuM2Y+71QilFhnqHlBwMbJFvrvhe0Y6hFNmjcjsc1mwvX81fDzK09ooQ09hDHjmx47puwlN09l7Vzgb+P4JDmps5B/2c4jfssLcfp7sojOgbePORvPKZ3uDqPn87u+y5jdYu4dRPIpdH4DhhEDiOkzmwdxoZXJpULZ/O07odFdtkUpUpC8jwAnLcIhfJBDm39/GiZM1/F2uKEBuRyn0a27+xjTH2G6m0nOsYCgAA&quot;"/>
    <we:property name="isFiltersActionButtonVisible" value="true"/>
    <we:property name="pageDisplayName" value="&quot;Q&amp;A Analysis&quot;"/>
    <we:property name="pageName" value="&quot;ReportSection0e563a72754d448aa6d4&quot;"/>
    <we:property name="reportEmbeddedTime" value="&quot;2023-01-07T17:20:01.285Z&quot;"/>
    <we:property name="reportName" value="&quot;Sales Analysis&quot;"/>
    <we:property name="reportState" value="&quot;CONNECTED&quot;"/>
    <we:property name="reportUrl" value="&quot;/groups/me/reports/e5206dac-1755-42ec-85a9-de30a71205f7/ReportSection0e563a72754d448aa6d4?bookmarkGuid=10df2c9c-d062-4185-86be-3245e505cadc&amp;bookmarkUsage=1&amp;ctid=d0732ed6-a89f-488d-b29d-e5e9e7cdde5c&amp;fromEntryPoint=export&quot;"/>
    <we:property name="isFooterCollapsed" value="true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1511</TotalTime>
  <Words>18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 Light</vt:lpstr>
      <vt:lpstr>Sitka Display</vt:lpstr>
      <vt:lpstr>Office Theme</vt:lpstr>
      <vt:lpstr>PowerPoint Presentation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Pranjal Mishra</cp:lastModifiedBy>
  <cp:revision>3</cp:revision>
  <dcterms:created xsi:type="dcterms:W3CDTF">2018-06-07T21:39:02Z</dcterms:created>
  <dcterms:modified xsi:type="dcterms:W3CDTF">2023-01-07T17:28:35Z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