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57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9EA-BDB5-4687-AB21-C9D1BC6CB6F2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5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9EA-BDB5-4687-AB21-C9D1BC6CB6F2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1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9EA-BDB5-4687-AB21-C9D1BC6CB6F2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5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9EA-BDB5-4687-AB21-C9D1BC6CB6F2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9EA-BDB5-4687-AB21-C9D1BC6CB6F2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0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9EA-BDB5-4687-AB21-C9D1BC6CB6F2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7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9EA-BDB5-4687-AB21-C9D1BC6CB6F2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9EA-BDB5-4687-AB21-C9D1BC6CB6F2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3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9EA-BDB5-4687-AB21-C9D1BC6CB6F2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683C9EA-BDB5-4687-AB21-C9D1BC6CB6F2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5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9EA-BDB5-4687-AB21-C9D1BC6CB6F2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1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83C9EA-BDB5-4687-AB21-C9D1BC6CB6F2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81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8285" y="449942"/>
            <a:ext cx="73587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Project 1</a:t>
            </a:r>
            <a:br>
              <a:rPr lang="en-US" sz="3200" dirty="0" smtClean="0">
                <a:latin typeface="Gill Sans MT" panose="020B0502020104020203" pitchFamily="34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Numerical Reservoir Simulation</a:t>
            </a:r>
          </a:p>
          <a:p>
            <a:pPr algn="ctr"/>
            <a:endParaRPr lang="en-US" sz="3200" dirty="0" smtClean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pPr algn="ctr"/>
            <a:endParaRPr lang="en-US" sz="32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pPr algn="ctr"/>
            <a:endParaRPr lang="en-US" sz="3200" dirty="0" smtClean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32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SUMMARY OF RESULTS</a:t>
            </a:r>
          </a:p>
          <a:p>
            <a:pPr algn="ctr"/>
            <a:endParaRPr lang="en-US" sz="32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pPr algn="ctr"/>
            <a:endParaRPr lang="en-US" sz="3200" dirty="0" smtClean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pPr algn="ctr"/>
            <a:endParaRPr lang="en-US" sz="3200" dirty="0" smtClean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32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Prateek Bhardwaj</a:t>
            </a:r>
          </a:p>
          <a:p>
            <a:pPr algn="ctr"/>
            <a:r>
              <a:rPr lang="en-US" sz="32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pb22734</a:t>
            </a:r>
            <a:endParaRPr lang="en-US" sz="32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://ceblog.s3.amazonaws.com/wp-content/uploads/2011/11/texas-longhorns-logo-analysi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03" y="681"/>
            <a:ext cx="1107997" cy="5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9543" y="5326159"/>
            <a:ext cx="5482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= 2550;        </a:t>
            </a:r>
            <a:r>
              <a:rPr lang="en-US" sz="1200" b="1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drainage boundary(</a:t>
            </a:r>
            <a:r>
              <a:rPr lang="en-US" sz="1200" b="1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ft</a:t>
            </a:r>
            <a:r>
              <a:rPr lang="en-US" sz="1200" b="1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xf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50;           </a:t>
            </a:r>
            <a:r>
              <a:rPr lang="en-US" sz="1200" b="1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Half length of the Fracture(</a:t>
            </a:r>
            <a:r>
              <a:rPr lang="en-US" sz="1200" b="1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ft</a:t>
            </a:r>
            <a:r>
              <a:rPr lang="en-US" sz="1200" b="1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xwf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          </a:t>
            </a:r>
            <a:r>
              <a:rPr lang="en-US" sz="1200" b="1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wellbore x coordinate(</a:t>
            </a:r>
            <a:r>
              <a:rPr lang="en-US" sz="1200" b="1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ft</a:t>
            </a:r>
            <a:r>
              <a:rPr lang="en-US" sz="1200" b="1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L= 2*(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         </a:t>
            </a:r>
            <a:r>
              <a:rPr lang="en-US" sz="1200" b="1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Distance between two fractures(</a:t>
            </a:r>
            <a:r>
              <a:rPr lang="en-US" sz="1200" b="1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ft</a:t>
            </a:r>
            <a:r>
              <a:rPr lang="en-US" sz="1200" b="1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" t="2166" r="4760" b="4372"/>
          <a:stretch/>
        </p:blipFill>
        <p:spPr>
          <a:xfrm>
            <a:off x="841829" y="620095"/>
            <a:ext cx="5587999" cy="47060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42313" y="1669143"/>
            <a:ext cx="26016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There is a difference between numerical and analytical solutions in the early rate values because this is the transient state. The solution used for analytical is approximated using error function.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096127" y="680"/>
            <a:ext cx="31749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Model Validation</a:t>
            </a:r>
          </a:p>
          <a:p>
            <a:pPr algn="ctr"/>
            <a:endParaRPr lang="en-US" sz="2400" dirty="0" smtClean="0"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  <p:pic>
        <p:nvPicPr>
          <p:cNvPr id="10" name="Picture 2" descr="http://ceblog.s3.amazonaws.com/wp-content/uploads/2011/11/texas-longhorns-logo-analysi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03" y="681"/>
            <a:ext cx="1107997" cy="5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721929" y="340470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4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Validation.m</a:t>
            </a:r>
            <a:endParaRPr lang="en-US" sz="14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48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9502" y="64782"/>
            <a:ext cx="2304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Well Rates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338" t="3620" r="8200" b="4449"/>
          <a:stretch/>
        </p:blipFill>
        <p:spPr>
          <a:xfrm>
            <a:off x="691649" y="705613"/>
            <a:ext cx="7350632" cy="5383629"/>
          </a:xfrm>
          <a:prstGeom prst="rect">
            <a:avLst/>
          </a:prstGeom>
        </p:spPr>
      </p:pic>
      <p:pic>
        <p:nvPicPr>
          <p:cNvPr id="7" name="Picture 2" descr="http://ceblog.s3.amazonaws.com/wp-content/uploads/2011/11/texas-longhorns-logo-analysi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03" y="681"/>
            <a:ext cx="1107997" cy="5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894615" y="383925"/>
            <a:ext cx="3393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Prateek </a:t>
            </a:r>
            <a:r>
              <a:rPr lang="en-US" sz="16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Bhardwaj_final.m</a:t>
            </a:r>
            <a:endParaRPr lang="en-US" sz="16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9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6055" y="64782"/>
            <a:ext cx="4884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Well Bottom Hole Pressures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" t="2649" r="4891" b="4222"/>
          <a:stretch/>
        </p:blipFill>
        <p:spPr>
          <a:xfrm>
            <a:off x="558799" y="747485"/>
            <a:ext cx="7605526" cy="5529944"/>
          </a:xfrm>
          <a:prstGeom prst="rect">
            <a:avLst/>
          </a:prstGeom>
        </p:spPr>
      </p:pic>
      <p:pic>
        <p:nvPicPr>
          <p:cNvPr id="5" name="Picture 2" descr="http://ceblog.s3.amazonaws.com/wp-content/uploads/2011/11/texas-longhorns-logo-analysi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03" y="681"/>
            <a:ext cx="1107997" cy="5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81145" y="408931"/>
            <a:ext cx="3393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Prateek </a:t>
            </a:r>
            <a:r>
              <a:rPr lang="en-US" sz="16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Bhardwaj_final.m</a:t>
            </a:r>
            <a:endParaRPr lang="en-US" sz="16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09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3908" y="62934"/>
            <a:ext cx="4884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Pressure Profile @ 10 days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687" r="6555" b="3979"/>
          <a:stretch/>
        </p:blipFill>
        <p:spPr>
          <a:xfrm>
            <a:off x="474646" y="1295400"/>
            <a:ext cx="8436742" cy="5043237"/>
          </a:xfrm>
          <a:prstGeom prst="rect">
            <a:avLst/>
          </a:prstGeom>
        </p:spPr>
      </p:pic>
      <p:pic>
        <p:nvPicPr>
          <p:cNvPr id="7" name="Picture 2" descr="http://ceblog.s3.amazonaws.com/wp-content/uploads/2011/11/texas-longhorns-logo-analysi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03" y="681"/>
            <a:ext cx="1107997" cy="5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9583" t="4244" r="15000" b="5536"/>
          <a:stretch/>
        </p:blipFill>
        <p:spPr>
          <a:xfrm>
            <a:off x="-8437" y="681"/>
            <a:ext cx="2294437" cy="17721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31446" y="463375"/>
            <a:ext cx="3393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Prateek </a:t>
            </a:r>
            <a:r>
              <a:rPr lang="en-US" sz="16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Bhardwaj_final.m</a:t>
            </a:r>
            <a:endParaRPr lang="en-US" sz="16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07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5934" y="53694"/>
            <a:ext cx="4884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Pressure Profile @ 100 days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456" r="7018" b="-4136"/>
          <a:stretch/>
        </p:blipFill>
        <p:spPr>
          <a:xfrm>
            <a:off x="547438" y="1072679"/>
            <a:ext cx="8252428" cy="5447660"/>
          </a:xfrm>
          <a:prstGeom prst="rect">
            <a:avLst/>
          </a:prstGeom>
        </p:spPr>
      </p:pic>
      <p:pic>
        <p:nvPicPr>
          <p:cNvPr id="6" name="Picture 2" descr="http://ceblog.s3.amazonaws.com/wp-content/uploads/2011/11/texas-longhorns-logo-analysi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03" y="681"/>
            <a:ext cx="1107997" cy="5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6684" t="5005" r="15669" b="5698"/>
          <a:stretch/>
        </p:blipFill>
        <p:spPr>
          <a:xfrm>
            <a:off x="1" y="30783"/>
            <a:ext cx="2336800" cy="17078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72813" y="455465"/>
            <a:ext cx="3393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Prateek </a:t>
            </a:r>
            <a:r>
              <a:rPr lang="en-US" sz="16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Bhardwaj_final.m</a:t>
            </a:r>
            <a:endParaRPr lang="en-US" sz="16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1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43528" y="64782"/>
            <a:ext cx="4884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Pressure Profile @ 1000 days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088" r="7719" b="5946"/>
          <a:stretch/>
        </p:blipFill>
        <p:spPr>
          <a:xfrm>
            <a:off x="577516" y="1171803"/>
            <a:ext cx="8341895" cy="48600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666" r="15104" b="5256"/>
          <a:stretch/>
        </p:blipFill>
        <p:spPr>
          <a:xfrm>
            <a:off x="1" y="5556"/>
            <a:ext cx="2286000" cy="1763796"/>
          </a:xfrm>
          <a:prstGeom prst="rect">
            <a:avLst/>
          </a:prstGeom>
        </p:spPr>
      </p:pic>
      <p:pic>
        <p:nvPicPr>
          <p:cNvPr id="11" name="Picture 2" descr="http://ceblog.s3.amazonaws.com/wp-content/uploads/2011/11/texas-longhorns-logo-analysi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03" y="681"/>
            <a:ext cx="1107997" cy="5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488618" y="405884"/>
            <a:ext cx="3393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Prateek </a:t>
            </a:r>
            <a:r>
              <a:rPr lang="en-US" sz="16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Bhardwaj_final.m</a:t>
            </a:r>
            <a:endParaRPr lang="en-US" sz="16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92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5551" y="128885"/>
            <a:ext cx="4884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History Match</a:t>
            </a:r>
          </a:p>
        </p:txBody>
      </p:sp>
      <p:pic>
        <p:nvPicPr>
          <p:cNvPr id="3" name="Picture 2" descr="http://ceblog.s3.amazonaws.com/wp-content/uploads/2011/11/texas-longhorns-logo-analysi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03" y="681"/>
            <a:ext cx="1107997" cy="5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579" t="3215" r="8343" b="5285"/>
          <a:stretch/>
        </p:blipFill>
        <p:spPr>
          <a:xfrm>
            <a:off x="211644" y="946966"/>
            <a:ext cx="8354840" cy="52492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3451" y="545465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history_match.m</a:t>
            </a:r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0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</TotalTime>
  <Words>118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Courier New</vt:lpstr>
      <vt:lpstr>Gill Sans MT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Bhardwaj, Prateek</dc:creator>
  <cp:lastModifiedBy>Bhardwaj, Prateek</cp:lastModifiedBy>
  <cp:revision>10</cp:revision>
  <dcterms:created xsi:type="dcterms:W3CDTF">2015-03-29T21:13:43Z</dcterms:created>
  <dcterms:modified xsi:type="dcterms:W3CDTF">2015-04-06T16:57:34Z</dcterms:modified>
</cp:coreProperties>
</file>