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59FA-8814-82F9-AF99-1AF037644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65BB-430A-FEF0-F89B-AC080658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7CB01-800F-1695-4560-8BFCA018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BDCE1-A364-DAE1-0D68-E1D2112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068A-B012-1A8F-8249-BD1CDB95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5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FBC7-1AEB-2207-521F-41AF6CF6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986D-E125-5921-7030-F3581B24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F840-CF66-4062-81B9-5A666675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0EEF-DB49-EFB6-B827-468AF181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78AC-52BE-CF9C-066F-5E10D6D3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4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35F7C-6B5A-9788-193E-D80BC6AB9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753A3-4E17-B2A9-CEF7-E0162FE0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655B-3271-07C9-68CE-8F01AEB9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3F86-2994-72F5-08E4-18EDE18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2CB1-5CB4-38BA-1E17-CD271133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E889-12DC-1DA3-8344-6CD5B055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7DE7-76B9-7FE3-A477-ECCDB03E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B210-C86B-92E2-700F-5D946C26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D201-6939-0C65-598F-5A782103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2AC1-9742-84AE-108B-BC6C1C14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5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53FA-0F87-13A7-9429-B70AAF1C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D734-F7E0-8112-4E2F-1F42DE87A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08F0-5256-7193-7CDD-9FA2362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EC79-A1D4-8B7A-C9B6-47A2F55F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5105-2287-CBA3-BEDB-3A9DC15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6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520E-B65A-86F9-D4E6-68E1942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8032-754B-94CD-D74D-B2E7E3EF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7829-430C-59BC-0994-1A3EC0A4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10850-8220-5C4B-6C8F-6A855E94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8C44-87B4-840B-CF23-7A87410B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5FEE0-5C99-F5D6-131E-0746981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B422-6845-DA6B-1856-7DD41352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336F-FC0B-7F73-B4C7-30A301ED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48302-F29C-6972-6A97-81062C02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04A6C-A1E8-1E17-C09A-3D90AA99E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CBB44-C22A-3DB0-FE71-875AB0FCB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A810C-F7DD-89BC-AD0B-0EE1FDC9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17DCF-7A99-BA9C-CCE9-1FFE2C4A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23BA-85A6-1BB6-FCE7-42AB40BB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978-8079-7026-02B7-3061D92A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49C71-2CB4-3E0A-36D1-3F0F78D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AC19-20AA-0AD0-20B2-6B8FDA72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66A61-B020-11F0-17E6-D0E116A5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8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1643D-300B-37A4-C182-D5409DC8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E2D9D-D902-1A52-D7FD-48EDA49C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9C52-05B3-C6B2-5F0E-681C4A7D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7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BD13-A72B-A958-3009-FA5DDE9F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145-831A-0474-746E-5DF0EAC4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B4172-1F93-6944-35CA-A95DF092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CC82-5A92-4090-2C2B-1CC64242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5115C-13E9-0C0D-624C-7ABDDDC3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64867-25F5-C206-7752-DD46C652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06B7-5008-040E-B340-89717867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5EC8A-3F09-EDEB-CDDF-30942A8A2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3B518-C7C5-7F9A-909C-53EBCDEF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BE64-C8E8-4FD4-C03F-369BE02A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60FD5-EA3D-18EB-90E4-325C5B7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B9464-1DDB-AF6F-9F4F-E83FC431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1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E4B95-52D4-FDBD-D69E-CEB6AA23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4E54-CC59-DA05-082A-516BF7EE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82AE-7BAB-9476-546F-0C77B6E42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7A5F-87B3-4F9A-B055-B341524D924D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C4F8-479C-526A-DAB4-171F6F099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A9D5-6D8A-D049-F0B4-321288DEE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0996-1830-498F-AD30-FADE55514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D8535F-512F-05A7-F5EE-D0437F66D40E}"/>
              </a:ext>
            </a:extLst>
          </p:cNvPr>
          <p:cNvSpPr txBox="1"/>
          <p:nvPr/>
        </p:nvSpPr>
        <p:spPr>
          <a:xfrm>
            <a:off x="561475" y="585537"/>
            <a:ext cx="10371220" cy="489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747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>
                <a:latin typeface="Times New Roman"/>
                <a:cs typeface="Times New Roman"/>
              </a:rPr>
              <a:t>ABSTRACT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3800"/>
              </a:lnSpc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main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objective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behind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this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project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develop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robot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perform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act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surveillance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domestic areas. Nowadays </a:t>
            </a:r>
            <a:r>
              <a:rPr lang="en-US" sz="1800" dirty="0">
                <a:latin typeface="Times New Roman"/>
                <a:cs typeface="Times New Roman"/>
              </a:rPr>
              <a:t>robot </a:t>
            </a:r>
            <a:r>
              <a:rPr lang="en-US" sz="1800" spc="-10" dirty="0">
                <a:latin typeface="Times New Roman"/>
                <a:cs typeface="Times New Roman"/>
              </a:rPr>
              <a:t>plays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vital </a:t>
            </a:r>
            <a:r>
              <a:rPr lang="en-US" sz="1800" dirty="0">
                <a:latin typeface="Times New Roman"/>
                <a:cs typeface="Times New Roman"/>
              </a:rPr>
              <a:t>role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5" dirty="0">
                <a:latin typeface="Times New Roman"/>
                <a:cs typeface="Times New Roman"/>
              </a:rPr>
              <a:t>our </a:t>
            </a:r>
            <a:r>
              <a:rPr lang="en-US" sz="1800" spc="-5" dirty="0">
                <a:latin typeface="Times New Roman"/>
                <a:cs typeface="Times New Roman"/>
              </a:rPr>
              <a:t>day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spc="5" dirty="0">
                <a:latin typeface="Times New Roman"/>
                <a:cs typeface="Times New Roman"/>
              </a:rPr>
              <a:t>day 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life </a:t>
            </a:r>
            <a:r>
              <a:rPr lang="en-US" sz="1800" spc="-5" dirty="0">
                <a:latin typeface="Times New Roman"/>
                <a:cs typeface="Times New Roman"/>
              </a:rPr>
              <a:t>activities </a:t>
            </a:r>
            <a:r>
              <a:rPr lang="en-US" sz="1800" dirty="0">
                <a:latin typeface="Times New Roman"/>
                <a:cs typeface="Times New Roman"/>
              </a:rPr>
              <a:t>thus </a:t>
            </a:r>
            <a:r>
              <a:rPr lang="en-US" sz="1800" spc="-5" dirty="0">
                <a:latin typeface="Times New Roman"/>
                <a:cs typeface="Times New Roman"/>
              </a:rPr>
              <a:t>reducing human </a:t>
            </a:r>
            <a:r>
              <a:rPr lang="en-US" sz="1800" spc="-5" dirty="0" err="1">
                <a:latin typeface="Times New Roman"/>
                <a:cs typeface="Times New Roman"/>
              </a:rPr>
              <a:t>labour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human </a:t>
            </a:r>
            <a:r>
              <a:rPr lang="en-US" sz="1800" spc="5" dirty="0">
                <a:latin typeface="Times New Roman"/>
                <a:cs typeface="Times New Roman"/>
              </a:rPr>
              <a:t>error. </a:t>
            </a:r>
            <a:r>
              <a:rPr lang="en-US" sz="1800" spc="-5" dirty="0">
                <a:latin typeface="Times New Roman"/>
                <a:cs typeface="Times New Roman"/>
              </a:rPr>
              <a:t>Robots can </a:t>
            </a:r>
            <a:r>
              <a:rPr lang="en-US" sz="1800" spc="-15" dirty="0">
                <a:latin typeface="Times New Roman"/>
                <a:cs typeface="Times New Roman"/>
              </a:rPr>
              <a:t>be </a:t>
            </a:r>
            <a:r>
              <a:rPr lang="en-US" sz="1800" dirty="0">
                <a:latin typeface="Times New Roman"/>
                <a:cs typeface="Times New Roman"/>
              </a:rPr>
              <a:t>manually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controlled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can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automatic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based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requirement.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purpose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this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robot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roam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around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provide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video</a:t>
            </a:r>
            <a:r>
              <a:rPr lang="en-US" sz="1800" spc="-5" dirty="0">
                <a:latin typeface="Times New Roman"/>
                <a:cs typeface="Times New Roman"/>
              </a:rPr>
              <a:t> information</a:t>
            </a:r>
            <a:r>
              <a:rPr lang="en-US" sz="1800" dirty="0">
                <a:latin typeface="Times New Roman"/>
                <a:cs typeface="Times New Roman"/>
              </a:rPr>
              <a:t> from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given</a:t>
            </a:r>
            <a:r>
              <a:rPr lang="en-US" sz="1800" spc="-5" dirty="0">
                <a:latin typeface="Times New Roman"/>
                <a:cs typeface="Times New Roman"/>
              </a:rPr>
              <a:t> environment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livestream </a:t>
            </a:r>
            <a:r>
              <a:rPr lang="en-US" sz="1800" spc="-5" dirty="0">
                <a:latin typeface="Times New Roman"/>
                <a:cs typeface="Times New Roman"/>
              </a:rPr>
              <a:t>that obtained information </a:t>
            </a:r>
            <a:r>
              <a:rPr lang="en-US" sz="1800" dirty="0">
                <a:latin typeface="Times New Roman"/>
                <a:cs typeface="Times New Roman"/>
              </a:rPr>
              <a:t>to the </a:t>
            </a:r>
            <a:r>
              <a:rPr lang="en-US" sz="1800" spc="-5" dirty="0">
                <a:latin typeface="Times New Roman"/>
                <a:cs typeface="Times New Roman"/>
              </a:rPr>
              <a:t>user.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this </a:t>
            </a:r>
            <a:r>
              <a:rPr lang="en-US" sz="1800" spc="-5" dirty="0">
                <a:latin typeface="Times New Roman"/>
                <a:cs typeface="Times New Roman"/>
              </a:rPr>
              <a:t>project, one can </a:t>
            </a:r>
            <a:r>
              <a:rPr lang="en-US" sz="1800" dirty="0">
                <a:latin typeface="Times New Roman"/>
                <a:cs typeface="Times New Roman"/>
              </a:rPr>
              <a:t>control the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robot </a:t>
            </a:r>
            <a:r>
              <a:rPr lang="en-US" sz="1800" spc="-10" dirty="0">
                <a:latin typeface="Times New Roman"/>
                <a:cs typeface="Times New Roman"/>
              </a:rPr>
              <a:t>with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5" dirty="0">
                <a:latin typeface="Times New Roman"/>
                <a:cs typeface="Times New Roman"/>
              </a:rPr>
              <a:t>help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15" dirty="0">
                <a:latin typeface="Times New Roman"/>
                <a:cs typeface="Times New Roman"/>
              </a:rPr>
              <a:t>mobile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spc="-5" dirty="0">
                <a:latin typeface="Times New Roman"/>
                <a:cs typeface="Times New Roman"/>
              </a:rPr>
              <a:t>laptop </a:t>
            </a:r>
            <a:r>
              <a:rPr lang="en-US" sz="1800" dirty="0">
                <a:latin typeface="Times New Roman"/>
                <a:cs typeface="Times New Roman"/>
              </a:rPr>
              <a:t>through </a:t>
            </a:r>
            <a:r>
              <a:rPr lang="en-US" sz="1800" spc="-5" dirty="0">
                <a:latin typeface="Times New Roman"/>
                <a:cs typeface="Times New Roman"/>
              </a:rPr>
              <a:t>Internet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Things (IoT)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15" dirty="0">
                <a:latin typeface="Times New Roman"/>
                <a:cs typeface="Times New Roman"/>
              </a:rPr>
              <a:t>also </a:t>
            </a:r>
            <a:r>
              <a:rPr lang="en-US" sz="1800" spc="-5" dirty="0">
                <a:latin typeface="Times New Roman"/>
                <a:cs typeface="Times New Roman"/>
              </a:rPr>
              <a:t>can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get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5" dirty="0">
                <a:latin typeface="Times New Roman"/>
                <a:cs typeface="Times New Roman"/>
              </a:rPr>
              <a:t>live </a:t>
            </a:r>
            <a:r>
              <a:rPr lang="en-US" sz="1800" spc="-10" dirty="0">
                <a:latin typeface="Times New Roman"/>
                <a:cs typeface="Times New Roman"/>
              </a:rPr>
              <a:t>streaming </a:t>
            </a:r>
            <a:r>
              <a:rPr lang="en-US" sz="1800" spc="20" dirty="0">
                <a:latin typeface="Times New Roman"/>
                <a:cs typeface="Times New Roman"/>
              </a:rPr>
              <a:t>of </a:t>
            </a:r>
            <a:r>
              <a:rPr lang="en-US" sz="1800" spc="-10" dirty="0">
                <a:latin typeface="Times New Roman"/>
                <a:cs typeface="Times New Roman"/>
              </a:rPr>
              <a:t>video </a:t>
            </a:r>
            <a:r>
              <a:rPr lang="en-US" sz="1800" dirty="0">
                <a:latin typeface="Times New Roman"/>
                <a:cs typeface="Times New Roman"/>
              </a:rPr>
              <a:t>both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daytime </a:t>
            </a:r>
            <a:r>
              <a:rPr lang="en-US" sz="1800" spc="-5" dirty="0">
                <a:latin typeface="Times New Roman"/>
                <a:cs typeface="Times New Roman"/>
              </a:rPr>
              <a:t>as well as at </a:t>
            </a:r>
            <a:r>
              <a:rPr lang="en-US" sz="1800" spc="-15" dirty="0">
                <a:latin typeface="Times New Roman"/>
                <a:cs typeface="Times New Roman"/>
              </a:rPr>
              <a:t>night </a:t>
            </a:r>
            <a:r>
              <a:rPr lang="en-US" sz="1800" spc="-10" dirty="0">
                <a:latin typeface="Times New Roman"/>
                <a:cs typeface="Times New Roman"/>
              </a:rPr>
              <a:t>with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help </a:t>
            </a:r>
            <a:r>
              <a:rPr lang="en-US" sz="1800" spc="20" dirty="0">
                <a:latin typeface="Times New Roman"/>
                <a:cs typeface="Times New Roman"/>
              </a:rPr>
              <a:t>of 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wireless </a:t>
            </a:r>
            <a:r>
              <a:rPr lang="en-US" sz="1800" spc="-10" dirty="0">
                <a:latin typeface="Times New Roman"/>
                <a:cs typeface="Times New Roman"/>
              </a:rPr>
              <a:t>camera </a:t>
            </a:r>
            <a:r>
              <a:rPr lang="en-US" sz="1800" dirty="0">
                <a:latin typeface="Times New Roman"/>
                <a:cs typeface="Times New Roman"/>
              </a:rPr>
              <a:t>from the </a:t>
            </a:r>
            <a:r>
              <a:rPr lang="en-US" sz="1800" spc="-5" dirty="0">
                <a:latin typeface="Times New Roman"/>
                <a:cs typeface="Times New Roman"/>
              </a:rPr>
              <a:t>robot. </a:t>
            </a:r>
            <a:r>
              <a:rPr lang="en-US" sz="1800" spc="-1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robot can </a:t>
            </a:r>
            <a:r>
              <a:rPr lang="en-US" sz="1800" spc="-15" dirty="0">
                <a:latin typeface="Times New Roman"/>
                <a:cs typeface="Times New Roman"/>
              </a:rPr>
              <a:t>be </a:t>
            </a:r>
            <a:r>
              <a:rPr lang="en-US" sz="1800" spc="-5" dirty="0">
                <a:latin typeface="Times New Roman"/>
                <a:cs typeface="Times New Roman"/>
              </a:rPr>
              <a:t>controlled </a:t>
            </a:r>
            <a:r>
              <a:rPr lang="en-US" sz="1800" spc="-10" dirty="0">
                <a:latin typeface="Times New Roman"/>
                <a:cs typeface="Times New Roman"/>
              </a:rPr>
              <a:t>manually </a:t>
            </a:r>
            <a:r>
              <a:rPr lang="en-US" sz="1800" dirty="0">
                <a:latin typeface="Times New Roman"/>
                <a:cs typeface="Times New Roman"/>
              </a:rPr>
              <a:t>with the </a:t>
            </a:r>
            <a:r>
              <a:rPr lang="en-US" sz="1800" spc="-15" dirty="0">
                <a:latin typeface="Times New Roman"/>
                <a:cs typeface="Times New Roman"/>
              </a:rPr>
              <a:t>help </a:t>
            </a:r>
            <a:r>
              <a:rPr lang="en-US" sz="1800" spc="20" dirty="0">
                <a:latin typeface="Times New Roman"/>
                <a:cs typeface="Times New Roman"/>
              </a:rPr>
              <a:t>of 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Arduino </a:t>
            </a:r>
            <a:r>
              <a:rPr lang="en-US" sz="1800" spc="-5" dirty="0">
                <a:latin typeface="Times New Roman"/>
                <a:cs typeface="Times New Roman"/>
              </a:rPr>
              <a:t>microcontroller. </a:t>
            </a:r>
            <a:r>
              <a:rPr lang="en-US" sz="1800" spc="-10" dirty="0">
                <a:latin typeface="Times New Roman"/>
                <a:cs typeface="Times New Roman"/>
              </a:rPr>
              <a:t>Along </a:t>
            </a:r>
            <a:r>
              <a:rPr lang="en-US" sz="1800" dirty="0">
                <a:latin typeface="Times New Roman"/>
                <a:cs typeface="Times New Roman"/>
              </a:rPr>
              <a:t>with the </a:t>
            </a:r>
            <a:r>
              <a:rPr lang="en-US" sz="1800" spc="-5" dirty="0">
                <a:latin typeface="Times New Roman"/>
                <a:cs typeface="Times New Roman"/>
              </a:rPr>
              <a:t>obtained live streamed video output, user can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also </a:t>
            </a:r>
            <a:r>
              <a:rPr lang="en-US" sz="1800" spc="-5" dirty="0">
                <a:latin typeface="Times New Roman"/>
                <a:cs typeface="Times New Roman"/>
              </a:rPr>
              <a:t>obtain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presence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any unusual activities </a:t>
            </a:r>
            <a:r>
              <a:rPr lang="en-US" sz="1800" dirty="0">
                <a:latin typeface="Times New Roman"/>
                <a:cs typeface="Times New Roman"/>
              </a:rPr>
              <a:t>through </a:t>
            </a:r>
            <a:r>
              <a:rPr lang="en-US" sz="1800" spc="-10" dirty="0">
                <a:latin typeface="Times New Roman"/>
                <a:cs typeface="Times New Roman"/>
              </a:rPr>
              <a:t>this. </a:t>
            </a:r>
            <a:r>
              <a:rPr lang="en-US" sz="1800" spc="-5" dirty="0">
                <a:latin typeface="Times New Roman"/>
                <a:cs typeface="Times New Roman"/>
              </a:rPr>
              <a:t>Thus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action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surveillance</a:t>
            </a:r>
            <a:r>
              <a:rPr lang="en-US" sz="1800" dirty="0">
                <a:latin typeface="Times New Roman"/>
                <a:cs typeface="Times New Roman"/>
              </a:rPr>
              <a:t> 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performed.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Further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advancement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our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project</a:t>
            </a:r>
            <a:r>
              <a:rPr lang="en-US" sz="1800" spc="-5" dirty="0">
                <a:latin typeface="Times New Roman"/>
                <a:cs typeface="Times New Roman"/>
              </a:rPr>
              <a:t> can</a:t>
            </a:r>
            <a:r>
              <a:rPr lang="en-US" sz="1800" dirty="0">
                <a:latin typeface="Times New Roman"/>
                <a:cs typeface="Times New Roman"/>
              </a:rPr>
              <a:t> provide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surveillance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even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defense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areas.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926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madipally harichandana</dc:creator>
  <cp:lastModifiedBy>madipally harichandana</cp:lastModifiedBy>
  <cp:revision>2</cp:revision>
  <dcterms:created xsi:type="dcterms:W3CDTF">2022-08-02T17:12:11Z</dcterms:created>
  <dcterms:modified xsi:type="dcterms:W3CDTF">2022-08-02T17:22:57Z</dcterms:modified>
</cp:coreProperties>
</file>