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43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202B-06EC-DFC4-07DD-29667E8F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CF807-7696-2900-B2E2-E0B3B64E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0899A-58CE-0A7C-F80B-E8F04281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FB9F-C85D-482B-A0E3-EED8885BF7E7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1536-63D4-323F-E9E5-0DD9F905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5097-26F6-2F22-BB51-FC0336C0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7F47-78D0-4D1D-B2B6-EBD9883C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03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85F-2A9A-5EA8-C5CE-0B0C8B9A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67361-447E-BCAA-34DB-66E75E69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3BFB5-3898-ED5D-E49A-C5AA986D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FB9F-C85D-482B-A0E3-EED8885BF7E7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8F09-EB32-3E07-32FD-021F9C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18078-E211-A2D8-5AC2-2AACCE65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7F47-78D0-4D1D-B2B6-EBD9883C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4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9EB1A-EAB8-92BE-D71D-80987EB7D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3D64F-3EEB-BC64-460B-7A6ED3BB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E9F6-574E-2CFB-3879-F74F59F4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FB9F-C85D-482B-A0E3-EED8885BF7E7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A96F-2CEB-8C55-AD54-B6C8F124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C068-B66D-F510-C13D-7A4DDC9F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7F47-78D0-4D1D-B2B6-EBD9883C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8FD7-2348-49CE-FD88-867DF1E4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75DC-3748-613E-7B7F-46177C304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F1D34-E172-7757-918A-3188F3B8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FB9F-C85D-482B-A0E3-EED8885BF7E7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8F914-2A57-A232-519B-65603623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4152-5EBC-07BC-276B-3FC1D56D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7F47-78D0-4D1D-B2B6-EBD9883C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30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F7BD-7789-3C60-0BF1-D755AF5B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833C8-29F2-ED68-951E-8DFBB4611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785A3-9996-CD4F-002F-ED9F1958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FB9F-C85D-482B-A0E3-EED8885BF7E7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F400-B464-F57F-A7C1-B679AA8F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C3BB-731B-F33A-1BD9-3EE3445D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7F47-78D0-4D1D-B2B6-EBD9883C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5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80D3-C6E2-BDAF-2A21-E3DFBA47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73BC-D5B4-64AC-1C66-6D8643A4C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DF6FD-6F7A-B942-0572-511552DC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F055-FF55-9983-84FB-E74D23D9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FB9F-C85D-482B-A0E3-EED8885BF7E7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46377-9411-CAD3-0EAC-1F0A5D2F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92C53-001C-14ED-054D-E1620382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7F47-78D0-4D1D-B2B6-EBD9883C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8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834C-CB49-48B1-F259-5838686D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EFF36-8266-227F-13F1-2B9E6E9F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80C6-34E1-3AF7-5732-D9871E0EB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C7F2B-51DC-F081-7DCC-90FC11AFD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A1A08-6911-D669-2863-3698C1D34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316DD-8D54-D8C4-C632-245A550F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FB9F-C85D-482B-A0E3-EED8885BF7E7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0DAD4-3533-53F3-AF4B-149977EE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AE8EB-E7E7-D780-293D-19E25FCB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7F47-78D0-4D1D-B2B6-EBD9883C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5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6DAE-648F-3AA0-9094-E41DBCC9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70D62-4530-92E9-D80A-56AE6562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FB9F-C85D-482B-A0E3-EED8885BF7E7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4E54E-E86B-E07B-9449-132D7AEC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D9565-B33D-EB8E-03EF-99F1C5CC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7F47-78D0-4D1D-B2B6-EBD9883C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3B440-2772-E897-37BF-AC3E57DB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FB9F-C85D-482B-A0E3-EED8885BF7E7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07722-F783-A124-7E10-9887EDC9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6084C-DE0F-BC21-8400-1995DD8C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7F47-78D0-4D1D-B2B6-EBD9883C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25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39C-0DF0-29D0-16B8-47F38723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CB9E-C0A6-1DEC-741D-95CE28DA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A6F1C-B160-7999-6F09-8707291F3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0B04C-F487-59CC-36CC-3ED37710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FB9F-C85D-482B-A0E3-EED8885BF7E7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7D2FB-7CFA-22F5-1FE9-92D7B784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CF5DD-10EB-D575-F38E-EDAAAC94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7F47-78D0-4D1D-B2B6-EBD9883C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2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A24E-BFC3-37B2-2322-D7C6DC0B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B5855-D882-CDF0-52F4-71997BAA8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BCD-C0BE-FE6E-0FA4-9F9FF4284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BDAF1-B4E0-DC9B-2D9F-27CA0789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FB9F-C85D-482B-A0E3-EED8885BF7E7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03C66-82AF-C2C6-962C-6A738993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15937-BF33-0B52-2F3C-485D0696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7F47-78D0-4D1D-B2B6-EBD9883C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5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CCA65-704C-6173-785B-6D39263B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74C9E-6A97-AD4A-D5A3-4ABEF469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DA25-740F-D606-CF01-2DCDEBCA6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FB9F-C85D-482B-A0E3-EED8885BF7E7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2062-244D-952F-F0BF-05C71EDFB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AB618-2E31-9299-B967-CC300B3BB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7F47-78D0-4D1D-B2B6-EBD9883CD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7EC2CE-FE65-475A-EF4E-C50114F9BF9B}"/>
              </a:ext>
            </a:extLst>
          </p:cNvPr>
          <p:cNvSpPr txBox="1"/>
          <p:nvPr/>
        </p:nvSpPr>
        <p:spPr>
          <a:xfrm>
            <a:off x="1911927" y="0"/>
            <a:ext cx="8545483" cy="3970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000" dirty="0">
              <a:latin typeface="Times New Roman"/>
              <a:cs typeface="Times New Roman"/>
            </a:endParaRPr>
          </a:p>
          <a:p>
            <a:pPr marL="1162050" algn="ctr">
              <a:lnSpc>
                <a:spcPct val="100000"/>
              </a:lnSpc>
            </a:pPr>
            <a:r>
              <a:rPr lang="en-IN" sz="2400" b="1" spc="-5" dirty="0">
                <a:latin typeface="Times New Roman"/>
                <a:cs typeface="Times New Roman"/>
              </a:rPr>
              <a:t>SOURCE</a:t>
            </a:r>
            <a:r>
              <a:rPr lang="en-IN" sz="2400" b="1" spc="-40" dirty="0">
                <a:latin typeface="Times New Roman"/>
                <a:cs typeface="Times New Roman"/>
              </a:rPr>
              <a:t> </a:t>
            </a:r>
            <a:r>
              <a:rPr lang="en-IN" sz="2400" b="1" spc="-10" dirty="0">
                <a:latin typeface="Times New Roman"/>
                <a:cs typeface="Times New Roman"/>
              </a:rPr>
              <a:t>CODE</a:t>
            </a:r>
            <a:endParaRPr lang="en-IN" sz="2400" dirty="0">
              <a:latin typeface="Times New Roman"/>
              <a:cs typeface="Times New Roman"/>
            </a:endParaRPr>
          </a:p>
          <a:p>
            <a:pPr marL="12700" marR="2296795">
              <a:lnSpc>
                <a:spcPct val="143300"/>
              </a:lnSpc>
              <a:spcBef>
                <a:spcPts val="1025"/>
              </a:spcBef>
            </a:pPr>
            <a:r>
              <a:rPr lang="en-IN" sz="1800" spc="-5" dirty="0">
                <a:latin typeface="Times New Roman"/>
                <a:cs typeface="Times New Roman"/>
              </a:rPr>
              <a:t>#include</a:t>
            </a:r>
            <a:r>
              <a:rPr lang="en-IN" sz="1800" spc="-55" dirty="0">
                <a:latin typeface="Times New Roman"/>
                <a:cs typeface="Times New Roman"/>
              </a:rPr>
              <a:t> </a:t>
            </a:r>
            <a:r>
              <a:rPr lang="en-IN" sz="1800" spc="-5" dirty="0">
                <a:latin typeface="Times New Roman"/>
                <a:cs typeface="Times New Roman"/>
              </a:rPr>
              <a:t>&lt;</a:t>
            </a:r>
            <a:r>
              <a:rPr lang="en-IN" sz="1800" spc="-5" dirty="0" err="1">
                <a:latin typeface="Times New Roman"/>
                <a:cs typeface="Times New Roman"/>
              </a:rPr>
              <a:t>LiquidCrystal.h</a:t>
            </a:r>
            <a:r>
              <a:rPr lang="en-IN" sz="1800" spc="-5" dirty="0">
                <a:latin typeface="Times New Roman"/>
                <a:cs typeface="Times New Roman"/>
              </a:rPr>
              <a:t>&gt; </a:t>
            </a:r>
            <a:r>
              <a:rPr lang="en-IN" sz="1800" spc="-285" dirty="0">
                <a:latin typeface="Times New Roman"/>
                <a:cs typeface="Times New Roman"/>
              </a:rPr>
              <a:t> </a:t>
            </a:r>
          </a:p>
          <a:p>
            <a:pPr marL="12700" marR="2296795">
              <a:lnSpc>
                <a:spcPct val="143300"/>
              </a:lnSpc>
              <a:spcBef>
                <a:spcPts val="1025"/>
              </a:spcBef>
            </a:pPr>
            <a:r>
              <a:rPr lang="en-IN" sz="1800" spc="-5" dirty="0">
                <a:latin typeface="Times New Roman"/>
                <a:cs typeface="Times New Roman"/>
              </a:rPr>
              <a:t>#include</a:t>
            </a:r>
            <a:r>
              <a:rPr lang="en-IN" sz="1800" dirty="0">
                <a:latin typeface="Times New Roman"/>
                <a:cs typeface="Times New Roman"/>
              </a:rPr>
              <a:t> </a:t>
            </a:r>
            <a:r>
              <a:rPr lang="en-IN" sz="1800" spc="-5" dirty="0">
                <a:latin typeface="Times New Roman"/>
                <a:cs typeface="Times New Roman"/>
              </a:rPr>
              <a:t>&lt;</a:t>
            </a:r>
            <a:r>
              <a:rPr lang="en-IN" sz="1800" spc="-5" dirty="0" err="1">
                <a:latin typeface="Times New Roman"/>
                <a:cs typeface="Times New Roman"/>
              </a:rPr>
              <a:t>stdio.h</a:t>
            </a:r>
            <a:r>
              <a:rPr lang="en-IN" sz="1800" spc="-5" dirty="0">
                <a:latin typeface="Times New Roman"/>
                <a:cs typeface="Times New Roman"/>
              </a:rPr>
              <a:t>&gt;</a:t>
            </a:r>
            <a:endParaRPr lang="en-IN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IN" sz="2800" dirty="0">
              <a:latin typeface="Times New Roman"/>
              <a:cs typeface="Times New Roman"/>
            </a:endParaRPr>
          </a:p>
          <a:p>
            <a:pPr marL="12700" marR="1781175">
              <a:lnSpc>
                <a:spcPct val="145000"/>
              </a:lnSpc>
            </a:pPr>
            <a:r>
              <a:rPr lang="en-IN" sz="1800" spc="-5" dirty="0" err="1">
                <a:latin typeface="Times New Roman"/>
                <a:cs typeface="Times New Roman"/>
              </a:rPr>
              <a:t>LiquidCrystal</a:t>
            </a:r>
            <a:r>
              <a:rPr lang="en-IN" sz="1800" spc="-20" dirty="0">
                <a:latin typeface="Times New Roman"/>
                <a:cs typeface="Times New Roman"/>
              </a:rPr>
              <a:t> </a:t>
            </a:r>
            <a:r>
              <a:rPr lang="en-IN" sz="1800" spc="-10" dirty="0">
                <a:latin typeface="Times New Roman"/>
                <a:cs typeface="Times New Roman"/>
              </a:rPr>
              <a:t>lcd(6,</a:t>
            </a:r>
            <a:r>
              <a:rPr lang="en-IN" sz="1800" spc="2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7,</a:t>
            </a:r>
            <a:r>
              <a:rPr lang="en-IN" sz="1800" spc="15" dirty="0">
                <a:latin typeface="Times New Roman"/>
                <a:cs typeface="Times New Roman"/>
              </a:rPr>
              <a:t> </a:t>
            </a:r>
            <a:r>
              <a:rPr lang="en-IN" sz="1800" spc="-15" dirty="0">
                <a:latin typeface="Times New Roman"/>
                <a:cs typeface="Times New Roman"/>
              </a:rPr>
              <a:t>8,</a:t>
            </a:r>
            <a:r>
              <a:rPr lang="en-IN" sz="1800" spc="20" dirty="0">
                <a:latin typeface="Times New Roman"/>
                <a:cs typeface="Times New Roman"/>
              </a:rPr>
              <a:t> </a:t>
            </a:r>
            <a:r>
              <a:rPr lang="en-IN" sz="1800" spc="-15" dirty="0">
                <a:latin typeface="Times New Roman"/>
                <a:cs typeface="Times New Roman"/>
              </a:rPr>
              <a:t>9,</a:t>
            </a:r>
            <a:r>
              <a:rPr lang="en-IN" sz="1800" spc="15" dirty="0">
                <a:latin typeface="Times New Roman"/>
                <a:cs typeface="Times New Roman"/>
              </a:rPr>
              <a:t> </a:t>
            </a:r>
            <a:r>
              <a:rPr lang="en-IN" sz="1800" spc="-10" dirty="0">
                <a:latin typeface="Times New Roman"/>
                <a:cs typeface="Times New Roman"/>
              </a:rPr>
              <a:t>10,</a:t>
            </a:r>
            <a:r>
              <a:rPr lang="en-IN" sz="1800" spc="2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11); </a:t>
            </a:r>
          </a:p>
          <a:p>
            <a:pPr marL="12700" marR="1781175">
              <a:lnSpc>
                <a:spcPct val="145000"/>
              </a:lnSpc>
            </a:pPr>
            <a:r>
              <a:rPr lang="en-IN" sz="1800" spc="-285" dirty="0">
                <a:latin typeface="Times New Roman"/>
                <a:cs typeface="Times New Roman"/>
              </a:rPr>
              <a:t> </a:t>
            </a:r>
            <a:r>
              <a:rPr lang="en-IN" sz="1800" spc="-10" dirty="0">
                <a:latin typeface="Times New Roman"/>
                <a:cs typeface="Times New Roman"/>
              </a:rPr>
              <a:t>char</a:t>
            </a:r>
            <a:r>
              <a:rPr lang="en-IN" sz="1800" spc="10" dirty="0">
                <a:latin typeface="Times New Roman"/>
                <a:cs typeface="Times New Roman"/>
              </a:rPr>
              <a:t> </a:t>
            </a:r>
            <a:r>
              <a:rPr lang="en-IN" sz="1800" spc="-5" dirty="0" err="1">
                <a:latin typeface="Times New Roman"/>
                <a:cs typeface="Times New Roman"/>
              </a:rPr>
              <a:t>gchr</a:t>
            </a:r>
            <a:r>
              <a:rPr lang="en-IN" sz="1800" spc="-5" dirty="0">
                <a:latin typeface="Times New Roman"/>
                <a:cs typeface="Times New Roman"/>
              </a:rPr>
              <a:t>='x';</a:t>
            </a:r>
            <a:endParaRPr lang="en-IN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IN" sz="1800" spc="-20" dirty="0">
                <a:latin typeface="Times New Roman"/>
                <a:cs typeface="Times New Roman"/>
              </a:rPr>
              <a:t>int</a:t>
            </a:r>
            <a:r>
              <a:rPr lang="en-IN" sz="1800" spc="5" dirty="0">
                <a:latin typeface="Times New Roman"/>
                <a:cs typeface="Times New Roman"/>
              </a:rPr>
              <a:t> </a:t>
            </a:r>
            <a:r>
              <a:rPr lang="en-IN" sz="1800" spc="-5" dirty="0" err="1">
                <a:latin typeface="Times New Roman"/>
                <a:cs typeface="Times New Roman"/>
              </a:rPr>
              <a:t>sti</a:t>
            </a:r>
            <a:r>
              <a:rPr lang="en-IN" sz="1800" spc="-5" dirty="0">
                <a:latin typeface="Times New Roman"/>
                <a:cs typeface="Times New Roman"/>
              </a:rPr>
              <a:t>=0;</a:t>
            </a:r>
            <a:endParaRPr lang="en-IN" sz="1800" dirty="0">
              <a:latin typeface="Times New Roman"/>
              <a:cs typeface="Times New Roman"/>
            </a:endParaRPr>
          </a:p>
          <a:p>
            <a:pPr marL="12700" marR="5080">
              <a:lnSpc>
                <a:spcPts val="2070"/>
              </a:lnSpc>
              <a:spcBef>
                <a:spcPts val="90"/>
              </a:spcBef>
              <a:tabLst>
                <a:tab pos="1780539" algn="l"/>
              </a:tabLst>
            </a:pPr>
            <a:r>
              <a:rPr lang="en-IN" sz="1800" spc="-10" dirty="0">
                <a:latin typeface="Times New Roman"/>
                <a:cs typeface="Times New Roman"/>
              </a:rPr>
              <a:t>String</a:t>
            </a:r>
            <a:r>
              <a:rPr lang="en-IN" sz="1800" spc="35" dirty="0">
                <a:latin typeface="Times New Roman"/>
                <a:cs typeface="Times New Roman"/>
              </a:rPr>
              <a:t> </a:t>
            </a:r>
            <a:r>
              <a:rPr lang="en-IN" sz="1800" spc="-5" dirty="0" err="1">
                <a:latin typeface="Times New Roman"/>
                <a:cs typeface="Times New Roman"/>
              </a:rPr>
              <a:t>inputString</a:t>
            </a:r>
            <a:r>
              <a:rPr lang="en-IN" sz="1800" spc="2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=</a:t>
            </a:r>
            <a:r>
              <a:rPr lang="en-IN" sz="1800" spc="15" dirty="0">
                <a:latin typeface="Times New Roman"/>
                <a:cs typeface="Times New Roman"/>
              </a:rPr>
              <a:t> </a:t>
            </a:r>
            <a:r>
              <a:rPr lang="en-IN" sz="1800" spc="-5" dirty="0">
                <a:latin typeface="Times New Roman"/>
                <a:cs typeface="Times New Roman"/>
              </a:rPr>
              <a:t>"";	</a:t>
            </a:r>
            <a:r>
              <a:rPr lang="en-IN" sz="1800" dirty="0">
                <a:latin typeface="Times New Roman"/>
                <a:cs typeface="Times New Roman"/>
              </a:rPr>
              <a:t>//</a:t>
            </a:r>
            <a:r>
              <a:rPr lang="en-IN" sz="1800" spc="-15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a </a:t>
            </a:r>
            <a:r>
              <a:rPr lang="en-IN" sz="1800" spc="-10" dirty="0">
                <a:latin typeface="Times New Roman"/>
                <a:cs typeface="Times New Roman"/>
              </a:rPr>
              <a:t>string</a:t>
            </a:r>
            <a:r>
              <a:rPr lang="en-IN" sz="1800" spc="5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to</a:t>
            </a:r>
            <a:r>
              <a:rPr lang="en-IN" sz="1800" spc="30" dirty="0">
                <a:latin typeface="Times New Roman"/>
                <a:cs typeface="Times New Roman"/>
              </a:rPr>
              <a:t> </a:t>
            </a:r>
            <a:r>
              <a:rPr lang="en-IN" sz="1800" spc="-15" dirty="0">
                <a:latin typeface="Times New Roman"/>
                <a:cs typeface="Times New Roman"/>
              </a:rPr>
              <a:t>hold</a:t>
            </a:r>
            <a:r>
              <a:rPr lang="en-IN" sz="1800" spc="25" dirty="0">
                <a:latin typeface="Times New Roman"/>
                <a:cs typeface="Times New Roman"/>
              </a:rPr>
              <a:t> </a:t>
            </a:r>
            <a:r>
              <a:rPr lang="en-IN" sz="1800" spc="-10" dirty="0">
                <a:latin typeface="Times New Roman"/>
                <a:cs typeface="Times New Roman"/>
              </a:rPr>
              <a:t>incoming</a:t>
            </a:r>
            <a:r>
              <a:rPr lang="en-IN" sz="1800" spc="5" dirty="0">
                <a:latin typeface="Times New Roman"/>
                <a:cs typeface="Times New Roman"/>
              </a:rPr>
              <a:t> data</a:t>
            </a:r>
          </a:p>
          <a:p>
            <a:pPr marL="12700" marR="5080">
              <a:lnSpc>
                <a:spcPts val="2070"/>
              </a:lnSpc>
              <a:spcBef>
                <a:spcPts val="90"/>
              </a:spcBef>
              <a:tabLst>
                <a:tab pos="1780539" algn="l"/>
              </a:tabLst>
            </a:pPr>
            <a:r>
              <a:rPr lang="en-IN" sz="1800" spc="5" dirty="0">
                <a:latin typeface="Times New Roman"/>
                <a:cs typeface="Times New Roman"/>
              </a:rPr>
              <a:t> </a:t>
            </a:r>
            <a:r>
              <a:rPr lang="en-IN" sz="1800" spc="10" dirty="0">
                <a:latin typeface="Times New Roman"/>
                <a:cs typeface="Times New Roman"/>
              </a:rPr>
              <a:t> </a:t>
            </a:r>
            <a:r>
              <a:rPr lang="en-IN" sz="1800" spc="-5" dirty="0" err="1">
                <a:latin typeface="Times New Roman"/>
                <a:cs typeface="Times New Roman"/>
              </a:rPr>
              <a:t>boolean</a:t>
            </a:r>
            <a:r>
              <a:rPr lang="en-IN" sz="1800" spc="-10" dirty="0">
                <a:latin typeface="Times New Roman"/>
                <a:cs typeface="Times New Roman"/>
              </a:rPr>
              <a:t> </a:t>
            </a:r>
            <a:r>
              <a:rPr lang="en-IN" sz="1800" spc="-5" dirty="0" err="1">
                <a:latin typeface="Times New Roman"/>
                <a:cs typeface="Times New Roman"/>
              </a:rPr>
              <a:t>stringComplete</a:t>
            </a:r>
            <a:r>
              <a:rPr lang="en-IN" sz="1800" spc="1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=</a:t>
            </a:r>
            <a:r>
              <a:rPr lang="en-IN" sz="1800" spc="10" dirty="0">
                <a:latin typeface="Times New Roman"/>
                <a:cs typeface="Times New Roman"/>
              </a:rPr>
              <a:t> </a:t>
            </a:r>
            <a:r>
              <a:rPr lang="en-IN" sz="1800" spc="-10" dirty="0">
                <a:latin typeface="Times New Roman"/>
                <a:cs typeface="Times New Roman"/>
              </a:rPr>
              <a:t>false;</a:t>
            </a:r>
            <a:r>
              <a:rPr lang="en-IN" sz="1800" spc="3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//</a:t>
            </a:r>
            <a:r>
              <a:rPr lang="en-IN" sz="1800" spc="15" dirty="0">
                <a:latin typeface="Times New Roman"/>
                <a:cs typeface="Times New Roman"/>
              </a:rPr>
              <a:t> </a:t>
            </a:r>
            <a:r>
              <a:rPr lang="en-IN" sz="1800" spc="-10" dirty="0">
                <a:latin typeface="Times New Roman"/>
                <a:cs typeface="Times New Roman"/>
              </a:rPr>
              <a:t>whether</a:t>
            </a:r>
            <a:r>
              <a:rPr lang="en-IN" sz="1800" spc="25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the</a:t>
            </a:r>
            <a:r>
              <a:rPr lang="en-IN" sz="1800" spc="10" dirty="0">
                <a:latin typeface="Times New Roman"/>
                <a:cs typeface="Times New Roman"/>
              </a:rPr>
              <a:t> </a:t>
            </a:r>
            <a:r>
              <a:rPr lang="en-IN" sz="1800" spc="-10" dirty="0">
                <a:latin typeface="Times New Roman"/>
                <a:cs typeface="Times New Roman"/>
              </a:rPr>
              <a:t>string</a:t>
            </a:r>
            <a:r>
              <a:rPr lang="en-IN" sz="1800" spc="35" dirty="0">
                <a:latin typeface="Times New Roman"/>
                <a:cs typeface="Times New Roman"/>
              </a:rPr>
              <a:t> </a:t>
            </a:r>
            <a:r>
              <a:rPr lang="en-IN" sz="1800" spc="-15" dirty="0">
                <a:latin typeface="Times New Roman"/>
                <a:cs typeface="Times New Roman"/>
              </a:rPr>
              <a:t>is</a:t>
            </a:r>
            <a:r>
              <a:rPr lang="en-IN" sz="1800" spc="5" dirty="0">
                <a:latin typeface="Times New Roman"/>
                <a:cs typeface="Times New Roman"/>
              </a:rPr>
              <a:t> </a:t>
            </a:r>
            <a:r>
              <a:rPr lang="en-IN" sz="1800" spc="-5" dirty="0">
                <a:latin typeface="Times New Roman"/>
                <a:cs typeface="Times New Roman"/>
              </a:rPr>
              <a:t>complete</a:t>
            </a:r>
            <a:endParaRPr lang="en-IN" sz="1800" dirty="0">
              <a:latin typeface="Times New Roman"/>
              <a:cs typeface="Times New Roman"/>
            </a:endParaRP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F4F3E0E7-9247-7006-ABEF-61E58624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0" y="4124961"/>
            <a:ext cx="4643119" cy="26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7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CBFF4A-C70B-E882-FB93-9FD2B733D067}"/>
              </a:ext>
            </a:extLst>
          </p:cNvPr>
          <p:cNvSpPr txBox="1"/>
          <p:nvPr/>
        </p:nvSpPr>
        <p:spPr>
          <a:xfrm>
            <a:off x="1259840" y="396240"/>
            <a:ext cx="7884160" cy="324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void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okcheck0()</a:t>
            </a: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en-IN" sz="1200" dirty="0">
                <a:latin typeface="Times New Roman"/>
                <a:cs typeface="Times New Roman"/>
              </a:rPr>
              <a:t>{</a:t>
            </a:r>
          </a:p>
          <a:p>
            <a:pPr marL="91440" marR="878205">
              <a:lnSpc>
                <a:spcPct val="143300"/>
              </a:lnSpc>
              <a:spcBef>
                <a:spcPts val="20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unsigned char </a:t>
            </a:r>
            <a:r>
              <a:rPr lang="en-IN" sz="1200" dirty="0" err="1">
                <a:latin typeface="Times New Roman"/>
                <a:cs typeface="Times New Roman"/>
              </a:rPr>
              <a:t>rcr</a:t>
            </a:r>
            <a:r>
              <a:rPr lang="en-IN" sz="1200" dirty="0">
                <a:latin typeface="Times New Roman"/>
                <a:cs typeface="Times New Roman"/>
              </a:rPr>
              <a:t>;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do{</a:t>
            </a:r>
            <a:endParaRPr lang="en-IN" sz="1200" dirty="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625"/>
              </a:spcBef>
            </a:pPr>
            <a:r>
              <a:rPr lang="en-IN" sz="1200" spc="-10" dirty="0" err="1">
                <a:latin typeface="Times New Roman"/>
                <a:cs typeface="Times New Roman"/>
              </a:rPr>
              <a:t>rcr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=</a:t>
            </a:r>
            <a:r>
              <a:rPr lang="en-IN" sz="1200" spc="-40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Serial.read</a:t>
            </a:r>
            <a:r>
              <a:rPr lang="en-IN" sz="1200" spc="-5" dirty="0">
                <a:latin typeface="Times New Roman"/>
                <a:cs typeface="Times New Roman"/>
              </a:rPr>
              <a:t>();</a:t>
            </a:r>
            <a:endParaRPr lang="en-IN" sz="1200" dirty="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625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}while(</a:t>
            </a:r>
            <a:r>
              <a:rPr lang="en-IN" sz="1200" spc="-5" dirty="0" err="1">
                <a:latin typeface="Times New Roman"/>
                <a:cs typeface="Times New Roman"/>
              </a:rPr>
              <a:t>rcr</a:t>
            </a:r>
            <a:r>
              <a:rPr lang="en-IN" sz="1200" spc="-10" dirty="0">
                <a:latin typeface="Times New Roman"/>
                <a:cs typeface="Times New Roman"/>
              </a:rPr>
              <a:t> !=</a:t>
            </a:r>
            <a:r>
              <a:rPr lang="en-IN" sz="1200" spc="-2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'K');</a:t>
            </a: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>
              <a:lnSpc>
                <a:spcPct val="100000"/>
              </a:lnSpc>
            </a:pP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200" spc="-10" dirty="0">
                <a:latin typeface="Times New Roman"/>
                <a:cs typeface="Times New Roman"/>
              </a:rPr>
              <a:t>void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setup()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en-IN" sz="1200" dirty="0">
                <a:latin typeface="Times New Roman"/>
                <a:cs typeface="Times New Roman"/>
              </a:rPr>
              <a:t>{</a:t>
            </a:r>
          </a:p>
          <a:p>
            <a:pPr marL="52069">
              <a:lnSpc>
                <a:spcPct val="100000"/>
              </a:lnSpc>
              <a:spcBef>
                <a:spcPts val="620"/>
              </a:spcBef>
            </a:pPr>
            <a:r>
              <a:rPr lang="en-IN" sz="1200" spc="-5" dirty="0" err="1">
                <a:latin typeface="Times New Roman"/>
                <a:cs typeface="Times New Roman"/>
              </a:rPr>
              <a:t>Serial.begin</a:t>
            </a:r>
            <a:r>
              <a:rPr lang="en-IN" sz="1200" spc="-5" dirty="0">
                <a:latin typeface="Times New Roman"/>
                <a:cs typeface="Times New Roman"/>
              </a:rPr>
              <a:t>(9600);</a:t>
            </a:r>
            <a:r>
              <a:rPr lang="en-IN" sz="1200" spc="-5" dirty="0" err="1">
                <a:latin typeface="Times New Roman"/>
                <a:cs typeface="Times New Roman"/>
              </a:rPr>
              <a:t>serialEvent</a:t>
            </a:r>
            <a:r>
              <a:rPr lang="en-IN" sz="1200" spc="-5" dirty="0">
                <a:latin typeface="Times New Roman"/>
                <a:cs typeface="Times New Roman"/>
              </a:rPr>
              <a:t>();</a:t>
            </a: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lang="en-IN" sz="1200" dirty="0">
                <a:latin typeface="Times New Roman"/>
                <a:cs typeface="Times New Roman"/>
              </a:rPr>
              <a:t>//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mySerial.begin</a:t>
            </a:r>
            <a:r>
              <a:rPr lang="en-IN" sz="1200" spc="-5" dirty="0">
                <a:latin typeface="Times New Roman"/>
                <a:cs typeface="Times New Roman"/>
              </a:rPr>
              <a:t>(9600);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831F5-FB3C-B7EC-EAEE-623973E0D0B3}"/>
              </a:ext>
            </a:extLst>
          </p:cNvPr>
          <p:cNvSpPr txBox="1"/>
          <p:nvPr/>
        </p:nvSpPr>
        <p:spPr>
          <a:xfrm>
            <a:off x="1117600" y="3429000"/>
            <a:ext cx="7416800" cy="313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marR="485775" algn="just">
              <a:lnSpc>
                <a:spcPct val="143400"/>
              </a:lnSpc>
              <a:spcBef>
                <a:spcPts val="100"/>
              </a:spcBef>
            </a:pPr>
            <a:r>
              <a:rPr lang="en-IN" sz="1200" spc="-5" dirty="0" err="1">
                <a:latin typeface="Times New Roman"/>
                <a:cs typeface="Times New Roman"/>
              </a:rPr>
              <a:t>pinMode</a:t>
            </a:r>
            <a:r>
              <a:rPr lang="en-IN" sz="1200" spc="-5" dirty="0">
                <a:latin typeface="Times New Roman"/>
                <a:cs typeface="Times New Roman"/>
              </a:rPr>
              <a:t>(m1b, OUTPUT); </a:t>
            </a:r>
          </a:p>
          <a:p>
            <a:pPr marL="128270" marR="485775" algn="just">
              <a:lnSpc>
                <a:spcPct val="143400"/>
              </a:lnSpc>
              <a:spcBef>
                <a:spcPts val="100"/>
              </a:spcBef>
            </a:pPr>
            <a:r>
              <a:rPr lang="en-IN" sz="1200" spc="-290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pinMode</a:t>
            </a:r>
            <a:r>
              <a:rPr lang="en-IN" sz="1200" spc="-5" dirty="0">
                <a:latin typeface="Times New Roman"/>
                <a:cs typeface="Times New Roman"/>
              </a:rPr>
              <a:t>(m2a, </a:t>
            </a:r>
            <a:r>
              <a:rPr lang="en-IN" sz="1200" dirty="0">
                <a:latin typeface="Times New Roman"/>
                <a:cs typeface="Times New Roman"/>
              </a:rPr>
              <a:t>OUTPUT); </a:t>
            </a:r>
          </a:p>
          <a:p>
            <a:pPr marL="128270" marR="485775" algn="just">
              <a:lnSpc>
                <a:spcPct val="143400"/>
              </a:lnSpc>
              <a:spcBef>
                <a:spcPts val="100"/>
              </a:spcBef>
            </a:pPr>
            <a:endParaRPr lang="en-IN" sz="1200" spc="-285" dirty="0">
              <a:latin typeface="Times New Roman"/>
              <a:cs typeface="Times New Roman"/>
            </a:endParaRPr>
          </a:p>
          <a:p>
            <a:pPr marL="128270" marR="485775" algn="just">
              <a:lnSpc>
                <a:spcPct val="143400"/>
              </a:lnSpc>
              <a:spcBef>
                <a:spcPts val="100"/>
              </a:spcBef>
            </a:pP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pinMode</a:t>
            </a:r>
            <a:r>
              <a:rPr lang="en-IN" sz="1200" spc="-5" dirty="0">
                <a:latin typeface="Times New Roman"/>
                <a:cs typeface="Times New Roman"/>
              </a:rPr>
              <a:t>(m2b,</a:t>
            </a:r>
            <a:r>
              <a:rPr lang="en-IN" sz="1200" spc="-4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OUTPUT);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128270" marR="375285" algn="just">
              <a:lnSpc>
                <a:spcPct val="143300"/>
              </a:lnSpc>
            </a:pPr>
            <a:r>
              <a:rPr lang="en-IN" sz="1200" spc="-5" dirty="0" err="1">
                <a:latin typeface="Times New Roman"/>
                <a:cs typeface="Times New Roman"/>
              </a:rPr>
              <a:t>pinMode</a:t>
            </a:r>
            <a:r>
              <a:rPr lang="en-IN" sz="1200" spc="-5" dirty="0">
                <a:latin typeface="Times New Roman"/>
                <a:cs typeface="Times New Roman"/>
              </a:rPr>
              <a:t>(relay1, OUTPUT);</a:t>
            </a:r>
          </a:p>
          <a:p>
            <a:pPr marL="128270" marR="375285" algn="just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pinMode</a:t>
            </a:r>
            <a:r>
              <a:rPr lang="en-IN" sz="1200" spc="-5" dirty="0">
                <a:latin typeface="Times New Roman"/>
                <a:cs typeface="Times New Roman"/>
              </a:rPr>
              <a:t>(relay2, OUTPUT);</a:t>
            </a:r>
          </a:p>
          <a:p>
            <a:pPr marL="128270" marR="375285" algn="just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pinMode</a:t>
            </a:r>
            <a:r>
              <a:rPr lang="en-IN" sz="1200" spc="-5" dirty="0">
                <a:latin typeface="Times New Roman"/>
                <a:cs typeface="Times New Roman"/>
              </a:rPr>
              <a:t>(relay3,</a:t>
            </a:r>
            <a:r>
              <a:rPr lang="en-IN" sz="1200" spc="-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OUTPUT);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lang="en-IN" sz="1200" dirty="0">
                <a:latin typeface="Times New Roman"/>
                <a:cs typeface="Times New Roman"/>
              </a:rPr>
              <a:t>//</a:t>
            </a:r>
            <a:r>
              <a:rPr lang="en-IN" sz="1200" spc="-10" dirty="0">
                <a:latin typeface="Times New Roman"/>
                <a:cs typeface="Times New Roman"/>
              </a:rPr>
              <a:t> initialize serial: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167640" marR="57150" indent="-76200">
              <a:lnSpc>
                <a:spcPct val="143300"/>
              </a:lnSpc>
              <a:spcBef>
                <a:spcPts val="5"/>
              </a:spcBef>
            </a:pPr>
            <a:endParaRPr lang="en-IN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901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F7A790-583C-39A4-13CA-A9DC6340C7BE}"/>
              </a:ext>
            </a:extLst>
          </p:cNvPr>
          <p:cNvSpPr txBox="1"/>
          <p:nvPr/>
        </p:nvSpPr>
        <p:spPr>
          <a:xfrm>
            <a:off x="548640" y="2692400"/>
            <a:ext cx="7823200" cy="4124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640" marR="57150" indent="-76200">
              <a:lnSpc>
                <a:spcPct val="143300"/>
              </a:lnSpc>
              <a:spcBef>
                <a:spcPts val="5"/>
              </a:spcBef>
            </a:pPr>
            <a:r>
              <a:rPr lang="en-IN" sz="1200" spc="-5" dirty="0" err="1">
                <a:latin typeface="Times New Roman"/>
                <a:cs typeface="Times New Roman"/>
              </a:rPr>
              <a:t>lcd.print</a:t>
            </a:r>
            <a:r>
              <a:rPr lang="en-IN" sz="1200" spc="-5" dirty="0">
                <a:latin typeface="Times New Roman"/>
                <a:cs typeface="Times New Roman"/>
              </a:rPr>
              <a:t>("Floor </a:t>
            </a:r>
            <a:r>
              <a:rPr lang="en-IN" sz="1200" spc="-10" dirty="0">
                <a:latin typeface="Times New Roman"/>
                <a:cs typeface="Times New Roman"/>
              </a:rPr>
              <a:t>Cleaning </a:t>
            </a:r>
            <a:r>
              <a:rPr lang="en-IN" sz="1200" dirty="0">
                <a:latin typeface="Times New Roman"/>
                <a:cs typeface="Times New Roman"/>
              </a:rPr>
              <a:t>Robot");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delay(2000);</a:t>
            </a:r>
            <a:endParaRPr lang="en-IN" sz="1200" dirty="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620"/>
              </a:spcBef>
            </a:pPr>
            <a:r>
              <a:rPr lang="en-IN" sz="1200" spc="-5" dirty="0" err="1">
                <a:latin typeface="Times New Roman"/>
                <a:cs typeface="Times New Roman"/>
              </a:rPr>
              <a:t>serialEvent</a:t>
            </a:r>
            <a:r>
              <a:rPr lang="en-IN" sz="1200" spc="-5" dirty="0">
                <a:latin typeface="Times New Roman"/>
                <a:cs typeface="Times New Roman"/>
              </a:rPr>
              <a:t>();</a:t>
            </a: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>
              <a:lnSpc>
                <a:spcPct val="100000"/>
              </a:lnSpc>
            </a:pP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200" spc="-10" dirty="0">
                <a:latin typeface="Times New Roman"/>
                <a:cs typeface="Times New Roman"/>
              </a:rPr>
              <a:t>void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loop()</a:t>
            </a: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{</a:t>
            </a:r>
          </a:p>
          <a:p>
            <a:pPr>
              <a:lnSpc>
                <a:spcPct val="100000"/>
              </a:lnSpc>
            </a:pP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delay(1000);</a:t>
            </a: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>
              <a:lnSpc>
                <a:spcPct val="100000"/>
              </a:lnSpc>
            </a:pP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200" spc="-10" dirty="0">
                <a:latin typeface="Times New Roman"/>
                <a:cs typeface="Times New Roman"/>
              </a:rPr>
              <a:t>void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serialEvent</a:t>
            </a:r>
            <a:r>
              <a:rPr lang="en-IN" sz="1200" spc="-5" dirty="0">
                <a:latin typeface="Times New Roman"/>
                <a:cs typeface="Times New Roman"/>
              </a:rPr>
              <a:t>()</a:t>
            </a: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lang="en-IN" sz="1200" dirty="0">
                <a:latin typeface="Times New Roman"/>
                <a:cs typeface="Times New Roman"/>
              </a:rPr>
              <a:t>{</a:t>
            </a:r>
          </a:p>
          <a:p>
            <a:pPr marL="91440">
              <a:lnSpc>
                <a:spcPct val="100000"/>
              </a:lnSpc>
              <a:spcBef>
                <a:spcPts val="625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while</a:t>
            </a:r>
            <a:r>
              <a:rPr lang="en-IN" sz="1200" spc="-2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(</a:t>
            </a:r>
            <a:r>
              <a:rPr lang="en-IN" sz="1200" spc="-5" dirty="0" err="1">
                <a:latin typeface="Times New Roman"/>
                <a:cs typeface="Times New Roman"/>
              </a:rPr>
              <a:t>Serial.available</a:t>
            </a:r>
            <a:r>
              <a:rPr lang="en-IN" sz="1200" spc="-5" dirty="0">
                <a:latin typeface="Times New Roman"/>
                <a:cs typeface="Times New Roman"/>
              </a:rPr>
              <a:t>())</a:t>
            </a:r>
            <a:endParaRPr lang="en-IN" sz="1200" dirty="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{</a:t>
            </a:r>
          </a:p>
          <a:p>
            <a:pPr marL="356870">
              <a:lnSpc>
                <a:spcPct val="100000"/>
              </a:lnSpc>
              <a:spcBef>
                <a:spcPts val="625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char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=</a:t>
            </a:r>
            <a:r>
              <a:rPr lang="en-IN" sz="1200" spc="-5" dirty="0">
                <a:latin typeface="Times New Roman"/>
                <a:cs typeface="Times New Roman"/>
              </a:rPr>
              <a:t> (char)</a:t>
            </a:r>
            <a:r>
              <a:rPr lang="en-IN" sz="1200" spc="-5" dirty="0" err="1">
                <a:latin typeface="Times New Roman"/>
                <a:cs typeface="Times New Roman"/>
              </a:rPr>
              <a:t>Serial.read</a:t>
            </a:r>
            <a:r>
              <a:rPr lang="en-IN" sz="1200" spc="-5" dirty="0">
                <a:latin typeface="Times New Roman"/>
                <a:cs typeface="Times New Roman"/>
              </a:rPr>
              <a:t>();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351FF-9458-F6DD-72B5-44883BB8CD2D}"/>
              </a:ext>
            </a:extLst>
          </p:cNvPr>
          <p:cNvSpPr txBox="1"/>
          <p:nvPr/>
        </p:nvSpPr>
        <p:spPr>
          <a:xfrm>
            <a:off x="426720" y="203200"/>
            <a:ext cx="8717280" cy="2420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marR="556260" indent="-76200">
              <a:lnSpc>
                <a:spcPct val="144000"/>
              </a:lnSpc>
            </a:pP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(m1b,</a:t>
            </a:r>
            <a:r>
              <a:rPr lang="en-IN" sz="1200" spc="-5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</a:p>
          <a:p>
            <a:pPr marL="128270" marR="556260" indent="-76200">
              <a:lnSpc>
                <a:spcPct val="1440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(m2a, LOW);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</a:p>
          <a:p>
            <a:pPr marL="128270" marR="556260" indent="-76200">
              <a:lnSpc>
                <a:spcPct val="144000"/>
              </a:lnSpc>
            </a:pP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(m2b,</a:t>
            </a:r>
            <a:r>
              <a:rPr lang="en-IN" sz="1200" spc="-5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128270" marR="444500" algn="just">
              <a:lnSpc>
                <a:spcPct val="143300"/>
              </a:lnSpc>
            </a:pP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(relay1, LOW);</a:t>
            </a:r>
          </a:p>
          <a:p>
            <a:pPr marL="128270" marR="444500" algn="just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(relay2, LOW);</a:t>
            </a:r>
          </a:p>
          <a:p>
            <a:pPr marL="128270" marR="444500" algn="just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(relay3,</a:t>
            </a:r>
            <a:r>
              <a:rPr lang="en-IN" sz="1200" spc="-4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lang="en-IN" sz="1200" spc="-10" dirty="0" err="1">
                <a:latin typeface="Times New Roman"/>
                <a:cs typeface="Times New Roman"/>
              </a:rPr>
              <a:t>lcd.begin</a:t>
            </a:r>
            <a:r>
              <a:rPr lang="en-IN" sz="1200" spc="-10" dirty="0">
                <a:latin typeface="Times New Roman"/>
                <a:cs typeface="Times New Roman"/>
              </a:rPr>
              <a:t>(16,</a:t>
            </a:r>
            <a:r>
              <a:rPr lang="en-IN" sz="1200" dirty="0">
                <a:latin typeface="Times New Roman"/>
                <a:cs typeface="Times New Roman"/>
              </a:rPr>
              <a:t> 2);</a:t>
            </a:r>
          </a:p>
        </p:txBody>
      </p:sp>
    </p:spTree>
    <p:extLst>
      <p:ext uri="{BB962C8B-B14F-4D97-AF65-F5344CB8AC3E}">
        <p14:creationId xmlns:p14="http://schemas.microsoft.com/office/powerpoint/2010/main" val="261160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F739DF-FAD4-3873-6587-104784E87749}"/>
              </a:ext>
            </a:extLst>
          </p:cNvPr>
          <p:cNvSpPr txBox="1"/>
          <p:nvPr/>
        </p:nvSpPr>
        <p:spPr>
          <a:xfrm>
            <a:off x="609600" y="355600"/>
            <a:ext cx="8534400" cy="854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lang="en-IN" sz="1200" spc="-5" dirty="0" err="1">
                <a:latin typeface="Times New Roman"/>
                <a:cs typeface="Times New Roman"/>
              </a:rPr>
              <a:t>Serial.write</a:t>
            </a:r>
            <a:r>
              <a:rPr lang="en-IN" sz="1200" spc="-5" dirty="0">
                <a:latin typeface="Times New Roman"/>
                <a:cs typeface="Times New Roman"/>
              </a:rPr>
              <a:t>(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);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 ==</a:t>
            </a:r>
            <a:r>
              <a:rPr lang="en-IN" sz="1200" spc="-15" dirty="0">
                <a:latin typeface="Times New Roman"/>
                <a:cs typeface="Times New Roman"/>
              </a:rPr>
              <a:t> 'f')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 marR="90170" indent="-40005">
              <a:lnSpc>
                <a:spcPct val="143300"/>
              </a:lnSpc>
              <a:spcBef>
                <a:spcPts val="25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</a:t>
            </a:r>
            <a:r>
              <a:rPr lang="en-IN" sz="1200" spc="-5" dirty="0" err="1">
                <a:latin typeface="Times New Roman"/>
                <a:cs typeface="Times New Roman"/>
              </a:rPr>
              <a:t>lcd.clear</a:t>
            </a:r>
            <a:r>
              <a:rPr lang="en-IN" sz="1200" spc="-5" dirty="0">
                <a:latin typeface="Times New Roman"/>
                <a:cs typeface="Times New Roman"/>
              </a:rPr>
              <a:t>();</a:t>
            </a:r>
            <a:r>
              <a:rPr lang="en-IN" sz="1200" spc="-5" dirty="0" err="1">
                <a:latin typeface="Times New Roman"/>
                <a:cs typeface="Times New Roman"/>
              </a:rPr>
              <a:t>lcd.print</a:t>
            </a:r>
            <a:r>
              <a:rPr lang="en-IN" sz="1200" spc="-5" dirty="0">
                <a:latin typeface="Times New Roman"/>
                <a:cs typeface="Times New Roman"/>
              </a:rPr>
              <a:t>("Front</a:t>
            </a:r>
            <a:r>
              <a:rPr lang="en-IN" sz="1200" spc="5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"); </a:t>
            </a:r>
          </a:p>
          <a:p>
            <a:pPr marL="128270" marR="90170" indent="-40005">
              <a:lnSpc>
                <a:spcPct val="143300"/>
              </a:lnSpc>
              <a:spcBef>
                <a:spcPts val="25"/>
              </a:spcBef>
            </a:pP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(m1a,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(m1b,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(m2a,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(m2b,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endParaRPr lang="en-IN" sz="12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 ==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'b')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 marR="90170" indent="-40005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</a:t>
            </a:r>
            <a:r>
              <a:rPr lang="en-IN" sz="1200" spc="-5" dirty="0" err="1">
                <a:latin typeface="Times New Roman"/>
                <a:cs typeface="Times New Roman"/>
              </a:rPr>
              <a:t>lcd.clear</a:t>
            </a:r>
            <a:r>
              <a:rPr lang="en-IN" sz="1200" spc="-5" dirty="0">
                <a:latin typeface="Times New Roman"/>
                <a:cs typeface="Times New Roman"/>
              </a:rPr>
              <a:t>();</a:t>
            </a:r>
            <a:r>
              <a:rPr lang="en-IN" sz="1200" spc="-5" dirty="0" err="1">
                <a:latin typeface="Times New Roman"/>
                <a:cs typeface="Times New Roman"/>
              </a:rPr>
              <a:t>lcd.print</a:t>
            </a:r>
            <a:r>
              <a:rPr lang="en-IN" sz="1200" spc="-5" dirty="0">
                <a:latin typeface="Times New Roman"/>
                <a:cs typeface="Times New Roman"/>
              </a:rPr>
              <a:t>("Back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"); </a:t>
            </a:r>
          </a:p>
          <a:p>
            <a:pPr marL="128270" marR="90170" indent="-40005">
              <a:lnSpc>
                <a:spcPct val="143300"/>
              </a:lnSpc>
            </a:pP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(m1a,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(m1b,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(m2a,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(m2b,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endParaRPr lang="en-IN" sz="12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50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 ==</a:t>
            </a:r>
            <a:r>
              <a:rPr lang="en-IN" sz="1200" spc="-10" dirty="0">
                <a:latin typeface="Times New Roman"/>
                <a:cs typeface="Times New Roman"/>
              </a:rPr>
              <a:t> 'r')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 marR="86360" indent="-40005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</a:t>
            </a:r>
            <a:r>
              <a:rPr lang="en-IN" sz="1200" spc="-5" dirty="0" err="1">
                <a:latin typeface="Times New Roman"/>
                <a:cs typeface="Times New Roman"/>
              </a:rPr>
              <a:t>lcd.clear</a:t>
            </a:r>
            <a:r>
              <a:rPr lang="en-IN" sz="1200" spc="-5" dirty="0">
                <a:latin typeface="Times New Roman"/>
                <a:cs typeface="Times New Roman"/>
              </a:rPr>
              <a:t>();</a:t>
            </a:r>
            <a:r>
              <a:rPr lang="en-IN" sz="1200" spc="-5" dirty="0" err="1">
                <a:latin typeface="Times New Roman"/>
                <a:cs typeface="Times New Roman"/>
              </a:rPr>
              <a:t>lcd.print</a:t>
            </a:r>
            <a:r>
              <a:rPr lang="en-IN" sz="1200" spc="-5" dirty="0">
                <a:latin typeface="Times New Roman"/>
                <a:cs typeface="Times New Roman"/>
              </a:rPr>
              <a:t>("Right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");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</a:p>
          <a:p>
            <a:pPr marL="128270" marR="86360" indent="-40005">
              <a:lnSpc>
                <a:spcPct val="143300"/>
              </a:lnSpc>
            </a:pP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(m2a,</a:t>
            </a:r>
            <a:r>
              <a:rPr lang="en-IN" sz="1200" spc="4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(m2b,</a:t>
            </a:r>
            <a:r>
              <a:rPr lang="en-IN" sz="1200" spc="4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50"/>
              </a:spcBef>
            </a:pP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(m1a,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(m1b,</a:t>
            </a:r>
            <a:r>
              <a:rPr lang="en-IN" sz="1200" spc="3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25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//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(m2a,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(m2b,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20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//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(m1a,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(m1b,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endParaRPr lang="en-IN" sz="12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==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15" dirty="0">
                <a:latin typeface="Times New Roman"/>
                <a:cs typeface="Times New Roman"/>
              </a:rPr>
              <a:t>'l')</a:t>
            </a:r>
            <a:endParaRPr lang="en-IN" sz="1200" dirty="0">
              <a:latin typeface="Times New Roman"/>
              <a:cs typeface="Times New Roman"/>
            </a:endParaRPr>
          </a:p>
          <a:p>
            <a:pPr marL="88900" marR="90170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</a:t>
            </a:r>
            <a:r>
              <a:rPr lang="en-IN" sz="1200" spc="-5" dirty="0" err="1">
                <a:latin typeface="Times New Roman"/>
                <a:cs typeface="Times New Roman"/>
              </a:rPr>
              <a:t>lcd.clear</a:t>
            </a:r>
            <a:r>
              <a:rPr lang="en-IN" sz="1200" spc="-5" dirty="0">
                <a:latin typeface="Times New Roman"/>
                <a:cs typeface="Times New Roman"/>
              </a:rPr>
              <a:t>();</a:t>
            </a:r>
            <a:r>
              <a:rPr lang="en-IN" sz="1200" spc="-5" dirty="0" err="1">
                <a:latin typeface="Times New Roman"/>
                <a:cs typeface="Times New Roman"/>
              </a:rPr>
              <a:t>lcd.print</a:t>
            </a:r>
            <a:r>
              <a:rPr lang="en-IN" sz="1200" spc="-5" dirty="0">
                <a:latin typeface="Times New Roman"/>
                <a:cs typeface="Times New Roman"/>
              </a:rPr>
              <a:t>("Left</a:t>
            </a:r>
            <a:r>
              <a:rPr lang="en-IN" sz="1200" spc="5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");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</a:p>
          <a:p>
            <a:pPr marL="88900" marR="90170">
              <a:lnSpc>
                <a:spcPct val="143300"/>
              </a:lnSpc>
            </a:pP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(m2a,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(m2b,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(m1a,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(m1b,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55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//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(m2a,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(m2b,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20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//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(m1a,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(m1b,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endParaRPr lang="en-IN" sz="12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 ==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15" dirty="0">
                <a:latin typeface="Times New Roman"/>
                <a:cs typeface="Times New Roman"/>
              </a:rPr>
              <a:t>'s')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 marR="123189" indent="-40005">
              <a:lnSpc>
                <a:spcPct val="143300"/>
              </a:lnSpc>
              <a:spcBef>
                <a:spcPts val="25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</a:t>
            </a:r>
            <a:r>
              <a:rPr lang="en-IN" sz="1200" spc="-5" dirty="0" err="1">
                <a:latin typeface="Times New Roman"/>
                <a:cs typeface="Times New Roman"/>
              </a:rPr>
              <a:t>lcd.clear</a:t>
            </a:r>
            <a:r>
              <a:rPr lang="en-IN" sz="1200" spc="-5" dirty="0">
                <a:latin typeface="Times New Roman"/>
                <a:cs typeface="Times New Roman"/>
              </a:rPr>
              <a:t>();</a:t>
            </a:r>
            <a:r>
              <a:rPr lang="en-IN" sz="1200" spc="-5" dirty="0" err="1">
                <a:latin typeface="Times New Roman"/>
                <a:cs typeface="Times New Roman"/>
              </a:rPr>
              <a:t>lcd.print</a:t>
            </a:r>
            <a:r>
              <a:rPr lang="en-IN" sz="1200" spc="-5" dirty="0">
                <a:latin typeface="Times New Roman"/>
                <a:cs typeface="Times New Roman"/>
              </a:rPr>
              <a:t>("Stop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");</a:t>
            </a:r>
          </a:p>
          <a:p>
            <a:pPr marL="128270" marR="123189" indent="-40005">
              <a:lnSpc>
                <a:spcPct val="143300"/>
              </a:lnSpc>
              <a:spcBef>
                <a:spcPts val="25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(m1a,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(m1b,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(m2a,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(m2b,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25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//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(m3a,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(m3b,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LOW);</a:t>
            </a:r>
          </a:p>
          <a:p>
            <a:pPr marL="128270">
              <a:lnSpc>
                <a:spcPct val="100000"/>
              </a:lnSpc>
              <a:spcBef>
                <a:spcPts val="650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//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(m4a,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(m4b,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LOW);</a:t>
            </a:r>
          </a:p>
          <a:p>
            <a:pPr>
              <a:lnSpc>
                <a:spcPct val="100000"/>
              </a:lnSpc>
            </a:pP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lang="en-IN" sz="1200" spc="-10" dirty="0">
                <a:latin typeface="Times New Roman"/>
                <a:cs typeface="Times New Roman"/>
              </a:rPr>
              <a:t>//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(relay,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LOW);</a:t>
            </a:r>
          </a:p>
          <a:p>
            <a:pPr marL="8890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==</a:t>
            </a:r>
            <a:r>
              <a:rPr lang="en-IN" sz="1200" spc="-10" dirty="0">
                <a:latin typeface="Times New Roman"/>
                <a:cs typeface="Times New Roman"/>
              </a:rPr>
              <a:t> '1')</a:t>
            </a:r>
            <a:endParaRPr lang="en-IN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385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6DF710-7A26-670C-30B1-9DE031747C30}"/>
              </a:ext>
            </a:extLst>
          </p:cNvPr>
          <p:cNvSpPr txBox="1"/>
          <p:nvPr/>
        </p:nvSpPr>
        <p:spPr>
          <a:xfrm>
            <a:off x="558800" y="355601"/>
            <a:ext cx="6604000" cy="2682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 ==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15" dirty="0">
                <a:latin typeface="Times New Roman"/>
                <a:cs typeface="Times New Roman"/>
              </a:rPr>
              <a:t>'s')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 marR="123189" indent="-40005">
              <a:lnSpc>
                <a:spcPct val="143300"/>
              </a:lnSpc>
              <a:spcBef>
                <a:spcPts val="25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</a:t>
            </a:r>
            <a:r>
              <a:rPr lang="en-IN" sz="1200" spc="-5" dirty="0" err="1">
                <a:latin typeface="Times New Roman"/>
                <a:cs typeface="Times New Roman"/>
              </a:rPr>
              <a:t>lcd.clear</a:t>
            </a:r>
            <a:r>
              <a:rPr lang="en-IN" sz="1200" spc="-5" dirty="0">
                <a:latin typeface="Times New Roman"/>
                <a:cs typeface="Times New Roman"/>
              </a:rPr>
              <a:t>();</a:t>
            </a:r>
            <a:r>
              <a:rPr lang="en-IN" sz="1200" spc="-5" dirty="0" err="1">
                <a:latin typeface="Times New Roman"/>
                <a:cs typeface="Times New Roman"/>
              </a:rPr>
              <a:t>lcd.print</a:t>
            </a:r>
            <a:r>
              <a:rPr lang="en-IN" sz="1200" spc="-5" dirty="0">
                <a:latin typeface="Times New Roman"/>
                <a:cs typeface="Times New Roman"/>
              </a:rPr>
              <a:t>("Stop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");</a:t>
            </a:r>
          </a:p>
          <a:p>
            <a:pPr marL="128270" marR="123189" indent="-40005">
              <a:lnSpc>
                <a:spcPct val="143300"/>
              </a:lnSpc>
              <a:spcBef>
                <a:spcPts val="25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(m1a,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(m1b,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(m2a,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(m2b,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25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//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(m3a,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(m3b,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LOW);</a:t>
            </a:r>
          </a:p>
          <a:p>
            <a:pPr marL="128270">
              <a:lnSpc>
                <a:spcPct val="100000"/>
              </a:lnSpc>
              <a:spcBef>
                <a:spcPts val="650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//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(m4a,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r>
              <a:rPr lang="en-IN" sz="1200" spc="-5" dirty="0" err="1">
                <a:latin typeface="Times New Roman"/>
                <a:cs typeface="Times New Roman"/>
              </a:rPr>
              <a:t>digitalWrite</a:t>
            </a:r>
            <a:r>
              <a:rPr lang="en-IN" sz="1200" spc="-5" dirty="0">
                <a:latin typeface="Times New Roman"/>
                <a:cs typeface="Times New Roman"/>
              </a:rPr>
              <a:t>(m4b,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LOW);</a:t>
            </a:r>
          </a:p>
          <a:p>
            <a:pPr>
              <a:lnSpc>
                <a:spcPct val="100000"/>
              </a:lnSpc>
            </a:pP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lang="en-IN" sz="1200" spc="-10" dirty="0">
                <a:latin typeface="Times New Roman"/>
                <a:cs typeface="Times New Roman"/>
              </a:rPr>
              <a:t>//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(relay,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LOW);</a:t>
            </a:r>
          </a:p>
          <a:p>
            <a:pPr marL="8890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==</a:t>
            </a:r>
            <a:r>
              <a:rPr lang="en-IN" sz="1200" spc="-10" dirty="0">
                <a:latin typeface="Times New Roman"/>
                <a:cs typeface="Times New Roman"/>
              </a:rPr>
              <a:t> '1')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C335A-9450-B472-12B1-F3C908D89F3B}"/>
              </a:ext>
            </a:extLst>
          </p:cNvPr>
          <p:cNvSpPr txBox="1"/>
          <p:nvPr/>
        </p:nvSpPr>
        <p:spPr>
          <a:xfrm>
            <a:off x="426720" y="3139439"/>
            <a:ext cx="8585200" cy="4618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640" marR="5080" indent="-40005">
              <a:lnSpc>
                <a:spcPct val="143300"/>
              </a:lnSpc>
              <a:spcBef>
                <a:spcPts val="100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(relay1,</a:t>
            </a:r>
            <a:r>
              <a:rPr lang="en-IN" sz="1200" spc="4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==</a:t>
            </a:r>
            <a:r>
              <a:rPr lang="en-IN" sz="1200" spc="-10" dirty="0">
                <a:latin typeface="Times New Roman"/>
                <a:cs typeface="Times New Roman"/>
              </a:rPr>
              <a:t> '2')</a:t>
            </a:r>
            <a:endParaRPr lang="en-IN" sz="1200" dirty="0">
              <a:latin typeface="Times New Roman"/>
              <a:cs typeface="Times New Roman"/>
            </a:endParaRPr>
          </a:p>
          <a:p>
            <a:pPr marL="167640" marR="41275" indent="-40005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(relay1,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 ==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'3')</a:t>
            </a:r>
            <a:endParaRPr lang="en-IN" sz="1200" dirty="0">
              <a:latin typeface="Times New Roman"/>
              <a:cs typeface="Times New Roman"/>
            </a:endParaRPr>
          </a:p>
          <a:p>
            <a:pPr marL="167640" marR="5080" indent="-40005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(relay2,</a:t>
            </a:r>
            <a:r>
              <a:rPr lang="en-IN" sz="1200" spc="4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==</a:t>
            </a:r>
            <a:r>
              <a:rPr lang="en-IN" sz="1200" spc="-10" dirty="0">
                <a:latin typeface="Times New Roman"/>
                <a:cs typeface="Times New Roman"/>
              </a:rPr>
              <a:t> '4')</a:t>
            </a:r>
            <a:endParaRPr lang="en-IN" sz="1200" dirty="0">
              <a:latin typeface="Times New Roman"/>
              <a:cs typeface="Times New Roman"/>
            </a:endParaRPr>
          </a:p>
          <a:p>
            <a:pPr marL="167640" marR="41275" indent="-40005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(relay2,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 ==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'5')</a:t>
            </a:r>
            <a:endParaRPr lang="en-IN" sz="1200" dirty="0">
              <a:latin typeface="Times New Roman"/>
              <a:cs typeface="Times New Roman"/>
            </a:endParaRPr>
          </a:p>
          <a:p>
            <a:pPr marL="167640" marR="5080" indent="-40005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(relay3,</a:t>
            </a:r>
            <a:r>
              <a:rPr lang="en-IN" sz="1200" spc="4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==</a:t>
            </a:r>
            <a:r>
              <a:rPr lang="en-IN" sz="1200" spc="-10" dirty="0">
                <a:latin typeface="Times New Roman"/>
                <a:cs typeface="Times New Roman"/>
              </a:rPr>
              <a:t> '6')</a:t>
            </a:r>
            <a:endParaRPr lang="en-IN" sz="1200" dirty="0">
              <a:latin typeface="Times New Roman"/>
              <a:cs typeface="Times New Roman"/>
            </a:endParaRPr>
          </a:p>
          <a:p>
            <a:pPr marL="167640" marR="41275" indent="-40005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(relay3,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20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59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70FCF-BA19-CB16-0CA4-C56A7E6F7C53}"/>
              </a:ext>
            </a:extLst>
          </p:cNvPr>
          <p:cNvSpPr txBox="1"/>
          <p:nvPr/>
        </p:nvSpPr>
        <p:spPr>
          <a:xfrm>
            <a:off x="1249680" y="1284714"/>
            <a:ext cx="6096000" cy="1602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 ==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'5')</a:t>
            </a:r>
            <a:endParaRPr lang="en-IN" sz="1200" dirty="0">
              <a:latin typeface="Times New Roman"/>
              <a:cs typeface="Times New Roman"/>
            </a:endParaRPr>
          </a:p>
          <a:p>
            <a:pPr marL="167640" marR="5080" indent="-40005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(relay3,</a:t>
            </a:r>
            <a:r>
              <a:rPr lang="en-IN" sz="1200" spc="4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HIGH);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25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  <a:p>
            <a:pPr marL="52069">
              <a:lnSpc>
                <a:spcPct val="100000"/>
              </a:lnSpc>
              <a:spcBef>
                <a:spcPts val="650"/>
              </a:spcBef>
            </a:pPr>
            <a:r>
              <a:rPr lang="en-IN" sz="1200" spc="-10" dirty="0">
                <a:latin typeface="Times New Roman"/>
                <a:cs typeface="Times New Roman"/>
              </a:rPr>
              <a:t>if(</a:t>
            </a:r>
            <a:r>
              <a:rPr lang="en-IN" sz="1200" spc="-10" dirty="0" err="1">
                <a:latin typeface="Times New Roman"/>
                <a:cs typeface="Times New Roman"/>
              </a:rPr>
              <a:t>gchr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==</a:t>
            </a:r>
            <a:r>
              <a:rPr lang="en-IN" sz="1200" spc="-10" dirty="0">
                <a:latin typeface="Times New Roman"/>
                <a:cs typeface="Times New Roman"/>
              </a:rPr>
              <a:t> '6')</a:t>
            </a:r>
            <a:endParaRPr lang="en-IN" sz="1200" dirty="0">
              <a:latin typeface="Times New Roman"/>
              <a:cs typeface="Times New Roman"/>
            </a:endParaRPr>
          </a:p>
          <a:p>
            <a:pPr marL="167640" marR="41275" indent="-40005">
              <a:lnSpc>
                <a:spcPct val="143300"/>
              </a:lnSpc>
            </a:pPr>
            <a:r>
              <a:rPr lang="en-IN" sz="1200" spc="-5" dirty="0">
                <a:latin typeface="Times New Roman"/>
                <a:cs typeface="Times New Roman"/>
              </a:rPr>
              <a:t>{</a:t>
            </a:r>
            <a:r>
              <a:rPr lang="en-IN" sz="1200" spc="-5" dirty="0" err="1">
                <a:latin typeface="Times New Roman"/>
                <a:cs typeface="Times New Roman"/>
              </a:rPr>
              <a:t>gchr</a:t>
            </a:r>
            <a:r>
              <a:rPr lang="en-IN" sz="1200" spc="-5" dirty="0">
                <a:latin typeface="Times New Roman"/>
                <a:cs typeface="Times New Roman"/>
              </a:rPr>
              <a:t>='x';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10" dirty="0" err="1">
                <a:latin typeface="Times New Roman"/>
                <a:cs typeface="Times New Roman"/>
              </a:rPr>
              <a:t>digitalWrite</a:t>
            </a:r>
            <a:r>
              <a:rPr lang="en-IN" sz="1200" spc="-10" dirty="0">
                <a:latin typeface="Times New Roman"/>
                <a:cs typeface="Times New Roman"/>
              </a:rPr>
              <a:t>(relay3,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LOW);</a:t>
            </a:r>
            <a:endParaRPr lang="en-IN" sz="1200" dirty="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620"/>
              </a:spcBef>
            </a:pPr>
            <a:r>
              <a:rPr lang="en-IN" sz="120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77C54-DE65-9FF6-00B2-175365D01428}"/>
              </a:ext>
            </a:extLst>
          </p:cNvPr>
          <p:cNvSpPr txBox="1"/>
          <p:nvPr/>
        </p:nvSpPr>
        <p:spPr>
          <a:xfrm>
            <a:off x="1452880" y="331216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81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madipally harichandana</dc:creator>
  <cp:lastModifiedBy>madipally harichandana</cp:lastModifiedBy>
  <cp:revision>1</cp:revision>
  <dcterms:created xsi:type="dcterms:W3CDTF">2022-08-02T20:18:20Z</dcterms:created>
  <dcterms:modified xsi:type="dcterms:W3CDTF">2022-08-02T20:18:30Z</dcterms:modified>
</cp:coreProperties>
</file>