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5244C-CB8E-4726-AEE6-F0838A59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64F5DC-80A9-47E8-9007-880C3D72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68368-80ED-4F95-A55A-CFE1EE27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D2EF49-98FA-43AF-AFE7-98A93C16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EF653-4F74-4F6B-970E-1FD36277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798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D4783-5310-4227-9C99-5E3F495B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98C51-4EE4-41EE-A3CD-DCBB6C864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4E418-330F-4FE2-83E5-53F490D1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6ACED-28C6-45AC-BDDA-4632008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7E9843-0787-4F9C-BA4C-81F8EF4B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63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50242F-569D-4FF9-A1A8-6E044214E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19B8C8-695B-41A1-B4C7-906F61B87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EC7E6-01A4-4460-AEE5-DD589D5E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8EC63-E758-4933-BEF2-851A5B64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8F7C7-D1CE-4041-AE88-B3D55674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059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7950E-B608-48FC-A27D-2BDE9764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D107B-6037-4596-BA94-8FF3941C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C4065-4930-45E4-BD52-50FD43A2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45DF6-B6FC-46BA-A241-7122A076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BD5F1-4CDD-43B4-900C-FE04A3C9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97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D225A-2B8B-40A5-B63D-DAED11DF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7357A1-D4B5-4852-A79D-93016399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5BC83-4B1B-4E20-9887-F3CB19CB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8ECB3-B293-4971-99B0-3306247B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065B5-5E47-4B26-A46D-AB7EA13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20C8-4F4A-4298-907B-1EE31BB9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A2168-8C60-4BC8-B2EB-10C8904E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231EDF-D9A9-436A-835D-191457D2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E1F41-CE39-4607-B675-430F0EFA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7A6809-5D83-414F-9E7B-F9B49569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3837F-178F-4F7A-9276-F5B628BF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9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3C962-DCD8-4493-A0E2-0B5EA095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8E154-CF99-4005-B4AE-C9EE5DD4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4F60EE-3B3D-49EA-A0D8-DC9949E09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3DADB3-8811-49F6-A46F-52C425660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B2BC65-ABDB-4F85-BB64-8CC98D2A3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84EA1A-1A0F-4597-AA77-05F7B48D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87A903-993E-4C6D-8E4C-DAF393ED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A4A512-9E88-420F-B8DA-D6058064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2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330A4-8577-4FA7-BE23-3D82D6A2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0015CD-AB0C-4A42-BCFD-3FFF17E8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44F06F-FCDE-4549-BA06-45343B35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A4E6F0-262A-4804-ADCE-1007E1DA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7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A12F56-0FA2-4E0B-969E-A5651DD8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ECF5B9-3FDE-4FB6-8778-FFFA11E6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59055F-0784-4D29-914E-C709367E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579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77DD1-93CC-4051-AAEF-8C262C03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7064C-9AE8-424A-9874-E854C0E6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B887A-A540-43D8-B48F-D219CFBD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B7D4C5-827E-4D5A-8ABD-881BA47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5E235-43E6-47A7-BF28-71DA59E0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5A804-4308-4739-BBE8-8368543C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363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F8538-E0A9-4764-80BD-C10ADCE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93C200-D5BC-45CE-BCF8-D99F53C8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B76102-1D69-481F-8576-9F76E5E5F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1E6E2-B3BB-4B9B-B40B-12B84506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DF003E-5D26-4A79-AE37-38A3B2F5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86E6FD-FD36-40A7-AC9B-F53151E6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85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C83D-8CA1-49BA-81FA-4822477E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A0C71-5F3B-41D8-8349-E3B80AD3C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854DB6-28DA-40A0-B529-2C7AA48A3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D42D-0DEC-4C1C-BBD5-B151DFE70212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B9EFF-93EA-4417-9A05-C44E02FDD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C887C-270A-4F71-A52B-A45D2CD42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8726-BF12-44CB-AD43-6EAFB51529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037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84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6FE52-D4AF-4AAE-8667-5616580E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5DD75-AC21-49E4-89C2-BEBA7C80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2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00F8A-23A7-4BE1-8AB9-4E42CF7C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C87D3-6D87-4BF6-A26D-8D6D1159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55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B85C7-F493-4867-AFD5-EBB3B7DA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CF253-EBA8-43AA-B463-61ED525B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36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010B0-1250-4E21-BEC5-67479FA4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D4D13-B38F-4701-837D-D4A095CD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45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09338-26E9-4743-9595-B7D960D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0B8C2-A798-41CA-8DF4-82B024CC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989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5993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Вітка Агоштон</dc:creator>
  <cp:lastModifiedBy>Вітка Агоштон</cp:lastModifiedBy>
  <cp:revision>1</cp:revision>
  <dcterms:created xsi:type="dcterms:W3CDTF">2024-06-13T13:46:31Z</dcterms:created>
  <dcterms:modified xsi:type="dcterms:W3CDTF">2024-06-13T19:18:56Z</dcterms:modified>
</cp:coreProperties>
</file>