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8" d="100"/>
          <a:sy n="68" d="100"/>
        </p:scale>
        <p:origin x="81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ACD5F-26BC-30CF-C0E5-7F55A8E7AD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15D5D38-E157-E4F4-A05F-20160B9BD8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3F1E81B-AD19-24DF-12FD-74E2FFDBCD38}"/>
              </a:ext>
            </a:extLst>
          </p:cNvPr>
          <p:cNvSpPr>
            <a:spLocks noGrp="1"/>
          </p:cNvSpPr>
          <p:nvPr>
            <p:ph type="dt" sz="half" idx="10"/>
          </p:nvPr>
        </p:nvSpPr>
        <p:spPr/>
        <p:txBody>
          <a:bodyPr/>
          <a:lstStyle/>
          <a:p>
            <a:fld id="{62E3DBE5-47AE-416B-80B1-993F786D3109}" type="datetimeFigureOut">
              <a:rPr lang="en-IN" smtClean="0"/>
              <a:t>04-06-2022</a:t>
            </a:fld>
            <a:endParaRPr lang="en-IN"/>
          </a:p>
        </p:txBody>
      </p:sp>
      <p:sp>
        <p:nvSpPr>
          <p:cNvPr id="5" name="Footer Placeholder 4">
            <a:extLst>
              <a:ext uri="{FF2B5EF4-FFF2-40B4-BE49-F238E27FC236}">
                <a16:creationId xmlns:a16="http://schemas.microsoft.com/office/drawing/2014/main" id="{D7361479-B39F-11BA-7884-E1CFAFBEF3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763E91-10A3-0B65-33BA-EAA86DEA3F5D}"/>
              </a:ext>
            </a:extLst>
          </p:cNvPr>
          <p:cNvSpPr>
            <a:spLocks noGrp="1"/>
          </p:cNvSpPr>
          <p:nvPr>
            <p:ph type="sldNum" sz="quarter" idx="12"/>
          </p:nvPr>
        </p:nvSpPr>
        <p:spPr/>
        <p:txBody>
          <a:bodyPr/>
          <a:lstStyle/>
          <a:p>
            <a:fld id="{0E75D4ED-88F1-4B74-B349-444C3AC7158D}" type="slidenum">
              <a:rPr lang="en-IN" smtClean="0"/>
              <a:t>‹#›</a:t>
            </a:fld>
            <a:endParaRPr lang="en-IN"/>
          </a:p>
        </p:txBody>
      </p:sp>
    </p:spTree>
    <p:extLst>
      <p:ext uri="{BB962C8B-B14F-4D97-AF65-F5344CB8AC3E}">
        <p14:creationId xmlns:p14="http://schemas.microsoft.com/office/powerpoint/2010/main" val="2513743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0D78E-84F6-D44B-F093-49EC9853234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D33886-B901-09F2-EFCB-F891882983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163BF4-FAB0-60DC-4D15-641FA844E9BF}"/>
              </a:ext>
            </a:extLst>
          </p:cNvPr>
          <p:cNvSpPr>
            <a:spLocks noGrp="1"/>
          </p:cNvSpPr>
          <p:nvPr>
            <p:ph type="dt" sz="half" idx="10"/>
          </p:nvPr>
        </p:nvSpPr>
        <p:spPr/>
        <p:txBody>
          <a:bodyPr/>
          <a:lstStyle/>
          <a:p>
            <a:fld id="{62E3DBE5-47AE-416B-80B1-993F786D3109}" type="datetimeFigureOut">
              <a:rPr lang="en-IN" smtClean="0"/>
              <a:t>04-06-2022</a:t>
            </a:fld>
            <a:endParaRPr lang="en-IN"/>
          </a:p>
        </p:txBody>
      </p:sp>
      <p:sp>
        <p:nvSpPr>
          <p:cNvPr id="5" name="Footer Placeholder 4">
            <a:extLst>
              <a:ext uri="{FF2B5EF4-FFF2-40B4-BE49-F238E27FC236}">
                <a16:creationId xmlns:a16="http://schemas.microsoft.com/office/drawing/2014/main" id="{D6C8E99A-19E5-71C1-7FF8-360C3AE9F3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213AFF-F6F1-97D7-EF40-F2C5A5E3E67E}"/>
              </a:ext>
            </a:extLst>
          </p:cNvPr>
          <p:cNvSpPr>
            <a:spLocks noGrp="1"/>
          </p:cNvSpPr>
          <p:nvPr>
            <p:ph type="sldNum" sz="quarter" idx="12"/>
          </p:nvPr>
        </p:nvSpPr>
        <p:spPr/>
        <p:txBody>
          <a:bodyPr/>
          <a:lstStyle/>
          <a:p>
            <a:fld id="{0E75D4ED-88F1-4B74-B349-444C3AC7158D}" type="slidenum">
              <a:rPr lang="en-IN" smtClean="0"/>
              <a:t>‹#›</a:t>
            </a:fld>
            <a:endParaRPr lang="en-IN"/>
          </a:p>
        </p:txBody>
      </p:sp>
    </p:spTree>
    <p:extLst>
      <p:ext uri="{BB962C8B-B14F-4D97-AF65-F5344CB8AC3E}">
        <p14:creationId xmlns:p14="http://schemas.microsoft.com/office/powerpoint/2010/main" val="3508670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5EDDD5-F645-AB03-0639-89FE323F146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7D60E4-BB48-9879-9417-1C7561414E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8623FF-164F-B62B-8157-C8535BC08649}"/>
              </a:ext>
            </a:extLst>
          </p:cNvPr>
          <p:cNvSpPr>
            <a:spLocks noGrp="1"/>
          </p:cNvSpPr>
          <p:nvPr>
            <p:ph type="dt" sz="half" idx="10"/>
          </p:nvPr>
        </p:nvSpPr>
        <p:spPr/>
        <p:txBody>
          <a:bodyPr/>
          <a:lstStyle/>
          <a:p>
            <a:fld id="{62E3DBE5-47AE-416B-80B1-993F786D3109}" type="datetimeFigureOut">
              <a:rPr lang="en-IN" smtClean="0"/>
              <a:t>04-06-2022</a:t>
            </a:fld>
            <a:endParaRPr lang="en-IN"/>
          </a:p>
        </p:txBody>
      </p:sp>
      <p:sp>
        <p:nvSpPr>
          <p:cNvPr id="5" name="Footer Placeholder 4">
            <a:extLst>
              <a:ext uri="{FF2B5EF4-FFF2-40B4-BE49-F238E27FC236}">
                <a16:creationId xmlns:a16="http://schemas.microsoft.com/office/drawing/2014/main" id="{6DDF8838-688F-6DC9-E582-808778D2F1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0042C1-C1B3-876B-CB23-4A9FB62BBB98}"/>
              </a:ext>
            </a:extLst>
          </p:cNvPr>
          <p:cNvSpPr>
            <a:spLocks noGrp="1"/>
          </p:cNvSpPr>
          <p:nvPr>
            <p:ph type="sldNum" sz="quarter" idx="12"/>
          </p:nvPr>
        </p:nvSpPr>
        <p:spPr/>
        <p:txBody>
          <a:bodyPr/>
          <a:lstStyle/>
          <a:p>
            <a:fld id="{0E75D4ED-88F1-4B74-B349-444C3AC7158D}" type="slidenum">
              <a:rPr lang="en-IN" smtClean="0"/>
              <a:t>‹#›</a:t>
            </a:fld>
            <a:endParaRPr lang="en-IN"/>
          </a:p>
        </p:txBody>
      </p:sp>
    </p:spTree>
    <p:extLst>
      <p:ext uri="{BB962C8B-B14F-4D97-AF65-F5344CB8AC3E}">
        <p14:creationId xmlns:p14="http://schemas.microsoft.com/office/powerpoint/2010/main" val="4094202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2C22-DB19-1571-FF59-DC492E37B3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7BE5C8F-88EB-0350-8B73-D51896A6B8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FC978A-6F39-5004-43A6-D4E07158264D}"/>
              </a:ext>
            </a:extLst>
          </p:cNvPr>
          <p:cNvSpPr>
            <a:spLocks noGrp="1"/>
          </p:cNvSpPr>
          <p:nvPr>
            <p:ph type="dt" sz="half" idx="10"/>
          </p:nvPr>
        </p:nvSpPr>
        <p:spPr/>
        <p:txBody>
          <a:bodyPr/>
          <a:lstStyle/>
          <a:p>
            <a:fld id="{62E3DBE5-47AE-416B-80B1-993F786D3109}" type="datetimeFigureOut">
              <a:rPr lang="en-IN" smtClean="0"/>
              <a:t>04-06-2022</a:t>
            </a:fld>
            <a:endParaRPr lang="en-IN"/>
          </a:p>
        </p:txBody>
      </p:sp>
      <p:sp>
        <p:nvSpPr>
          <p:cNvPr id="5" name="Footer Placeholder 4">
            <a:extLst>
              <a:ext uri="{FF2B5EF4-FFF2-40B4-BE49-F238E27FC236}">
                <a16:creationId xmlns:a16="http://schemas.microsoft.com/office/drawing/2014/main" id="{AAD23995-2D1F-396E-AF52-B93AE3A81C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66836E-3F26-12D0-42FB-A8BBAF9ED736}"/>
              </a:ext>
            </a:extLst>
          </p:cNvPr>
          <p:cNvSpPr>
            <a:spLocks noGrp="1"/>
          </p:cNvSpPr>
          <p:nvPr>
            <p:ph type="sldNum" sz="quarter" idx="12"/>
          </p:nvPr>
        </p:nvSpPr>
        <p:spPr/>
        <p:txBody>
          <a:bodyPr/>
          <a:lstStyle/>
          <a:p>
            <a:fld id="{0E75D4ED-88F1-4B74-B349-444C3AC7158D}" type="slidenum">
              <a:rPr lang="en-IN" smtClean="0"/>
              <a:t>‹#›</a:t>
            </a:fld>
            <a:endParaRPr lang="en-IN"/>
          </a:p>
        </p:txBody>
      </p:sp>
    </p:spTree>
    <p:extLst>
      <p:ext uri="{BB962C8B-B14F-4D97-AF65-F5344CB8AC3E}">
        <p14:creationId xmlns:p14="http://schemas.microsoft.com/office/powerpoint/2010/main" val="121572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B56F1-53E4-6069-A79A-C0A00550DB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D7EBE8A-D48B-572D-3044-C5207C4B47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97EE19-E4C2-CE1D-9F26-1F1886E64093}"/>
              </a:ext>
            </a:extLst>
          </p:cNvPr>
          <p:cNvSpPr>
            <a:spLocks noGrp="1"/>
          </p:cNvSpPr>
          <p:nvPr>
            <p:ph type="dt" sz="half" idx="10"/>
          </p:nvPr>
        </p:nvSpPr>
        <p:spPr/>
        <p:txBody>
          <a:bodyPr/>
          <a:lstStyle/>
          <a:p>
            <a:fld id="{62E3DBE5-47AE-416B-80B1-993F786D3109}" type="datetimeFigureOut">
              <a:rPr lang="en-IN" smtClean="0"/>
              <a:t>04-06-2022</a:t>
            </a:fld>
            <a:endParaRPr lang="en-IN"/>
          </a:p>
        </p:txBody>
      </p:sp>
      <p:sp>
        <p:nvSpPr>
          <p:cNvPr id="5" name="Footer Placeholder 4">
            <a:extLst>
              <a:ext uri="{FF2B5EF4-FFF2-40B4-BE49-F238E27FC236}">
                <a16:creationId xmlns:a16="http://schemas.microsoft.com/office/drawing/2014/main" id="{EB4477D4-5D06-BF69-8D94-177343C699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32DDFD-E331-CFB0-FD7B-B3FD31F20884}"/>
              </a:ext>
            </a:extLst>
          </p:cNvPr>
          <p:cNvSpPr>
            <a:spLocks noGrp="1"/>
          </p:cNvSpPr>
          <p:nvPr>
            <p:ph type="sldNum" sz="quarter" idx="12"/>
          </p:nvPr>
        </p:nvSpPr>
        <p:spPr/>
        <p:txBody>
          <a:bodyPr/>
          <a:lstStyle/>
          <a:p>
            <a:fld id="{0E75D4ED-88F1-4B74-B349-444C3AC7158D}" type="slidenum">
              <a:rPr lang="en-IN" smtClean="0"/>
              <a:t>‹#›</a:t>
            </a:fld>
            <a:endParaRPr lang="en-IN"/>
          </a:p>
        </p:txBody>
      </p:sp>
    </p:spTree>
    <p:extLst>
      <p:ext uri="{BB962C8B-B14F-4D97-AF65-F5344CB8AC3E}">
        <p14:creationId xmlns:p14="http://schemas.microsoft.com/office/powerpoint/2010/main" val="1411673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10487-ADAA-E6DA-CA9B-2178ECB597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3FADA5-D86A-A313-FE80-4A9F0D45A2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D434780-DBD0-D6DE-0906-A6DD059365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06CA065-B70D-2411-DDD6-62702B6082A5}"/>
              </a:ext>
            </a:extLst>
          </p:cNvPr>
          <p:cNvSpPr>
            <a:spLocks noGrp="1"/>
          </p:cNvSpPr>
          <p:nvPr>
            <p:ph type="dt" sz="half" idx="10"/>
          </p:nvPr>
        </p:nvSpPr>
        <p:spPr/>
        <p:txBody>
          <a:bodyPr/>
          <a:lstStyle/>
          <a:p>
            <a:fld id="{62E3DBE5-47AE-416B-80B1-993F786D3109}" type="datetimeFigureOut">
              <a:rPr lang="en-IN" smtClean="0"/>
              <a:t>04-06-2022</a:t>
            </a:fld>
            <a:endParaRPr lang="en-IN"/>
          </a:p>
        </p:txBody>
      </p:sp>
      <p:sp>
        <p:nvSpPr>
          <p:cNvPr id="6" name="Footer Placeholder 5">
            <a:extLst>
              <a:ext uri="{FF2B5EF4-FFF2-40B4-BE49-F238E27FC236}">
                <a16:creationId xmlns:a16="http://schemas.microsoft.com/office/drawing/2014/main" id="{F2AFA6C1-70ED-F26D-9035-F44113EA58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874092-4EF6-AD72-E9A2-FF51B11931C1}"/>
              </a:ext>
            </a:extLst>
          </p:cNvPr>
          <p:cNvSpPr>
            <a:spLocks noGrp="1"/>
          </p:cNvSpPr>
          <p:nvPr>
            <p:ph type="sldNum" sz="quarter" idx="12"/>
          </p:nvPr>
        </p:nvSpPr>
        <p:spPr/>
        <p:txBody>
          <a:bodyPr/>
          <a:lstStyle/>
          <a:p>
            <a:fld id="{0E75D4ED-88F1-4B74-B349-444C3AC7158D}" type="slidenum">
              <a:rPr lang="en-IN" smtClean="0"/>
              <a:t>‹#›</a:t>
            </a:fld>
            <a:endParaRPr lang="en-IN"/>
          </a:p>
        </p:txBody>
      </p:sp>
    </p:spTree>
    <p:extLst>
      <p:ext uri="{BB962C8B-B14F-4D97-AF65-F5344CB8AC3E}">
        <p14:creationId xmlns:p14="http://schemas.microsoft.com/office/powerpoint/2010/main" val="1163153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45CB1-1286-F6B2-2714-8389042E31F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EEDF82-ED7A-84A1-005A-3EAE4E3F5D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D95F7-F4E7-A47E-BFDD-E310A184BA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5DD86B9-659E-C581-1E92-934E8136A3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126689-569D-4832-15F7-3F90A2F487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623240A-9D61-3C13-3D17-20A8120481FD}"/>
              </a:ext>
            </a:extLst>
          </p:cNvPr>
          <p:cNvSpPr>
            <a:spLocks noGrp="1"/>
          </p:cNvSpPr>
          <p:nvPr>
            <p:ph type="dt" sz="half" idx="10"/>
          </p:nvPr>
        </p:nvSpPr>
        <p:spPr/>
        <p:txBody>
          <a:bodyPr/>
          <a:lstStyle/>
          <a:p>
            <a:fld id="{62E3DBE5-47AE-416B-80B1-993F786D3109}" type="datetimeFigureOut">
              <a:rPr lang="en-IN" smtClean="0"/>
              <a:t>04-06-2022</a:t>
            </a:fld>
            <a:endParaRPr lang="en-IN"/>
          </a:p>
        </p:txBody>
      </p:sp>
      <p:sp>
        <p:nvSpPr>
          <p:cNvPr id="8" name="Footer Placeholder 7">
            <a:extLst>
              <a:ext uri="{FF2B5EF4-FFF2-40B4-BE49-F238E27FC236}">
                <a16:creationId xmlns:a16="http://schemas.microsoft.com/office/drawing/2014/main" id="{E80472AA-FCA0-E952-0271-59CA5DBCD80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686EA3B-E9DE-1961-9668-4D5C7886812A}"/>
              </a:ext>
            </a:extLst>
          </p:cNvPr>
          <p:cNvSpPr>
            <a:spLocks noGrp="1"/>
          </p:cNvSpPr>
          <p:nvPr>
            <p:ph type="sldNum" sz="quarter" idx="12"/>
          </p:nvPr>
        </p:nvSpPr>
        <p:spPr/>
        <p:txBody>
          <a:bodyPr/>
          <a:lstStyle/>
          <a:p>
            <a:fld id="{0E75D4ED-88F1-4B74-B349-444C3AC7158D}" type="slidenum">
              <a:rPr lang="en-IN" smtClean="0"/>
              <a:t>‹#›</a:t>
            </a:fld>
            <a:endParaRPr lang="en-IN"/>
          </a:p>
        </p:txBody>
      </p:sp>
    </p:spTree>
    <p:extLst>
      <p:ext uri="{BB962C8B-B14F-4D97-AF65-F5344CB8AC3E}">
        <p14:creationId xmlns:p14="http://schemas.microsoft.com/office/powerpoint/2010/main" val="4086279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C3082-27C7-DAF7-0C57-7EF29C6D73C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015D60E-1EED-E58F-CC91-250AA9E072E7}"/>
              </a:ext>
            </a:extLst>
          </p:cNvPr>
          <p:cNvSpPr>
            <a:spLocks noGrp="1"/>
          </p:cNvSpPr>
          <p:nvPr>
            <p:ph type="dt" sz="half" idx="10"/>
          </p:nvPr>
        </p:nvSpPr>
        <p:spPr/>
        <p:txBody>
          <a:bodyPr/>
          <a:lstStyle/>
          <a:p>
            <a:fld id="{62E3DBE5-47AE-416B-80B1-993F786D3109}" type="datetimeFigureOut">
              <a:rPr lang="en-IN" smtClean="0"/>
              <a:t>04-06-2022</a:t>
            </a:fld>
            <a:endParaRPr lang="en-IN"/>
          </a:p>
        </p:txBody>
      </p:sp>
      <p:sp>
        <p:nvSpPr>
          <p:cNvPr id="4" name="Footer Placeholder 3">
            <a:extLst>
              <a:ext uri="{FF2B5EF4-FFF2-40B4-BE49-F238E27FC236}">
                <a16:creationId xmlns:a16="http://schemas.microsoft.com/office/drawing/2014/main" id="{DD1651DD-03B8-A918-AC3A-6B522A37DE7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A0E66BD-7EC2-284E-35F1-A996B2DB9EF1}"/>
              </a:ext>
            </a:extLst>
          </p:cNvPr>
          <p:cNvSpPr>
            <a:spLocks noGrp="1"/>
          </p:cNvSpPr>
          <p:nvPr>
            <p:ph type="sldNum" sz="quarter" idx="12"/>
          </p:nvPr>
        </p:nvSpPr>
        <p:spPr/>
        <p:txBody>
          <a:bodyPr/>
          <a:lstStyle/>
          <a:p>
            <a:fld id="{0E75D4ED-88F1-4B74-B349-444C3AC7158D}" type="slidenum">
              <a:rPr lang="en-IN" smtClean="0"/>
              <a:t>‹#›</a:t>
            </a:fld>
            <a:endParaRPr lang="en-IN"/>
          </a:p>
        </p:txBody>
      </p:sp>
    </p:spTree>
    <p:extLst>
      <p:ext uri="{BB962C8B-B14F-4D97-AF65-F5344CB8AC3E}">
        <p14:creationId xmlns:p14="http://schemas.microsoft.com/office/powerpoint/2010/main" val="3136016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4640EE-5F92-0A3B-AB8D-416CBDB421BC}"/>
              </a:ext>
            </a:extLst>
          </p:cNvPr>
          <p:cNvSpPr>
            <a:spLocks noGrp="1"/>
          </p:cNvSpPr>
          <p:nvPr>
            <p:ph type="dt" sz="half" idx="10"/>
          </p:nvPr>
        </p:nvSpPr>
        <p:spPr/>
        <p:txBody>
          <a:bodyPr/>
          <a:lstStyle/>
          <a:p>
            <a:fld id="{62E3DBE5-47AE-416B-80B1-993F786D3109}" type="datetimeFigureOut">
              <a:rPr lang="en-IN" smtClean="0"/>
              <a:t>04-06-2022</a:t>
            </a:fld>
            <a:endParaRPr lang="en-IN"/>
          </a:p>
        </p:txBody>
      </p:sp>
      <p:sp>
        <p:nvSpPr>
          <p:cNvPr id="3" name="Footer Placeholder 2">
            <a:extLst>
              <a:ext uri="{FF2B5EF4-FFF2-40B4-BE49-F238E27FC236}">
                <a16:creationId xmlns:a16="http://schemas.microsoft.com/office/drawing/2014/main" id="{7F215A46-3829-5AB7-52F7-466CC0AD859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E0D1BF9-E69D-12B6-0ED9-599FFCFEBEC4}"/>
              </a:ext>
            </a:extLst>
          </p:cNvPr>
          <p:cNvSpPr>
            <a:spLocks noGrp="1"/>
          </p:cNvSpPr>
          <p:nvPr>
            <p:ph type="sldNum" sz="quarter" idx="12"/>
          </p:nvPr>
        </p:nvSpPr>
        <p:spPr/>
        <p:txBody>
          <a:bodyPr/>
          <a:lstStyle/>
          <a:p>
            <a:fld id="{0E75D4ED-88F1-4B74-B349-444C3AC7158D}" type="slidenum">
              <a:rPr lang="en-IN" smtClean="0"/>
              <a:t>‹#›</a:t>
            </a:fld>
            <a:endParaRPr lang="en-IN"/>
          </a:p>
        </p:txBody>
      </p:sp>
    </p:spTree>
    <p:extLst>
      <p:ext uri="{BB962C8B-B14F-4D97-AF65-F5344CB8AC3E}">
        <p14:creationId xmlns:p14="http://schemas.microsoft.com/office/powerpoint/2010/main" val="481382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3B2D7-A79B-5370-5A0F-55AB8C913A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580D7D0-3EB6-2308-B25A-2E2A9F1336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D233B2E-D453-FE25-BA2E-B7C911C2B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24F5EF-C8EC-D7AE-C1D9-FC0A8AAAE1CE}"/>
              </a:ext>
            </a:extLst>
          </p:cNvPr>
          <p:cNvSpPr>
            <a:spLocks noGrp="1"/>
          </p:cNvSpPr>
          <p:nvPr>
            <p:ph type="dt" sz="half" idx="10"/>
          </p:nvPr>
        </p:nvSpPr>
        <p:spPr/>
        <p:txBody>
          <a:bodyPr/>
          <a:lstStyle/>
          <a:p>
            <a:fld id="{62E3DBE5-47AE-416B-80B1-993F786D3109}" type="datetimeFigureOut">
              <a:rPr lang="en-IN" smtClean="0"/>
              <a:t>04-06-2022</a:t>
            </a:fld>
            <a:endParaRPr lang="en-IN"/>
          </a:p>
        </p:txBody>
      </p:sp>
      <p:sp>
        <p:nvSpPr>
          <p:cNvPr id="6" name="Footer Placeholder 5">
            <a:extLst>
              <a:ext uri="{FF2B5EF4-FFF2-40B4-BE49-F238E27FC236}">
                <a16:creationId xmlns:a16="http://schemas.microsoft.com/office/drawing/2014/main" id="{1EB9A03A-E87C-4A7D-FE6A-F350C94308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2568E5-1F9F-AD2F-6B4D-5E9444D0E33B}"/>
              </a:ext>
            </a:extLst>
          </p:cNvPr>
          <p:cNvSpPr>
            <a:spLocks noGrp="1"/>
          </p:cNvSpPr>
          <p:nvPr>
            <p:ph type="sldNum" sz="quarter" idx="12"/>
          </p:nvPr>
        </p:nvSpPr>
        <p:spPr/>
        <p:txBody>
          <a:bodyPr/>
          <a:lstStyle/>
          <a:p>
            <a:fld id="{0E75D4ED-88F1-4B74-B349-444C3AC7158D}" type="slidenum">
              <a:rPr lang="en-IN" smtClean="0"/>
              <a:t>‹#›</a:t>
            </a:fld>
            <a:endParaRPr lang="en-IN"/>
          </a:p>
        </p:txBody>
      </p:sp>
    </p:spTree>
    <p:extLst>
      <p:ext uri="{BB962C8B-B14F-4D97-AF65-F5344CB8AC3E}">
        <p14:creationId xmlns:p14="http://schemas.microsoft.com/office/powerpoint/2010/main" val="1009376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6BCBD-B434-2EE2-6806-F7D89404D5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FFB4553-3F02-2001-3838-97DE6B551A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7CA7E0-1C25-B51E-B3FD-249C590647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83C119-9626-8D13-3611-DE96BE3D58FE}"/>
              </a:ext>
            </a:extLst>
          </p:cNvPr>
          <p:cNvSpPr>
            <a:spLocks noGrp="1"/>
          </p:cNvSpPr>
          <p:nvPr>
            <p:ph type="dt" sz="half" idx="10"/>
          </p:nvPr>
        </p:nvSpPr>
        <p:spPr/>
        <p:txBody>
          <a:bodyPr/>
          <a:lstStyle/>
          <a:p>
            <a:fld id="{62E3DBE5-47AE-416B-80B1-993F786D3109}" type="datetimeFigureOut">
              <a:rPr lang="en-IN" smtClean="0"/>
              <a:t>04-06-2022</a:t>
            </a:fld>
            <a:endParaRPr lang="en-IN"/>
          </a:p>
        </p:txBody>
      </p:sp>
      <p:sp>
        <p:nvSpPr>
          <p:cNvPr id="6" name="Footer Placeholder 5">
            <a:extLst>
              <a:ext uri="{FF2B5EF4-FFF2-40B4-BE49-F238E27FC236}">
                <a16:creationId xmlns:a16="http://schemas.microsoft.com/office/drawing/2014/main" id="{3AA0F771-A276-0B31-9A40-59D4E66B7B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497F65-B853-40D9-444B-3D32597514E8}"/>
              </a:ext>
            </a:extLst>
          </p:cNvPr>
          <p:cNvSpPr>
            <a:spLocks noGrp="1"/>
          </p:cNvSpPr>
          <p:nvPr>
            <p:ph type="sldNum" sz="quarter" idx="12"/>
          </p:nvPr>
        </p:nvSpPr>
        <p:spPr/>
        <p:txBody>
          <a:bodyPr/>
          <a:lstStyle/>
          <a:p>
            <a:fld id="{0E75D4ED-88F1-4B74-B349-444C3AC7158D}" type="slidenum">
              <a:rPr lang="en-IN" smtClean="0"/>
              <a:t>‹#›</a:t>
            </a:fld>
            <a:endParaRPr lang="en-IN"/>
          </a:p>
        </p:txBody>
      </p:sp>
    </p:spTree>
    <p:extLst>
      <p:ext uri="{BB962C8B-B14F-4D97-AF65-F5344CB8AC3E}">
        <p14:creationId xmlns:p14="http://schemas.microsoft.com/office/powerpoint/2010/main" val="869152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93B75D-3F45-E623-08DA-DE49F499DD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81945C-E5E3-15A3-2BCF-205E1825E7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EC80BD-9ABE-9909-C3BA-B16BAB9E61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E3DBE5-47AE-416B-80B1-993F786D3109}" type="datetimeFigureOut">
              <a:rPr lang="en-IN" smtClean="0"/>
              <a:t>04-06-2022</a:t>
            </a:fld>
            <a:endParaRPr lang="en-IN"/>
          </a:p>
        </p:txBody>
      </p:sp>
      <p:sp>
        <p:nvSpPr>
          <p:cNvPr id="5" name="Footer Placeholder 4">
            <a:extLst>
              <a:ext uri="{FF2B5EF4-FFF2-40B4-BE49-F238E27FC236}">
                <a16:creationId xmlns:a16="http://schemas.microsoft.com/office/drawing/2014/main" id="{E3C90619-6EBF-082C-E39B-7356B46A9D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68426D4-B00B-8331-0E09-B4E144974B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75D4ED-88F1-4B74-B349-444C3AC7158D}" type="slidenum">
              <a:rPr lang="en-IN" smtClean="0"/>
              <a:t>‹#›</a:t>
            </a:fld>
            <a:endParaRPr lang="en-IN"/>
          </a:p>
        </p:txBody>
      </p:sp>
    </p:spTree>
    <p:extLst>
      <p:ext uri="{BB962C8B-B14F-4D97-AF65-F5344CB8AC3E}">
        <p14:creationId xmlns:p14="http://schemas.microsoft.com/office/powerpoint/2010/main" val="923678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03E3722-C9CB-A576-60FB-57659C2A0559}"/>
              </a:ext>
            </a:extLst>
          </p:cNvPr>
          <p:cNvSpPr/>
          <p:nvPr/>
        </p:nvSpPr>
        <p:spPr>
          <a:xfrm>
            <a:off x="192156" y="159027"/>
            <a:ext cx="11807687" cy="503582"/>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ysClr val="windowText" lastClr="000000"/>
                </a:solidFill>
                <a:latin typeface="Times New Roman" panose="02020603050405020304" pitchFamily="18" charset="0"/>
                <a:cs typeface="Times New Roman" panose="02020603050405020304" pitchFamily="18" charset="0"/>
              </a:rPr>
              <a:t>BVRITH INTRANET MOBILE APP </a:t>
            </a:r>
          </a:p>
        </p:txBody>
      </p:sp>
      <p:sp>
        <p:nvSpPr>
          <p:cNvPr id="6" name="Rectangle 5">
            <a:extLst>
              <a:ext uri="{FF2B5EF4-FFF2-40B4-BE49-F238E27FC236}">
                <a16:creationId xmlns:a16="http://schemas.microsoft.com/office/drawing/2014/main" id="{9849332A-90B2-B04A-51B7-D521A76C1E75}"/>
              </a:ext>
            </a:extLst>
          </p:cNvPr>
          <p:cNvSpPr/>
          <p:nvPr/>
        </p:nvSpPr>
        <p:spPr>
          <a:xfrm>
            <a:off x="192154" y="868013"/>
            <a:ext cx="3472069" cy="188181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r>
              <a:rPr lang="en-US" sz="1400" b="1" dirty="0">
                <a:solidFill>
                  <a:schemeClr val="tx1"/>
                </a:solidFill>
                <a:latin typeface="Times New Roman" panose="02020603050405020304" pitchFamily="18" charset="0"/>
                <a:cs typeface="Times New Roman" panose="02020603050405020304" pitchFamily="18" charset="0"/>
              </a:rPr>
              <a:t>AIM</a:t>
            </a:r>
          </a:p>
          <a:p>
            <a:pPr algn="ctr"/>
            <a:endParaRPr lang="en-US" sz="1400" b="1" dirty="0">
              <a:solidFill>
                <a:schemeClr val="tx1"/>
              </a:solidFill>
              <a:latin typeface="Times New Roman" panose="02020603050405020304" pitchFamily="18" charset="0"/>
              <a:cs typeface="Times New Roman" panose="02020603050405020304" pitchFamily="18" charset="0"/>
            </a:endParaRPr>
          </a:p>
          <a:p>
            <a:pPr algn="just"/>
            <a:r>
              <a:rPr lang="en-US" sz="1200" dirty="0">
                <a:solidFill>
                  <a:schemeClr val="tx1"/>
                </a:solidFill>
                <a:latin typeface="Times New Roman" panose="02020603050405020304" pitchFamily="18" charset="0"/>
                <a:cs typeface="Times New Roman" panose="02020603050405020304" pitchFamily="18" charset="0"/>
              </a:rPr>
              <a:t>The aim of this project is to develop a complete, integrated android based mobile application to provide students with information regarding college administration details, Departmental details, Placement activities, Library books details, Hostel details, Transportation details, and so on.  </a:t>
            </a:r>
          </a:p>
          <a:p>
            <a:pPr algn="ctr"/>
            <a:endParaRPr lang="en-IN" dirty="0">
              <a:solidFill>
                <a:schemeClr val="tx1"/>
              </a:solidFill>
            </a:endParaRPr>
          </a:p>
        </p:txBody>
      </p:sp>
      <p:sp>
        <p:nvSpPr>
          <p:cNvPr id="7" name="Rectangle 6">
            <a:extLst>
              <a:ext uri="{FF2B5EF4-FFF2-40B4-BE49-F238E27FC236}">
                <a16:creationId xmlns:a16="http://schemas.microsoft.com/office/drawing/2014/main" id="{2712163D-727E-6B42-1C42-0C9D130AF713}"/>
              </a:ext>
            </a:extLst>
          </p:cNvPr>
          <p:cNvSpPr/>
          <p:nvPr/>
        </p:nvSpPr>
        <p:spPr>
          <a:xfrm>
            <a:off x="192155" y="2955227"/>
            <a:ext cx="3472069" cy="314077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Times New Roman" panose="02020603050405020304" pitchFamily="18" charset="0"/>
              <a:cs typeface="Times New Roman" panose="02020603050405020304" pitchFamily="18" charset="0"/>
            </a:endParaRPr>
          </a:p>
          <a:p>
            <a:pPr algn="ctr"/>
            <a:r>
              <a:rPr lang="en-US" sz="1400" b="1" dirty="0">
                <a:solidFill>
                  <a:schemeClr val="tx1"/>
                </a:solidFill>
                <a:latin typeface="Times New Roman" panose="02020603050405020304" pitchFamily="18" charset="0"/>
                <a:cs typeface="Times New Roman" panose="02020603050405020304" pitchFamily="18" charset="0"/>
              </a:rPr>
              <a:t>INTRODUCTION</a:t>
            </a:r>
          </a:p>
          <a:p>
            <a:pPr algn="ctr"/>
            <a:endParaRPr lang="en-US" sz="1400" dirty="0">
              <a:solidFill>
                <a:schemeClr val="tx1"/>
              </a:solidFill>
              <a:latin typeface="Times New Roman" panose="02020603050405020304" pitchFamily="18" charset="0"/>
              <a:cs typeface="Times New Roman" panose="02020603050405020304" pitchFamily="18" charset="0"/>
            </a:endParaRPr>
          </a:p>
          <a:p>
            <a:pPr algn="just"/>
            <a:r>
              <a:rPr lang="en-US" sz="1200" dirty="0">
                <a:solidFill>
                  <a:schemeClr val="tx1"/>
                </a:solidFill>
                <a:latin typeface="Times New Roman" panose="02020603050405020304" pitchFamily="18" charset="0"/>
                <a:cs typeface="Times New Roman" panose="02020603050405020304" pitchFamily="18" charset="0"/>
              </a:rPr>
              <a:t>Intranet is a real time application that can be installed on any Android devices and improve interactivity, accessibility and convenience in the learning process.</a:t>
            </a:r>
          </a:p>
          <a:p>
            <a:pPr algn="just"/>
            <a:endParaRPr lang="en-US" sz="1400" dirty="0">
              <a:solidFill>
                <a:schemeClr val="tx1"/>
              </a:solidFill>
              <a:latin typeface="Times New Roman" panose="02020603050405020304" pitchFamily="18" charset="0"/>
              <a:cs typeface="Times New Roman" panose="02020603050405020304" pitchFamily="18" charset="0"/>
            </a:endParaRPr>
          </a:p>
          <a:p>
            <a:pPr algn="just"/>
            <a:r>
              <a:rPr lang="en-US" sz="1200" dirty="0">
                <a:solidFill>
                  <a:schemeClr val="tx1"/>
                </a:solidFill>
                <a:latin typeface="Times New Roman" panose="02020603050405020304" pitchFamily="18" charset="0"/>
                <a:cs typeface="Times New Roman" panose="02020603050405020304" pitchFamily="18" charset="0"/>
              </a:rPr>
              <a:t>Students, faculty, and administration all will  use this mobile application. In the previous system, all information is viewed on the website. At the same time, it is very difficult to access information and it takes a long time to search in a specific website. Hence, in order to overcome this problem a smart phone based mobile application using Android can be used to make this process easier, secure and less error prone.</a:t>
            </a:r>
          </a:p>
          <a:p>
            <a:pPr algn="ct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23A29A84-5C49-6945-6CA5-856028546191}"/>
              </a:ext>
            </a:extLst>
          </p:cNvPr>
          <p:cNvSpPr/>
          <p:nvPr/>
        </p:nvSpPr>
        <p:spPr>
          <a:xfrm>
            <a:off x="3909391" y="868012"/>
            <a:ext cx="3816626" cy="3471235"/>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1AE9B478-EE57-BB06-71DF-CAD40D0788AC}"/>
              </a:ext>
            </a:extLst>
          </p:cNvPr>
          <p:cNvSpPr/>
          <p:nvPr/>
        </p:nvSpPr>
        <p:spPr>
          <a:xfrm>
            <a:off x="192155" y="6281533"/>
            <a:ext cx="11807687" cy="42406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Times New Roman" panose="02020603050405020304" pitchFamily="18" charset="0"/>
                <a:cs typeface="Times New Roman" panose="02020603050405020304" pitchFamily="18" charset="0"/>
              </a:rPr>
              <a:t>SARA FATIMA - 18WH1A0542 ,CH.SRIPRIYA - 18WH1A0557,  NISHA - 19WH5A0505, Guide - Mr. K. NARESH </a:t>
            </a:r>
          </a:p>
        </p:txBody>
      </p:sp>
      <p:sp>
        <p:nvSpPr>
          <p:cNvPr id="10" name="Rectangle 9">
            <a:extLst>
              <a:ext uri="{FF2B5EF4-FFF2-40B4-BE49-F238E27FC236}">
                <a16:creationId xmlns:a16="http://schemas.microsoft.com/office/drawing/2014/main" id="{87D5EC5F-F949-C59D-8821-EC435EBF73B5}"/>
              </a:ext>
            </a:extLst>
          </p:cNvPr>
          <p:cNvSpPr/>
          <p:nvPr/>
        </p:nvSpPr>
        <p:spPr>
          <a:xfrm>
            <a:off x="7907517" y="868012"/>
            <a:ext cx="3816626" cy="291361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ectangle 18">
            <a:extLst>
              <a:ext uri="{FF2B5EF4-FFF2-40B4-BE49-F238E27FC236}">
                <a16:creationId xmlns:a16="http://schemas.microsoft.com/office/drawing/2014/main" id="{218A42C4-AC0D-B011-B867-895D107B6072}"/>
              </a:ext>
            </a:extLst>
          </p:cNvPr>
          <p:cNvSpPr/>
          <p:nvPr/>
        </p:nvSpPr>
        <p:spPr>
          <a:xfrm>
            <a:off x="4280452" y="917713"/>
            <a:ext cx="2769704" cy="344556"/>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Times New Roman" panose="02020603050405020304" pitchFamily="18" charset="0"/>
                <a:cs typeface="Times New Roman" panose="02020603050405020304" pitchFamily="18" charset="0"/>
              </a:rPr>
              <a:t>         ARCHITECTURE</a:t>
            </a:r>
          </a:p>
        </p:txBody>
      </p:sp>
      <p:pic>
        <p:nvPicPr>
          <p:cNvPr id="21" name="Picture 20">
            <a:extLst>
              <a:ext uri="{FF2B5EF4-FFF2-40B4-BE49-F238E27FC236}">
                <a16:creationId xmlns:a16="http://schemas.microsoft.com/office/drawing/2014/main" id="{5E26158D-8BC0-A9C7-9503-72ABBAC162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0285" y="1354819"/>
            <a:ext cx="1419333" cy="2249773"/>
          </a:xfrm>
          <a:prstGeom prst="rect">
            <a:avLst/>
          </a:prstGeom>
        </p:spPr>
      </p:pic>
      <p:pic>
        <p:nvPicPr>
          <p:cNvPr id="23" name="Picture 22">
            <a:extLst>
              <a:ext uri="{FF2B5EF4-FFF2-40B4-BE49-F238E27FC236}">
                <a16:creationId xmlns:a16="http://schemas.microsoft.com/office/drawing/2014/main" id="{FF7E905A-1D73-92B6-108D-A39FAFE611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3284" y="1354819"/>
            <a:ext cx="1419333" cy="2249772"/>
          </a:xfrm>
          <a:prstGeom prst="rect">
            <a:avLst/>
          </a:prstGeom>
        </p:spPr>
      </p:pic>
      <p:sp>
        <p:nvSpPr>
          <p:cNvPr id="24" name="Rectangle 23">
            <a:extLst>
              <a:ext uri="{FF2B5EF4-FFF2-40B4-BE49-F238E27FC236}">
                <a16:creationId xmlns:a16="http://schemas.microsoft.com/office/drawing/2014/main" id="{48F0B5C6-7B83-DE7B-738C-CF014689EC77}"/>
              </a:ext>
            </a:extLst>
          </p:cNvPr>
          <p:cNvSpPr/>
          <p:nvPr/>
        </p:nvSpPr>
        <p:spPr>
          <a:xfrm>
            <a:off x="8534402" y="993702"/>
            <a:ext cx="2047457" cy="208722"/>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Times New Roman" panose="02020603050405020304" pitchFamily="18" charset="0"/>
                <a:cs typeface="Times New Roman" panose="02020603050405020304" pitchFamily="18" charset="0"/>
              </a:rPr>
              <a:t>RESULTS</a:t>
            </a:r>
          </a:p>
        </p:txBody>
      </p:sp>
      <p:sp>
        <p:nvSpPr>
          <p:cNvPr id="25" name="Rectangle 24">
            <a:extLst>
              <a:ext uri="{FF2B5EF4-FFF2-40B4-BE49-F238E27FC236}">
                <a16:creationId xmlns:a16="http://schemas.microsoft.com/office/drawing/2014/main" id="{387C8434-278D-549E-63AF-E455B2AB0CE6}"/>
              </a:ext>
            </a:extLst>
          </p:cNvPr>
          <p:cNvSpPr/>
          <p:nvPr/>
        </p:nvSpPr>
        <p:spPr>
          <a:xfrm>
            <a:off x="3909391" y="4525613"/>
            <a:ext cx="3781117" cy="1569555"/>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Times New Roman" panose="02020603050405020304" pitchFamily="18" charset="0"/>
                <a:cs typeface="Times New Roman" panose="02020603050405020304" pitchFamily="18" charset="0"/>
              </a:rPr>
              <a:t>CONCLUSION</a:t>
            </a:r>
          </a:p>
          <a:p>
            <a:pPr algn="ctr"/>
            <a:endParaRPr lang="en-IN" sz="1400" b="1" dirty="0">
              <a:solidFill>
                <a:schemeClr val="tx1"/>
              </a:solidFill>
              <a:latin typeface="Times New Roman" panose="02020603050405020304" pitchFamily="18" charset="0"/>
              <a:cs typeface="Times New Roman" panose="02020603050405020304" pitchFamily="18" charset="0"/>
            </a:endParaRPr>
          </a:p>
          <a:p>
            <a:pPr algn="just"/>
            <a:r>
              <a:rPr lang="en-US" sz="1200" dirty="0">
                <a:solidFill>
                  <a:schemeClr val="tx1"/>
                </a:solidFill>
                <a:latin typeface="Times New Roman" panose="02020603050405020304" pitchFamily="18" charset="0"/>
                <a:cs typeface="Times New Roman" panose="02020603050405020304" pitchFamily="18" charset="0"/>
              </a:rPr>
              <a:t>We propose an architecture that makes use of existing infrastructure to offer information to the students via apps. To accommodate the varying demands of students and university departments, the design is robust, durable, and scalable.</a:t>
            </a:r>
            <a:endParaRPr lang="en-IN" sz="1200" b="1" dirty="0">
              <a:solidFill>
                <a:schemeClr val="tx1"/>
              </a:solidFill>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BCCF2579-0C52-5786-7890-B9B78CCEC78C}"/>
              </a:ext>
            </a:extLst>
          </p:cNvPr>
          <p:cNvSpPr/>
          <p:nvPr/>
        </p:nvSpPr>
        <p:spPr>
          <a:xfrm>
            <a:off x="7935675" y="3889508"/>
            <a:ext cx="3834636" cy="220566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Times New Roman" panose="02020603050405020304" pitchFamily="18" charset="0"/>
                <a:cs typeface="Times New Roman" panose="02020603050405020304" pitchFamily="18" charset="0"/>
              </a:rPr>
              <a:t>REFERENCES</a:t>
            </a:r>
          </a:p>
          <a:p>
            <a:pPr algn="ctr"/>
            <a:endParaRPr lang="en-IN" sz="1400" b="1" dirty="0">
              <a:solidFill>
                <a:schemeClr val="tx1"/>
              </a:solidFill>
              <a:latin typeface="Times New Roman" panose="02020603050405020304" pitchFamily="18" charset="0"/>
              <a:cs typeface="Times New Roman" panose="02020603050405020304" pitchFamily="18" charset="0"/>
            </a:endParaRPr>
          </a:p>
          <a:p>
            <a:pPr marL="228600" indent="-228600" algn="just">
              <a:buFont typeface="+mj-lt"/>
              <a:buAutoNum type="arabicPeriod"/>
            </a:pPr>
            <a:r>
              <a:rPr lang="en-IN" sz="1200" dirty="0">
                <a:solidFill>
                  <a:schemeClr val="tx1"/>
                </a:solidFill>
                <a:latin typeface="Times New Roman" panose="02020603050405020304" pitchFamily="18" charset="0"/>
                <a:cs typeface="Times New Roman" panose="02020603050405020304" pitchFamily="18" charset="0"/>
              </a:rPr>
              <a:t>Shilpi, Taneja., Goel, Anita. (2015). Mobile Applications in Educational Institutions. Computational Intelligence Communication Technology (CICT), 2015 IEEE International Conference on. IEEE, 2015. </a:t>
            </a:r>
          </a:p>
          <a:p>
            <a:pPr marL="228600" indent="-228600" algn="just">
              <a:buFont typeface="+mj-lt"/>
              <a:buAutoNum type="arabicPeriod"/>
            </a:pPr>
            <a:r>
              <a:rPr lang="en-IN" sz="1200" dirty="0">
                <a:solidFill>
                  <a:schemeClr val="tx1"/>
                </a:solidFill>
                <a:latin typeface="Times New Roman" panose="02020603050405020304" pitchFamily="18" charset="0"/>
                <a:cs typeface="Times New Roman" panose="02020603050405020304" pitchFamily="18" charset="0"/>
              </a:rPr>
              <a:t> </a:t>
            </a:r>
            <a:r>
              <a:rPr lang="en-IN" sz="1200" dirty="0" err="1">
                <a:solidFill>
                  <a:schemeClr val="tx1"/>
                </a:solidFill>
                <a:latin typeface="Times New Roman" panose="02020603050405020304" pitchFamily="18" charset="0"/>
                <a:cs typeface="Times New Roman" panose="02020603050405020304" pitchFamily="18" charset="0"/>
              </a:rPr>
              <a:t>Nikhlil</a:t>
            </a:r>
            <a:r>
              <a:rPr lang="en-IN" sz="1200" dirty="0">
                <a:solidFill>
                  <a:schemeClr val="tx1"/>
                </a:solidFill>
                <a:latin typeface="Times New Roman" panose="02020603050405020304" pitchFamily="18" charset="0"/>
                <a:cs typeface="Times New Roman" panose="02020603050405020304" pitchFamily="18" charset="0"/>
              </a:rPr>
              <a:t> Jadhav1 , Bhupesh Singh2 , Kunal Lunge3 , Gopi Mali 4 , Nilesh Patil, Android Application for College Management System, in IJESC Volume 6 Issue No. 12 , 2016.</a:t>
            </a:r>
          </a:p>
          <a:p>
            <a:pPr marL="228600" indent="-228600" algn="just">
              <a:buFont typeface="+mj-lt"/>
              <a:buAutoNum type="arabicPeriod"/>
            </a:pPr>
            <a:endParaRPr lang="en-IN" sz="1200" dirty="0">
              <a:solidFill>
                <a:schemeClr val="tx1"/>
              </a:solidFill>
              <a:latin typeface="Times New Roman" panose="02020603050405020304" pitchFamily="18" charset="0"/>
              <a:cs typeface="Times New Roman" panose="02020603050405020304" pitchFamily="18" charset="0"/>
            </a:endParaRPr>
          </a:p>
        </p:txBody>
      </p:sp>
      <p:pic>
        <p:nvPicPr>
          <p:cNvPr id="28" name="Picture 27">
            <a:extLst>
              <a:ext uri="{FF2B5EF4-FFF2-40B4-BE49-F238E27FC236}">
                <a16:creationId xmlns:a16="http://schemas.microsoft.com/office/drawing/2014/main" id="{72776B64-DA77-2CA6-2F82-3BA9BEB302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4910" y="1470993"/>
            <a:ext cx="3472069" cy="2609524"/>
          </a:xfrm>
          <a:prstGeom prst="rect">
            <a:avLst/>
          </a:prstGeom>
        </p:spPr>
      </p:pic>
    </p:spTree>
    <p:extLst>
      <p:ext uri="{BB962C8B-B14F-4D97-AF65-F5344CB8AC3E}">
        <p14:creationId xmlns:p14="http://schemas.microsoft.com/office/powerpoint/2010/main" val="36414792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296</Words>
  <Application>Microsoft Office PowerPoint</Application>
  <PresentationFormat>Widescreen</PresentationFormat>
  <Paragraphs>21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nishanandini@outlook.com</dc:creator>
  <cp:lastModifiedBy>nishanandini@outlook.com</cp:lastModifiedBy>
  <cp:revision>2</cp:revision>
  <dcterms:created xsi:type="dcterms:W3CDTF">2022-06-04T12:27:29Z</dcterms:created>
  <dcterms:modified xsi:type="dcterms:W3CDTF">2022-06-04T14:36:48Z</dcterms:modified>
</cp:coreProperties>
</file>