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75" r:id="rId2"/>
    <p:sldId id="277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Source Code Pro" panose="020B050903040302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0"/>
    <p:restoredTop sz="94737"/>
  </p:normalViewPr>
  <p:slideViewPr>
    <p:cSldViewPr snapToGrid="0">
      <p:cViewPr varScale="1">
        <p:scale>
          <a:sx n="221" d="100"/>
          <a:sy n="221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1842" y="1907242"/>
            <a:ext cx="5780315" cy="14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  <a:t>R29vZCBNb3JuaW5nCg==</a:t>
            </a:r>
            <a:br>
              <a:rPr lang="en-US" sz="3600" dirty="0">
                <a:solidFill>
                  <a:srgbClr val="000000"/>
                </a:solidFill>
                <a:effectLst/>
                <a:latin typeface="PT Mono" panose="02060509020205020204" pitchFamily="49" charset="77"/>
              </a:rPr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96100" y="15280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73842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Extended ASCII and </a:t>
            </a:r>
            <a:r>
              <a:rPr lang="en"/>
              <a:t>UTF-8 encoding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list of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Layout of the bits: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on how to lay it out:</a:t>
            </a:r>
            <a:endParaRPr sz="1050" dirty="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506475" y="112885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1686</Words>
  <Application>Microsoft Macintosh PowerPoint</Application>
  <PresentationFormat>On-screen Show (16:9)</PresentationFormat>
  <Paragraphs>499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PT Mono</vt:lpstr>
      <vt:lpstr>Arial</vt:lpstr>
      <vt:lpstr>Open Sans</vt:lpstr>
      <vt:lpstr>Source Code Pro</vt:lpstr>
      <vt:lpstr>Simple Light</vt:lpstr>
      <vt:lpstr>R29vZCBNb3JuaW5nCg== 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encoding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16</cp:revision>
  <dcterms:modified xsi:type="dcterms:W3CDTF">2024-10-03T18:24:28Z</dcterms:modified>
</cp:coreProperties>
</file>