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75" r:id="rId2"/>
    <p:sldId id="277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46"/>
    <p:restoredTop sz="94653"/>
  </p:normalViewPr>
  <p:slideViewPr>
    <p:cSldViewPr snapToGrid="0">
      <p:cViewPr varScale="1">
        <p:scale>
          <a:sx n="226" d="100"/>
          <a:sy n="226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842" y="1907242"/>
            <a:ext cx="5780315" cy="147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  <a:t>R29vZCBNb3JuaW5nCg==</a:t>
            </a:r>
            <a:b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octet to 4 octet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0">
            <a:extLst>
              <a:ext uri="{FF2B5EF4-FFF2-40B4-BE49-F238E27FC236}">
                <a16:creationId xmlns:a16="http://schemas.microsoft.com/office/drawing/2014/main" id="{D9719153-B731-EF42-853A-30CA5606C2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272" y="312999"/>
            <a:ext cx="6667633" cy="45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2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6144900" y="1489791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384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list of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Layout of the bits: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on how to lay it out:</a:t>
            </a:r>
            <a:endParaRPr sz="1050" dirty="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506475" y="112885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Payload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 dirty="0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Gap, Preamble, and Start of Frame:</a:t>
            </a:r>
            <a:endParaRPr sz="1225" dirty="0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 dirty="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 dirty="0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Mac Address: 3c:06:30:40:2d:8e</a:t>
            </a:r>
            <a:endParaRPr sz="1162" dirty="0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Length:</a:t>
            </a:r>
            <a:r>
              <a:rPr lang="en" sz="1162" dirty="0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Payload:</a:t>
            </a:r>
            <a:endParaRPr sz="1225" dirty="0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 dirty="0"/>
              <a:t>CRC: 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endParaRPr sz="1225" dirty="0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</a:t>
            </a:r>
            <a:endParaRPr sz="1225" dirty="0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 dirty="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String of bits: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Inter-Packet Gap, Preamble, Start of Frame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Binary: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Flags: Reserved, Don't Fragment, More Fragments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Integer: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Length, Version Number, TTL, etc.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Index: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Protocol Lookup Table</a:t>
            </a:r>
            <a:br>
              <a:rPr lang="en" dirty="0"/>
            </a:b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MAC Address:  3c:06:30:40:2d:8e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0011 1100 : 0000 0100 : 0011 000 : 0100 0000 : 0010 1101 : 1000 1110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Hexadecimal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IP Address: </a:t>
            </a:r>
            <a:r>
              <a:rPr lang="en" dirty="0" err="1"/>
              <a:t>www.csun.edu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Dotted Decimal Notation: 130.166.238.19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1000 0010  .  1010 0110  .  1110 1110 .  0001 0011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(follows the IPv4 header)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text, images, video, audio, colors, etc. 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1685</Words>
  <Application>Microsoft Macintosh PowerPoint</Application>
  <PresentationFormat>On-screen Show (16:9)</PresentationFormat>
  <Paragraphs>499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PT Mono</vt:lpstr>
      <vt:lpstr>Open Sans</vt:lpstr>
      <vt:lpstr>Arial</vt:lpstr>
      <vt:lpstr>Source Code Pro</vt:lpstr>
      <vt:lpstr>Simple Light</vt:lpstr>
      <vt:lpstr>R29vZCBNb3JuaW5nCg== 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PowerPoint Presentation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15</cp:revision>
  <dcterms:modified xsi:type="dcterms:W3CDTF">2024-10-01T18:27:55Z</dcterms:modified>
</cp:coreProperties>
</file>