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0" r:id="rId2"/>
    <p:sldId id="256" r:id="rId3"/>
    <p:sldId id="264" r:id="rId4"/>
    <p:sldId id="265" r:id="rId5"/>
    <p:sldId id="266" r:id="rId6"/>
    <p:sldId id="259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4"/>
  </p:normalViewPr>
  <p:slideViewPr>
    <p:cSldViewPr snapToGrid="0">
      <p:cViewPr varScale="1">
        <p:scale>
          <a:sx n="132" d="100"/>
          <a:sy n="132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413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413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n.edu/~steve/classes/feedba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1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DAA5-0704-9342-B918-5CB46973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670030"/>
            <a:ext cx="8520600" cy="1606878"/>
          </a:xfrm>
        </p:spPr>
        <p:txBody>
          <a:bodyPr/>
          <a:lstStyle/>
          <a:p>
            <a:r>
              <a:rPr lang="en-US" dirty="0"/>
              <a:t>Welcome to COMP122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589D-E30F-D747-BDCD-86E80DCB6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509275"/>
          </a:xfrm>
        </p:spPr>
        <p:txBody>
          <a:bodyPr>
            <a:normAutofit/>
          </a:bodyPr>
          <a:lstStyle/>
          <a:p>
            <a:r>
              <a:rPr lang="en-US" dirty="0"/>
              <a:t>Dr. Steven Fitzgerald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“Steve”</a:t>
            </a:r>
          </a:p>
        </p:txBody>
      </p:sp>
    </p:spTree>
    <p:extLst>
      <p:ext uri="{BB962C8B-B14F-4D97-AF65-F5344CB8AC3E}">
        <p14:creationId xmlns:p14="http://schemas.microsoft.com/office/powerpoint/2010/main" val="2048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Attendance and Feedback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For the first two weeks of class, attendance will be taken for administrative purposes.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Students who do not attended classes during the first two weeks are subject to administrative withdrawal.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You are responsibility to for using the feedback system to record your attendance during the first two weeks of class you have attended class via the following link:</a:t>
            </a: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Feedback System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dirty="0">
              <a:solidFill>
                <a:schemeClr val="hlin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C3-933D-7742-B6A7-BC710139A6F8}"/>
              </a:ext>
            </a:extLst>
          </p:cNvPr>
          <p:cNvSpPr txBox="1"/>
          <p:nvPr/>
        </p:nvSpPr>
        <p:spPr>
          <a:xfrm>
            <a:off x="63612" y="4731027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catalog.csun.edu</a:t>
            </a:r>
            <a:r>
              <a:rPr lang="en-US" dirty="0"/>
              <a:t>/policies/attendance-class-attendance/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D83D-830D-1748-91CD-79EE497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0F36-A7C9-A34B-B2D2-191179A6F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Announcements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Some Philosophy</a:t>
            </a:r>
          </a:p>
          <a:p>
            <a:pPr lvl="1"/>
            <a:r>
              <a:rPr lang="en-US" dirty="0"/>
              <a:t>Definition: a theory or attitude held be a person that acts as a guiding principle</a:t>
            </a:r>
          </a:p>
          <a:p>
            <a:pPr lvl="1"/>
            <a:endParaRPr lang="en-US" dirty="0"/>
          </a:p>
          <a:p>
            <a:r>
              <a:rPr lang="en-US" dirty="0"/>
              <a:t>Class Notes</a:t>
            </a:r>
          </a:p>
          <a:p>
            <a:pPr lvl="1"/>
            <a:r>
              <a:rPr lang="en-US" dirty="0"/>
              <a:t>notes_08_26.md</a:t>
            </a:r>
          </a:p>
          <a:p>
            <a:pPr lvl="1"/>
            <a:r>
              <a:rPr lang="en-US" dirty="0"/>
              <a:t>My notes, but I share!</a:t>
            </a:r>
          </a:p>
          <a:p>
            <a:pPr lvl="1"/>
            <a:r>
              <a:rPr lang="en-US" dirty="0"/>
              <a:t>I make mistakes – all the time – but I take steps to fix them as identified</a:t>
            </a:r>
          </a:p>
          <a:p>
            <a:pPr lvl="1"/>
            <a:r>
              <a:rPr lang="en-US" dirty="0"/>
              <a:t>Markdown Viewer</a:t>
            </a:r>
          </a:p>
          <a:p>
            <a:endParaRPr lang="en-US" dirty="0"/>
          </a:p>
          <a:p>
            <a:r>
              <a:rPr lang="en-US" dirty="0"/>
              <a:t>Command Line Interface (CLI) versus a Graphical User Interface (GUI)</a:t>
            </a:r>
          </a:p>
          <a:p>
            <a:pPr lvl="1"/>
            <a:r>
              <a:rPr lang="en-US" dirty="0"/>
              <a:t>The missing semester: https://</a:t>
            </a:r>
            <a:r>
              <a:rPr lang="en-US" dirty="0" err="1"/>
              <a:t>missing.csail.mit.edu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The shell, shell tools and scripting, and the command line environment</a:t>
            </a:r>
          </a:p>
          <a:p>
            <a:pPr lvl="2"/>
            <a:r>
              <a:rPr lang="en-US" dirty="0"/>
              <a:t>Version Control (git)</a:t>
            </a:r>
          </a:p>
          <a:p>
            <a:pPr lvl="2"/>
            <a:r>
              <a:rPr lang="en-US" dirty="0"/>
              <a:t>Editors (</a:t>
            </a:r>
            <a:r>
              <a:rPr lang="en-US" dirty="0" err="1"/>
              <a:t>subl</a:t>
            </a:r>
            <a:r>
              <a:rPr lang="en-US" dirty="0"/>
              <a:t>) [Sublime Text]</a:t>
            </a:r>
          </a:p>
          <a:p>
            <a:pPr lvl="1"/>
            <a:r>
              <a:rPr lang="en-US" dirty="0"/>
              <a:t>A comparison between the CLI and the GUI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BAFE5-6542-944E-ADE5-0A771807A885}"/>
              </a:ext>
            </a:extLst>
          </p:cNvPr>
          <p:cNvSpPr txBox="1"/>
          <p:nvPr/>
        </p:nvSpPr>
        <p:spPr>
          <a:xfrm>
            <a:off x="86711" y="4820308"/>
            <a:ext cx="380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go back to the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635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4DF0-A960-DE44-864B-94459467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Overview of: Tools and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9DAC-8673-4845-A053-D9370545B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Sublime Text:</a:t>
            </a:r>
          </a:p>
          <a:p>
            <a:r>
              <a:rPr lang="en-US" dirty="0"/>
              <a:t>One Markdown: </a:t>
            </a:r>
          </a:p>
          <a:p>
            <a:r>
              <a:rPr lang="en-US" dirty="0"/>
              <a:t>Lecture Slides: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lecture_ordering.md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slide_presentations</a:t>
            </a:r>
            <a:r>
              <a:rPr lang="en-US" dirty="0"/>
              <a:t>/:</a:t>
            </a:r>
          </a:p>
          <a:p>
            <a:pPr lvl="2"/>
            <a:r>
              <a:rPr lang="en-US" dirty="0"/>
              <a:t>Currently, they are in the .hidden subdirectory</a:t>
            </a:r>
          </a:p>
          <a:p>
            <a:pPr lvl="2"/>
            <a:r>
              <a:rPr lang="en-US" dirty="0"/>
              <a:t>Ask me why!</a:t>
            </a:r>
          </a:p>
          <a:p>
            <a:endParaRPr lang="en-US" dirty="0"/>
          </a:p>
          <a:p>
            <a:r>
              <a:rPr lang="en-US" dirty="0"/>
              <a:t>Slack: comp122-csun.slack.com</a:t>
            </a:r>
          </a:p>
          <a:p>
            <a:pPr lvl="1"/>
            <a:r>
              <a:rPr lang="en-US" dirty="0"/>
              <a:t>channel: #fitzgerald-f24</a:t>
            </a:r>
          </a:p>
          <a:p>
            <a:pPr lvl="1"/>
            <a:r>
              <a:rPr lang="en-US" dirty="0"/>
              <a:t>Pins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Code snippets (i.e., no images.)</a:t>
            </a:r>
          </a:p>
          <a:p>
            <a:pPr lvl="1"/>
            <a:endParaRPr lang="en-US" dirty="0"/>
          </a:p>
          <a:p>
            <a:r>
              <a:rPr lang="en-US" dirty="0"/>
              <a:t>GitHub Documents: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</a:t>
            </a:r>
          </a:p>
          <a:p>
            <a:pPr lvl="1"/>
            <a:r>
              <a:rPr lang="en-US" dirty="0"/>
              <a:t>Invitations URLs: https://</a:t>
            </a:r>
            <a:r>
              <a:rPr lang="en-US" dirty="0" err="1"/>
              <a:t>classroom.github.com</a:t>
            </a:r>
            <a:r>
              <a:rPr lang="en-US" dirty="0"/>
              <a:t>/a/c1oXvbim</a:t>
            </a:r>
          </a:p>
        </p:txBody>
      </p:sp>
    </p:spTree>
    <p:extLst>
      <p:ext uri="{BB962C8B-B14F-4D97-AF65-F5344CB8AC3E}">
        <p14:creationId xmlns:p14="http://schemas.microsoft.com/office/powerpoint/2010/main" val="34349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46E5-7861-5847-94F1-AB05E77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Administrivia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C5C3C-7DF6-A64A-AA3B-2137B7180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https://github.com/COMP122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Material Walk Through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/COMP122/comp122-f24/blob/main/</a:t>
            </a:r>
            <a:r>
              <a:rPr lang="en-US" dirty="0" err="1"/>
              <a:t>README.md</a:t>
            </a:r>
            <a:endParaRPr lang="en-US" dirty="0"/>
          </a:p>
          <a:p>
            <a:pPr lvl="1"/>
            <a:r>
              <a:rPr lang="en-US" dirty="0"/>
              <a:t>~/comp122/</a:t>
            </a:r>
            <a:r>
              <a:rPr lang="en-US" dirty="0" err="1"/>
              <a:t>readme.md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/COMP122/comp122-f24/blob/main/</a:t>
            </a:r>
            <a:r>
              <a:rPr lang="en-US" dirty="0" err="1"/>
              <a:t>syllabus.md</a:t>
            </a:r>
            <a:endParaRPr lang="en-US" dirty="0"/>
          </a:p>
          <a:p>
            <a:pPr lvl="1"/>
            <a:r>
              <a:rPr lang="en-US" dirty="0"/>
              <a:t>~/comp122/syllabus</a:t>
            </a:r>
          </a:p>
        </p:txBody>
      </p:sp>
    </p:spTree>
    <p:extLst>
      <p:ext uri="{BB962C8B-B14F-4D97-AF65-F5344CB8AC3E}">
        <p14:creationId xmlns:p14="http://schemas.microsoft.com/office/powerpoint/2010/main" val="14911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syntax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67" name="Google Shape;67;p15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>
            <a:stCxn id="74" idx="2"/>
            <a:endCxn id="78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3" name="Google Shape;83;p15"/>
          <p:cNvCxnSpPr>
            <a:stCxn id="78" idx="2"/>
            <a:endCxn id="79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85" name="Google Shape;85;p15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86" name="Google Shape;86;p15"/>
          <p:cNvCxnSpPr>
            <a:stCxn id="87" idx="2"/>
            <a:endCxn id="75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5" idx="2"/>
            <a:endCxn id="76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76" idx="2"/>
            <a:endCxn id="77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3A83-ACF3-9548-858D-0583CE17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Lab: Walk through: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71E0-0577-D646-9419-724CEA3A9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Laptop Setup:</a:t>
            </a:r>
          </a:p>
          <a:p>
            <a:pPr lvl="1"/>
            <a:r>
              <a:rPr lang="en-US" dirty="0"/>
              <a:t>~/comp122/</a:t>
            </a:r>
            <a:r>
              <a:rPr lang="en-US" dirty="0" err="1"/>
              <a:t>setup.md</a:t>
            </a:r>
            <a:br>
              <a:rPr lang="en-US" dirty="0"/>
            </a:br>
            <a:endParaRPr lang="en-US" dirty="0"/>
          </a:p>
          <a:p>
            <a:r>
              <a:rPr lang="en-US" b="0" i="0" u="none" strike="noStrike" dirty="0">
                <a:solidFill>
                  <a:srgbClr val="4B4F58"/>
                </a:solidFill>
                <a:effectLst/>
                <a:latin typeface="Helvetica" pitchFamily="2" charset="0"/>
              </a:rPr>
              <a:t>Assignments:</a:t>
            </a: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~/comp122/deliverables/</a:t>
            </a:r>
            <a:r>
              <a:rPr lang="en-US" dirty="0" err="1">
                <a:solidFill>
                  <a:srgbClr val="4B4F58"/>
                </a:solidFill>
                <a:latin typeface="Helvetica" pitchFamily="2" charset="0"/>
              </a:rPr>
              <a:t>assignments.md</a:t>
            </a:r>
            <a:endParaRPr lang="en-US" dirty="0">
              <a:solidFill>
                <a:srgbClr val="4B4F58"/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Assignment #1: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~/comp122/deliverables/</a:t>
            </a:r>
            <a:r>
              <a:rPr lang="en-US" dirty="0" err="1">
                <a:solidFill>
                  <a:srgbClr val="4B4F58"/>
                </a:solidFill>
                <a:latin typeface="Helvetica" pitchFamily="2" charset="0"/>
              </a:rPr>
              <a:t>assignments</a:t>
            </a:r>
            <a:r>
              <a:rPr lang="en-US" err="1">
                <a:solidFill>
                  <a:srgbClr val="4B4F58"/>
                </a:solidFill>
                <a:latin typeface="Helvetica" pitchFamily="2" charset="0"/>
              </a:rPr>
              <a:t>.</a:t>
            </a:r>
            <a:r>
              <a:rPr lang="en-US">
                <a:solidFill>
                  <a:srgbClr val="4B4F58"/>
                </a:solidFill>
                <a:latin typeface="Helvetica" pitchFamily="2" charset="0"/>
              </a:rPr>
              <a:t>md</a:t>
            </a:r>
            <a:endParaRPr lang="en-US" dirty="0">
              <a:solidFill>
                <a:srgbClr val="4B4F58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123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516</Words>
  <Application>Microsoft Macintosh PowerPoint</Application>
  <PresentationFormat>On-screen Show (16:9)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Helvetica</vt:lpstr>
      <vt:lpstr>Simple Light</vt:lpstr>
      <vt:lpstr>Welcome to COMP122</vt:lpstr>
      <vt:lpstr>Attendance and Feedback System</vt:lpstr>
      <vt:lpstr>Today’s Material</vt:lpstr>
      <vt:lpstr>Quick Overview of: Tools and Resources</vt:lpstr>
      <vt:lpstr>Administrivia </vt:lpstr>
      <vt:lpstr>Languages, Compilers, and Hardware:</vt:lpstr>
      <vt:lpstr>Lab: Walk through: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COMP122</dc:title>
  <cp:lastModifiedBy>Fitzgerald, Steven M</cp:lastModifiedBy>
  <cp:revision>10</cp:revision>
  <dcterms:modified xsi:type="dcterms:W3CDTF">2024-08-19T20:55:45Z</dcterms:modified>
</cp:coreProperties>
</file>