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0" r:id="rId2"/>
    <p:sldId id="256" r:id="rId3"/>
    <p:sldId id="269" r:id="rId4"/>
    <p:sldId id="259" r:id="rId5"/>
    <p:sldId id="268" r:id="rId6"/>
    <p:sldId id="265" r:id="rId7"/>
    <p:sldId id="267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/>
    <p:restoredTop sz="94778"/>
  </p:normalViewPr>
  <p:slideViewPr>
    <p:cSldViewPr snapToGrid="0">
      <p:cViewPr>
        <p:scale>
          <a:sx n="150" d="100"/>
          <a:sy n="150" d="100"/>
        </p:scale>
        <p:origin x="47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f-steve/sth" TargetMode="External"/><Relationship Id="rId2" Type="http://schemas.openxmlformats.org/officeDocument/2006/relationships/hyperlink" Target="https://github.com/COMP12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mf-steve/mips_subroutine" TargetMode="External"/><Relationship Id="rId4" Type="http://schemas.openxmlformats.org/officeDocument/2006/relationships/hyperlink" Target="http://courses.missouristate.edu/KenVollmar/MARS/index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122/comp122-f24/blob/main/setup.md" TargetMode="External"/><Relationship Id="rId2" Type="http://schemas.openxmlformats.org/officeDocument/2006/relationships/hyperlink" Target="https://github.com/COMP122/comp122-f24/blob/main/syllabus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MP122/comp122-f24/blob/main/assignment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AA5-0704-9342-B918-5CB46973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670030"/>
            <a:ext cx="8520600" cy="1606878"/>
          </a:xfrm>
        </p:spPr>
        <p:txBody>
          <a:bodyPr/>
          <a:lstStyle/>
          <a:p>
            <a:r>
              <a:rPr lang="en-US" dirty="0"/>
              <a:t>Welcome to COMP122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589D-E30F-D747-BDCD-86E80DC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>
            <a:normAutofit/>
          </a:bodyPr>
          <a:lstStyle/>
          <a:p>
            <a:r>
              <a:rPr lang="en-US" dirty="0"/>
              <a:t>Dr. Steven Fitzgerald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“Steve”</a:t>
            </a:r>
          </a:p>
        </p:txBody>
      </p:sp>
    </p:spTree>
    <p:extLst>
      <p:ext uri="{BB962C8B-B14F-4D97-AF65-F5344CB8AC3E}">
        <p14:creationId xmlns:p14="http://schemas.microsoft.com/office/powerpoint/2010/main" val="2048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Attendance and Feedback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dirty="0">
              <a:solidFill>
                <a:schemeClr val="hlin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276F-55C4-4E4F-A49E-B45F0384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Notes: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1A7C-8E8C-8B42-A533-58A31084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565656"/>
                </a:solidFill>
                <a:effectLst/>
                <a:latin typeface="ArialMT"/>
              </a:rPr>
              <a:t>Today’s notes:  ~/classes/comp122/administrative/notes_08_28.md </a:t>
            </a:r>
          </a:p>
          <a:p>
            <a:r>
              <a:rPr lang="en-US" dirty="0">
                <a:solidFill>
                  <a:srgbClr val="565656"/>
                </a:solidFill>
                <a:latin typeface="ArialMT"/>
              </a:rPr>
              <a:t>These are my notes, but I share!</a:t>
            </a:r>
          </a:p>
          <a:p>
            <a:r>
              <a:rPr lang="en-US" sz="1800" dirty="0">
                <a:solidFill>
                  <a:srgbClr val="565656"/>
                </a:solidFill>
                <a:effectLst/>
                <a:latin typeface="ArialMT"/>
              </a:rPr>
              <a:t>I make mistakes – all the time – but I take steps to fix them</a:t>
            </a:r>
          </a:p>
          <a:p>
            <a:pPr lvl="1"/>
            <a:r>
              <a:rPr lang="en-US" dirty="0">
                <a:solidFill>
                  <a:srgbClr val="565656"/>
                </a:solidFill>
                <a:latin typeface="ArialMT"/>
              </a:rPr>
              <a:t>“</a:t>
            </a:r>
            <a:r>
              <a:rPr lang="en-US" strike="sngStrike" dirty="0">
                <a:solidFill>
                  <a:srgbClr val="565656"/>
                </a:solidFill>
                <a:latin typeface="ArialMT"/>
              </a:rPr>
              <a:t>Perfection</a:t>
            </a:r>
            <a:r>
              <a:rPr lang="en-US" dirty="0">
                <a:solidFill>
                  <a:srgbClr val="565656"/>
                </a:solidFill>
                <a:latin typeface="ArialMT"/>
              </a:rPr>
              <a:t> Continual Improvement is the Goal.”</a:t>
            </a:r>
          </a:p>
          <a:p>
            <a:pPr lvl="1"/>
            <a:r>
              <a:rPr lang="en-US" dirty="0">
                <a:solidFill>
                  <a:srgbClr val="565656"/>
                </a:solidFill>
                <a:effectLst/>
                <a:latin typeface="ArialMT"/>
              </a:rPr>
              <a:t>“Release Early and Release Often”</a:t>
            </a:r>
          </a:p>
          <a:p>
            <a:pPr lvl="1"/>
            <a:r>
              <a:rPr lang="en-US" dirty="0">
                <a:solidFill>
                  <a:srgbClr val="565656"/>
                </a:solidFill>
                <a:latin typeface="ArialMT"/>
              </a:rPr>
              <a:t>Be Coachable: that is to say “embrace feedback”.</a:t>
            </a:r>
            <a:endParaRPr lang="en-US" dirty="0">
              <a:effectLst/>
            </a:endParaRPr>
          </a:p>
          <a:p>
            <a:r>
              <a:rPr lang="en-US" dirty="0"/>
              <a:t>Use of Markdown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Where?</a:t>
            </a:r>
          </a:p>
          <a:p>
            <a:pPr lvl="1"/>
            <a:r>
              <a:rPr lang="en-US" dirty="0"/>
              <a:t>Practice!</a:t>
            </a:r>
          </a:p>
          <a:p>
            <a:pPr lvl="1"/>
            <a:r>
              <a:rPr lang="en-US" dirty="0"/>
              <a:t>Markdown Viewer!</a:t>
            </a:r>
          </a:p>
        </p:txBody>
      </p:sp>
    </p:spTree>
    <p:extLst>
      <p:ext uri="{BB962C8B-B14F-4D97-AF65-F5344CB8AC3E}">
        <p14:creationId xmlns:p14="http://schemas.microsoft.com/office/powerpoint/2010/main" val="28321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979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syntax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Architecture and Assembly Language</a:t>
            </a: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95422-7C0D-E64E-94F9-8C29F084F152}"/>
              </a:ext>
            </a:extLst>
          </p:cNvPr>
          <p:cNvSpPr txBox="1"/>
          <p:nvPr/>
        </p:nvSpPr>
        <p:spPr>
          <a:xfrm>
            <a:off x="0" y="4835636"/>
            <a:ext cx="4570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context of: </a:t>
            </a:r>
            <a:r>
              <a:rPr lang="en" dirty="0"/>
              <a:t>Languages, Compilers, and Hardware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43EB-8B51-F342-955B-EB8581D6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What?			          </a:t>
            </a:r>
            <a:r>
              <a:rPr lang="en-US" sz="2000" dirty="0"/>
              <a:t>(see administrative/notes_08_26.md)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A941-86AF-004A-A98B-A2478D92A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Classroom Management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Purpose of this course</a:t>
            </a:r>
          </a:p>
          <a:p>
            <a:pPr lvl="1"/>
            <a:r>
              <a:rPr lang="en-US" dirty="0"/>
              <a:t>Not just about assembly language programming nor computer architecture 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On my emphasis in teaching this class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DF0-A960-DE44-864B-9445946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Overview of Tools used in COMP122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DAC-8673-4845-A053-D9370545B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missing semester: https://</a:t>
            </a:r>
            <a:r>
              <a:rPr lang="en-US" dirty="0" err="1"/>
              <a:t>missing.csail.mit.edu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The shell, shell tools and scripting, and the command line environment</a:t>
            </a:r>
          </a:p>
          <a:p>
            <a:pPr lvl="1"/>
            <a:r>
              <a:rPr lang="en-US" dirty="0"/>
              <a:t>Editors (</a:t>
            </a:r>
            <a:r>
              <a:rPr lang="en-US" dirty="0" err="1"/>
              <a:t>subl</a:t>
            </a:r>
            <a:r>
              <a:rPr lang="en-US" dirty="0"/>
              <a:t>) [Sublime Text]</a:t>
            </a:r>
          </a:p>
          <a:p>
            <a:pPr lvl="1"/>
            <a:r>
              <a:rPr lang="en-US" dirty="0"/>
              <a:t>Version Control (git)</a:t>
            </a:r>
          </a:p>
          <a:p>
            <a:r>
              <a:rPr lang="en-US" dirty="0"/>
              <a:t>Command Line Interface (CLI) via bash shell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One Markdown </a:t>
            </a:r>
          </a:p>
          <a:p>
            <a:r>
              <a:rPr lang="en-US" dirty="0"/>
              <a:t>Git with the GitHub Product:  (</a:t>
            </a:r>
            <a:r>
              <a:rPr lang="en-US" dirty="0">
                <a:hlinkClick r:id="rId2"/>
              </a:rPr>
              <a:t>https://github.com/COMP122</a:t>
            </a:r>
            <a:r>
              <a:rPr lang="en-US" dirty="0"/>
              <a:t>)</a:t>
            </a:r>
          </a:p>
          <a:p>
            <a:r>
              <a:rPr lang="en-US" dirty="0"/>
              <a:t>Make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STH (simple testing harness): (</a:t>
            </a:r>
            <a:r>
              <a:rPr lang="en-US" dirty="0">
                <a:hlinkClick r:id="rId3"/>
              </a:rPr>
              <a:t>https://github.com/smf-steve/sth</a:t>
            </a:r>
            <a:r>
              <a:rPr lang="en-US" dirty="0"/>
              <a:t>)</a:t>
            </a:r>
          </a:p>
          <a:p>
            <a:r>
              <a:rPr lang="en-US" dirty="0"/>
              <a:t>MARS: (</a:t>
            </a:r>
            <a:r>
              <a:rPr lang="en-US" dirty="0">
                <a:hlinkClick r:id="rId4"/>
              </a:rPr>
              <a:t>http://courses.missouristate.edu/KenVollmar/MARS/index.htm</a:t>
            </a:r>
            <a:r>
              <a:rPr lang="en-US" dirty="0"/>
              <a:t>)</a:t>
            </a:r>
          </a:p>
          <a:p>
            <a:r>
              <a:rPr lang="en-US" dirty="0" err="1"/>
              <a:t>mips_subroutine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https://github.com/smf-steve/mips_subroutine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D10D5E-B7EB-074E-86AB-5A1592394E9F}"/>
              </a:ext>
            </a:extLst>
          </p:cNvPr>
          <p:cNvCxnSpPr>
            <a:cxnSpLocks/>
          </p:cNvCxnSpPr>
          <p:nvPr/>
        </p:nvCxnSpPr>
        <p:spPr>
          <a:xfrm>
            <a:off x="585763" y="3421786"/>
            <a:ext cx="8202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5AD6-FE9F-9B4C-ADE6-FE3C1A5E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Slack: https://</a:t>
            </a:r>
            <a:r>
              <a:rPr lang="en-US" dirty="0" err="1"/>
              <a:t>slack.com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8C0A-5DAF-CA4C-9C8F-F6F302C40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Description:</a:t>
            </a:r>
          </a:p>
          <a:p>
            <a:r>
              <a:rPr lang="en-US" dirty="0"/>
              <a:t>Purpose: Our primary off-line communication tool.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Team: comp122-csun.slack.com</a:t>
            </a:r>
          </a:p>
          <a:p>
            <a:r>
              <a:rPr lang="en-US" dirty="0"/>
              <a:t>Channel: #fitzgerald-f24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Walk Through and Usage:</a:t>
            </a:r>
          </a:p>
          <a:p>
            <a:pPr lvl="1"/>
            <a:r>
              <a:rPr lang="en-US" dirty="0"/>
              <a:t>Review previous messages before posting a new message</a:t>
            </a:r>
          </a:p>
          <a:p>
            <a:pPr lvl="1"/>
            <a:r>
              <a:rPr lang="en-US" dirty="0"/>
              <a:t>Create a </a:t>
            </a:r>
            <a:r>
              <a:rPr lang="en-US" b="1" dirty="0"/>
              <a:t>Thread</a:t>
            </a:r>
            <a:r>
              <a:rPr lang="en-US" dirty="0"/>
              <a:t> for each topic/issue</a:t>
            </a:r>
          </a:p>
          <a:p>
            <a:pPr lvl="1"/>
            <a:r>
              <a:rPr lang="en-US" dirty="0"/>
              <a:t>Create Actionable messages verses ”Thanks for sharing” messages</a:t>
            </a:r>
          </a:p>
          <a:p>
            <a:pPr lvl="1"/>
            <a:r>
              <a:rPr lang="en-US" dirty="0"/>
              <a:t>Write a message from the point of view of the receiver!</a:t>
            </a:r>
          </a:p>
          <a:p>
            <a:pPr lvl="1"/>
            <a:r>
              <a:rPr lang="en-US" dirty="0"/>
              <a:t>Images versus </a:t>
            </a:r>
            <a:r>
              <a:rPr lang="en-US" b="1" dirty="0"/>
              <a:t>Text Snippets</a:t>
            </a:r>
          </a:p>
          <a:p>
            <a:pPr lvl="1"/>
            <a:r>
              <a:rPr lang="en-US" sz="1500" dirty="0"/>
              <a:t>Pin</a:t>
            </a:r>
            <a:r>
              <a:rPr lang="en-US" dirty="0"/>
              <a:t> important information</a:t>
            </a:r>
          </a:p>
          <a:p>
            <a:pPr lvl="1"/>
            <a:r>
              <a:rPr lang="en-US" sz="1500" dirty="0"/>
              <a:t>Edit</a:t>
            </a:r>
            <a:r>
              <a:rPr lang="en-US" dirty="0"/>
              <a:t> messages (we all make mistakes… but fix them.)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6E5-7861-5847-94F1-AB05E77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C3C-7DF6-A64A-AA3B-2137B718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and Class Material</a:t>
            </a:r>
          </a:p>
          <a:p>
            <a:pPr lvl="1"/>
            <a:r>
              <a:rPr lang="en-US" dirty="0">
                <a:hlinkClick r:id="rId2"/>
              </a:rPr>
              <a:t>https://github.com/COMP122/comp122-f24/blob/main/syllabus.md</a:t>
            </a:r>
            <a:endParaRPr lang="en-US" dirty="0"/>
          </a:p>
          <a:p>
            <a:pPr lvl="1"/>
            <a:r>
              <a:rPr lang="en-US" dirty="0"/>
              <a:t>~/classes/comp122/</a:t>
            </a:r>
            <a:r>
              <a:rPr lang="en-US" dirty="0" err="1"/>
              <a:t>syllabus.md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 The Setup Process (i.e., Assignment #1)</a:t>
            </a:r>
          </a:p>
          <a:p>
            <a:pPr lvl="1"/>
            <a:r>
              <a:rPr lang="en-US" dirty="0">
                <a:hlinkClick r:id="rId3"/>
              </a:rPr>
              <a:t>https://github.com/COMP122/comp122-f24/blob/main/setup.md</a:t>
            </a:r>
            <a:endParaRPr lang="en-US" dirty="0"/>
          </a:p>
          <a:p>
            <a:pPr lvl="1"/>
            <a:r>
              <a:rPr lang="en-US" dirty="0"/>
              <a:t>~/classes/comp122/</a:t>
            </a:r>
            <a:r>
              <a:rPr lang="en-US" dirty="0" err="1"/>
              <a:t>setup.md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4B4F58"/>
                </a:solidFill>
                <a:effectLst/>
                <a:latin typeface="Helvetica" pitchFamily="2" charset="0"/>
              </a:rPr>
              <a:t>Assignments:</a:t>
            </a:r>
          </a:p>
          <a:p>
            <a:pPr lvl="1"/>
            <a:r>
              <a:rPr lang="en-US" dirty="0">
                <a:hlinkClick r:id="rId4"/>
              </a:rPr>
              <a:t>https://github.com/COMP122/comp122-f24/blob/main/assignments.md</a:t>
            </a:r>
            <a:endParaRPr lang="en-US" dirty="0"/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~/classes/comp122/deliverables/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Assignment #2: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~/classes/comp122/deliverables/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52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672</Words>
  <Application>Microsoft Macintosh PowerPoint</Application>
  <PresentationFormat>On-screen Show (16:9)</PresentationFormat>
  <Paragraphs>102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ArialMT</vt:lpstr>
      <vt:lpstr>Helvetica</vt:lpstr>
      <vt:lpstr>Simple Light</vt:lpstr>
      <vt:lpstr>Welcome to COMP122</vt:lpstr>
      <vt:lpstr>Attendance and Feedback System</vt:lpstr>
      <vt:lpstr>Class Notes:</vt:lpstr>
      <vt:lpstr>Computer Architecture and Assembly Language</vt:lpstr>
      <vt:lpstr>Now What?             (see administrative/notes_08_26.md)</vt:lpstr>
      <vt:lpstr>Quick Overview of Tools used in COMP122</vt:lpstr>
      <vt:lpstr>Slack: https://slack.com </vt:lpstr>
      <vt:lpstr>Administrivia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15</cp:revision>
  <dcterms:modified xsi:type="dcterms:W3CDTF">2024-08-21T20:22:43Z</dcterms:modified>
</cp:coreProperties>
</file>