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4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3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F0B-DD6F-FC4E-8AD6-E8B645DF75A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8585-A3C7-5648-BD0E-6BE799B4D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91549" y="1630650"/>
            <a:ext cx="3644805" cy="3654568"/>
            <a:chOff x="1835497" y="2291788"/>
            <a:chExt cx="3644805" cy="365456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285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8100" cmpd="sng">
              <a:solidFill>
                <a:srgbClr val="C0504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608692" y="932582"/>
            <a:ext cx="3644805" cy="3654568"/>
            <a:chOff x="1835497" y="2291788"/>
            <a:chExt cx="3644805" cy="36545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V="1">
            <a:off x="2014093" y="942503"/>
            <a:ext cx="1594599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019054" y="2751736"/>
            <a:ext cx="1589638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014093" y="4583567"/>
            <a:ext cx="1594599" cy="136320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41859" y="2751736"/>
            <a:ext cx="1589638" cy="1342948"/>
          </a:xfrm>
          <a:prstGeom prst="line">
            <a:avLst/>
          </a:prstGeom>
          <a:ln w="38100" cmpd="sng"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36093" y="4583567"/>
            <a:ext cx="1595404" cy="135645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664664" y="4583567"/>
            <a:ext cx="1588833" cy="1353284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658898" y="2751736"/>
            <a:ext cx="1594599" cy="136596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658898" y="942503"/>
            <a:ext cx="1594599" cy="134294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841859" y="932582"/>
            <a:ext cx="1589638" cy="1359206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Parallelogram 68"/>
          <p:cNvSpPr/>
          <p:nvPr/>
        </p:nvSpPr>
        <p:spPr>
          <a:xfrm>
            <a:off x="2019053" y="2751737"/>
            <a:ext cx="5234443" cy="1342948"/>
          </a:xfrm>
          <a:prstGeom prst="parallelogram">
            <a:avLst>
              <a:gd name="adj" fmla="val 118200"/>
            </a:avLst>
          </a:prstGeom>
          <a:solidFill>
            <a:schemeClr val="accent1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966567" y="5000260"/>
            <a:ext cx="466316" cy="654800"/>
            <a:chOff x="2787971" y="5000260"/>
            <a:chExt cx="466316" cy="654800"/>
          </a:xfrm>
        </p:grpSpPr>
        <p:sp>
          <p:nvSpPr>
            <p:cNvPr id="70" name="TextBox 69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1" name="Parallelogram 70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664664" y="4345460"/>
            <a:ext cx="466316" cy="654800"/>
            <a:chOff x="2787971" y="5000260"/>
            <a:chExt cx="466316" cy="654800"/>
          </a:xfrm>
        </p:grpSpPr>
        <p:sp>
          <p:nvSpPr>
            <p:cNvPr id="77" name="TextBox 7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Parallelogram 7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41859" y="4378802"/>
            <a:ext cx="466316" cy="654800"/>
            <a:chOff x="2787971" y="5000260"/>
            <a:chExt cx="466316" cy="654800"/>
          </a:xfrm>
        </p:grpSpPr>
        <p:sp>
          <p:nvSpPr>
            <p:cNvPr id="80" name="TextBox 79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1" name="Parallelogram 80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55261" y="3118823"/>
            <a:ext cx="466316" cy="654800"/>
            <a:chOff x="2787971" y="5000260"/>
            <a:chExt cx="466316" cy="654800"/>
          </a:xfrm>
        </p:grpSpPr>
        <p:sp>
          <p:nvSpPr>
            <p:cNvPr id="83" name="TextBox 82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4" name="Parallelogram 83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53358" y="2464023"/>
            <a:ext cx="466316" cy="654800"/>
            <a:chOff x="2787971" y="5000260"/>
            <a:chExt cx="466316" cy="654800"/>
          </a:xfrm>
        </p:grpSpPr>
        <p:sp>
          <p:nvSpPr>
            <p:cNvPr id="89" name="TextBox 88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US" dirty="0"/>
            </a:p>
          </p:txBody>
        </p:sp>
        <p:sp>
          <p:nvSpPr>
            <p:cNvPr id="90" name="Parallelogram 89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30553" y="2497365"/>
            <a:ext cx="466316" cy="654800"/>
            <a:chOff x="2787971" y="5000260"/>
            <a:chExt cx="466316" cy="654800"/>
          </a:xfrm>
        </p:grpSpPr>
        <p:sp>
          <p:nvSpPr>
            <p:cNvPr id="92" name="TextBox 91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93" name="Parallelogram 92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75875" y="5000260"/>
            <a:ext cx="466316" cy="654800"/>
            <a:chOff x="2787971" y="5000260"/>
            <a:chExt cx="466316" cy="654800"/>
          </a:xfrm>
        </p:grpSpPr>
        <p:sp>
          <p:nvSpPr>
            <p:cNvPr id="74" name="TextBox 73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5" name="Parallelogram 74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764569" y="3118823"/>
            <a:ext cx="466316" cy="654800"/>
            <a:chOff x="2787971" y="5000260"/>
            <a:chExt cx="466316" cy="654800"/>
          </a:xfrm>
        </p:grpSpPr>
        <p:sp>
          <p:nvSpPr>
            <p:cNvPr id="86" name="TextBox 85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US" dirty="0"/>
            </a:p>
          </p:txBody>
        </p:sp>
        <p:sp>
          <p:nvSpPr>
            <p:cNvPr id="87" name="Parallelogram 86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4093" y="2291788"/>
            <a:ext cx="3644805" cy="3654568"/>
            <a:chOff x="1835497" y="2291788"/>
            <a:chExt cx="3644805" cy="365456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835497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80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58302" y="2291788"/>
              <a:ext cx="0" cy="3650985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35497" y="2291788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35497" y="4110942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35497" y="5946356"/>
              <a:ext cx="3644805" cy="0"/>
            </a:xfrm>
            <a:prstGeom prst="line">
              <a:avLst/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183923" y="59368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-100,-100,-100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3430443" y="5974196"/>
            <a:ext cx="66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0,-100,-100</a:t>
            </a:r>
            <a:endParaRPr 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722810" y="5974196"/>
            <a:ext cx="766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100,-100,-100</a:t>
            </a:r>
            <a:endParaRPr 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1183923" y="3986962"/>
            <a:ext cx="685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0,-100</a:t>
            </a:r>
            <a:endParaRPr 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1183923" y="2184066"/>
            <a:ext cx="7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100,-100</a:t>
            </a:r>
            <a:endParaRPr 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641866" y="517749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 0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383294" y="4475845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100,-100,100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78385" y="2617911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100, 0, 100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274491" y="824860"/>
            <a:ext cx="7502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100, 100, 100</a:t>
            </a:r>
            <a:endParaRPr 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649600" y="814932"/>
            <a:ext cx="781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-100, 100, 100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906268" y="1522928"/>
            <a:ext cx="677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-100, 100, 0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35681" y="633477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  <a:r>
              <a:rPr lang="en-US" sz="800" dirty="0" smtClean="0"/>
              <a:t>, 100, 100</a:t>
            </a:r>
            <a:endParaRPr lang="en-US" sz="800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914892" y="342737"/>
            <a:ext cx="1199654" cy="1199532"/>
            <a:chOff x="305136" y="5488812"/>
            <a:chExt cx="1199654" cy="1199532"/>
          </a:xfrm>
        </p:grpSpPr>
        <p:sp>
          <p:nvSpPr>
            <p:cNvPr id="119" name="TextBox 118"/>
            <p:cNvSpPr txBox="1"/>
            <p:nvPr/>
          </p:nvSpPr>
          <p:spPr>
            <a:xfrm>
              <a:off x="1140985" y="6319012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305136" y="5488812"/>
              <a:ext cx="1199654" cy="950021"/>
              <a:chOff x="305136" y="5488812"/>
              <a:chExt cx="1199654" cy="950021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>
                <a:off x="605218" y="6438831"/>
                <a:ext cx="535767" cy="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605218" y="5734429"/>
                <a:ext cx="0" cy="70440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05218" y="5936851"/>
                <a:ext cx="535767" cy="501982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305136" y="54888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212034" y="5559094"/>
                <a:ext cx="29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Z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355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/>
          <p:cNvSpPr/>
          <p:nvPr/>
        </p:nvSpPr>
        <p:spPr>
          <a:xfrm>
            <a:off x="2589538" y="476339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>
            <a:off x="7198100" y="2705833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/>
          <p:cNvSpPr/>
          <p:nvPr/>
        </p:nvSpPr>
        <p:spPr>
          <a:xfrm>
            <a:off x="4383954" y="2705833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50621" y="477956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50621" y="1160775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2567201" y="1160775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1218944" y="47634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3293948" y="47634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>
            <a:off x="4329339" y="3476112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5229767" y="2573464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7906138" y="258320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7006816" y="3476112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5137945" y="4995610"/>
            <a:ext cx="502426" cy="451650"/>
            <a:chOff x="3055855" y="1567555"/>
            <a:chExt cx="3174946" cy="3216058"/>
          </a:xfrm>
        </p:grpSpPr>
        <p:sp>
          <p:nvSpPr>
            <p:cNvPr id="80" name="Cube 7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0855" y="466431"/>
            <a:ext cx="3174946" cy="3216058"/>
            <a:chOff x="3055855" y="1567555"/>
            <a:chExt cx="3174946" cy="3216058"/>
          </a:xfrm>
        </p:grpSpPr>
        <p:sp>
          <p:nvSpPr>
            <p:cNvPr id="2" name="Cube 1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30777" y="3229223"/>
            <a:ext cx="502426" cy="451650"/>
            <a:chOff x="3055855" y="1567555"/>
            <a:chExt cx="3174946" cy="321605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6" name="Cube 1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0855" y="1169205"/>
            <a:ext cx="502426" cy="451650"/>
            <a:chOff x="3055855" y="1567555"/>
            <a:chExt cx="3174946" cy="321605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Cube 2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75681" y="476340"/>
            <a:ext cx="502426" cy="451650"/>
            <a:chOff x="3055855" y="1567555"/>
            <a:chExt cx="3174946" cy="3216058"/>
          </a:xfrm>
        </p:grpSpPr>
        <p:sp>
          <p:nvSpPr>
            <p:cNvPr id="26" name="Cube 2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77251" y="2541908"/>
            <a:ext cx="502426" cy="451650"/>
            <a:chOff x="3055855" y="1567555"/>
            <a:chExt cx="3174946" cy="321605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" name="Cube 3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538518" y="3230839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36" name="Cube 3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528596" y="1170821"/>
            <a:ext cx="502426" cy="451650"/>
            <a:chOff x="3055855" y="1567555"/>
            <a:chExt cx="3174946" cy="3216058"/>
          </a:xfrm>
        </p:grpSpPr>
        <p:sp>
          <p:nvSpPr>
            <p:cNvPr id="41" name="Cube 4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183422" y="477956"/>
            <a:ext cx="502426" cy="451650"/>
            <a:chOff x="3055855" y="1567555"/>
            <a:chExt cx="3174946" cy="3216058"/>
          </a:xfrm>
          <a:solidFill>
            <a:srgbClr val="7F7F7F"/>
          </a:solidFill>
        </p:grpSpPr>
        <p:sp>
          <p:nvSpPr>
            <p:cNvPr id="46" name="Cube 45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84992" y="2543524"/>
            <a:ext cx="502426" cy="451650"/>
            <a:chOff x="3055855" y="1567555"/>
            <a:chExt cx="3174946" cy="321605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1" name="Cube 50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1987875" y="2583208"/>
            <a:ext cx="466316" cy="654800"/>
            <a:chOff x="2787971" y="5000260"/>
            <a:chExt cx="466316" cy="654800"/>
          </a:xfrm>
        </p:grpSpPr>
        <p:sp>
          <p:nvSpPr>
            <p:cNvPr id="57" name="TextBox 56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Parallelogram 57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31192" y="2694308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240258" y="5908523"/>
            <a:ext cx="502426" cy="451650"/>
            <a:chOff x="3055855" y="1567555"/>
            <a:chExt cx="3174946" cy="321605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5" name="Cube 6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4225547" y="3159121"/>
            <a:ext cx="502426" cy="451650"/>
            <a:chOff x="3055855" y="1567555"/>
            <a:chExt cx="3174946" cy="3216058"/>
          </a:xfrm>
          <a:solidFill>
            <a:srgbClr val="FDEADA"/>
          </a:solidFill>
        </p:grpSpPr>
        <p:sp>
          <p:nvSpPr>
            <p:cNvPr id="70" name="Cube 6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134805" y="2261531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75" name="Cube 7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00063" y="5910366"/>
            <a:ext cx="502426" cy="451650"/>
            <a:chOff x="3055855" y="1567555"/>
            <a:chExt cx="3174946" cy="3216058"/>
          </a:xfrm>
        </p:grpSpPr>
        <p:sp>
          <p:nvSpPr>
            <p:cNvPr id="85" name="Cube 8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018513" y="3174265"/>
            <a:ext cx="502426" cy="451650"/>
            <a:chOff x="3055855" y="1567555"/>
            <a:chExt cx="3174946" cy="3216058"/>
          </a:xfrm>
          <a:solidFill>
            <a:srgbClr val="D7E4BD"/>
          </a:solidFill>
        </p:grpSpPr>
        <p:sp>
          <p:nvSpPr>
            <p:cNvPr id="90" name="Cube 8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896180" y="2262923"/>
            <a:ext cx="502426" cy="451650"/>
            <a:chOff x="3055855" y="1567555"/>
            <a:chExt cx="3174946" cy="3216058"/>
          </a:xfrm>
          <a:solidFill>
            <a:srgbClr val="B3A2C7"/>
          </a:solidFill>
        </p:grpSpPr>
        <p:sp>
          <p:nvSpPr>
            <p:cNvPr id="95" name="Cube 9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906138" y="4990095"/>
            <a:ext cx="502426" cy="451650"/>
            <a:chOff x="3055855" y="1567555"/>
            <a:chExt cx="3174946" cy="3216058"/>
          </a:xfrm>
          <a:solidFill>
            <a:srgbClr val="C6D9F1"/>
          </a:solidFill>
        </p:grpSpPr>
        <p:sp>
          <p:nvSpPr>
            <p:cNvPr id="100" name="Cube 9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6198212" y="4811085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3016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ight Arrow 106"/>
          <p:cNvSpPr/>
          <p:nvPr/>
        </p:nvSpPr>
        <p:spPr>
          <a:xfrm>
            <a:off x="2768128" y="442483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3133781" y="3814011"/>
            <a:ext cx="502426" cy="451650"/>
            <a:chOff x="3055855" y="1567555"/>
            <a:chExt cx="3174946" cy="3216058"/>
          </a:xfrm>
        </p:grpSpPr>
        <p:sp>
          <p:nvSpPr>
            <p:cNvPr id="80" name="Cube 7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727028" y="1512709"/>
            <a:ext cx="3174946" cy="3216058"/>
            <a:chOff x="3055855" y="1567555"/>
            <a:chExt cx="3174946" cy="3216058"/>
          </a:xfrm>
        </p:grpSpPr>
        <p:sp>
          <p:nvSpPr>
            <p:cNvPr id="60" name="Cube 5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236094" y="4726924"/>
            <a:ext cx="502426" cy="451650"/>
            <a:chOff x="3055855" y="1567555"/>
            <a:chExt cx="3174946" cy="321605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5" name="Cube 6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221383" y="1977522"/>
            <a:ext cx="502426" cy="451650"/>
            <a:chOff x="3055855" y="1567555"/>
            <a:chExt cx="3174946" cy="3216058"/>
          </a:xfrm>
          <a:solidFill>
            <a:srgbClr val="FDEADA"/>
          </a:solidFill>
        </p:grpSpPr>
        <p:sp>
          <p:nvSpPr>
            <p:cNvPr id="70" name="Cube 6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130641" y="1079932"/>
            <a:ext cx="502426" cy="451650"/>
            <a:chOff x="3055855" y="1567555"/>
            <a:chExt cx="3174946" cy="3216058"/>
          </a:xfrm>
          <a:solidFill>
            <a:srgbClr val="FFFF00"/>
          </a:solidFill>
        </p:grpSpPr>
        <p:sp>
          <p:nvSpPr>
            <p:cNvPr id="75" name="Cube 7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4995899" y="4728767"/>
            <a:ext cx="502426" cy="451650"/>
            <a:chOff x="3055855" y="1567555"/>
            <a:chExt cx="3174946" cy="3216058"/>
          </a:xfrm>
        </p:grpSpPr>
        <p:sp>
          <p:nvSpPr>
            <p:cNvPr id="85" name="Cube 8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014349" y="1992666"/>
            <a:ext cx="502426" cy="451650"/>
            <a:chOff x="3055855" y="1567555"/>
            <a:chExt cx="3174946" cy="3216058"/>
          </a:xfrm>
          <a:solidFill>
            <a:srgbClr val="D7E4BD"/>
          </a:solidFill>
        </p:grpSpPr>
        <p:sp>
          <p:nvSpPr>
            <p:cNvPr id="90" name="Cube 8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892016" y="1081324"/>
            <a:ext cx="502426" cy="451650"/>
            <a:chOff x="3055855" y="1567555"/>
            <a:chExt cx="3174946" cy="3216058"/>
          </a:xfrm>
          <a:solidFill>
            <a:srgbClr val="B3A2C7"/>
          </a:solidFill>
        </p:grpSpPr>
        <p:sp>
          <p:nvSpPr>
            <p:cNvPr id="95" name="Cube 94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901974" y="3808496"/>
            <a:ext cx="502426" cy="451650"/>
            <a:chOff x="3055855" y="1567555"/>
            <a:chExt cx="3174946" cy="3216058"/>
          </a:xfrm>
          <a:solidFill>
            <a:srgbClr val="C6D9F1"/>
          </a:solidFill>
        </p:grpSpPr>
        <p:sp>
          <p:nvSpPr>
            <p:cNvPr id="100" name="Cube 99"/>
            <p:cNvSpPr/>
            <p:nvPr/>
          </p:nvSpPr>
          <p:spPr>
            <a:xfrm>
              <a:off x="3055855" y="1577464"/>
              <a:ext cx="3174914" cy="3204533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3065777" y="3968425"/>
              <a:ext cx="793730" cy="815188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859442" y="1567555"/>
              <a:ext cx="1" cy="2420762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849615" y="3968438"/>
              <a:ext cx="2381186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194048" y="3629486"/>
            <a:ext cx="466316" cy="654800"/>
            <a:chOff x="2787971" y="5000260"/>
            <a:chExt cx="466316" cy="654800"/>
          </a:xfrm>
        </p:grpSpPr>
        <p:sp>
          <p:nvSpPr>
            <p:cNvPr id="105" name="TextBox 104"/>
            <p:cNvSpPr txBox="1"/>
            <p:nvPr/>
          </p:nvSpPr>
          <p:spPr>
            <a:xfrm>
              <a:off x="2857423" y="5000260"/>
              <a:ext cx="2872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6" name="Parallelogram 105"/>
            <p:cNvSpPr/>
            <p:nvPr/>
          </p:nvSpPr>
          <p:spPr>
            <a:xfrm>
              <a:off x="2787971" y="5565769"/>
              <a:ext cx="466316" cy="89291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Cube 108"/>
          <p:cNvSpPr/>
          <p:nvPr/>
        </p:nvSpPr>
        <p:spPr>
          <a:xfrm>
            <a:off x="3242924" y="1429980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/>
          <p:cNvSpPr/>
          <p:nvPr/>
        </p:nvSpPr>
        <p:spPr>
          <a:xfrm>
            <a:off x="5919295" y="1439724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/>
          <p:cNvSpPr/>
          <p:nvPr/>
        </p:nvSpPr>
        <p:spPr>
          <a:xfrm>
            <a:off x="5279357" y="1502788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6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/>
          <p:cNvSpPr/>
          <p:nvPr/>
        </p:nvSpPr>
        <p:spPr>
          <a:xfrm>
            <a:off x="2465211" y="1502788"/>
            <a:ext cx="1081436" cy="3204533"/>
          </a:xfrm>
          <a:prstGeom prst="cube">
            <a:avLst>
              <a:gd name="adj" fmla="val 72493"/>
            </a:avLst>
          </a:prstGeom>
          <a:solidFill>
            <a:schemeClr val="accent4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/>
          <p:cNvSpPr/>
          <p:nvPr/>
        </p:nvSpPr>
        <p:spPr>
          <a:xfrm>
            <a:off x="2342496" y="233262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3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5019973" y="2332628"/>
            <a:ext cx="401853" cy="2521714"/>
          </a:xfrm>
          <a:prstGeom prst="cube">
            <a:avLst>
              <a:gd name="adj" fmla="val 27691"/>
            </a:avLst>
          </a:prstGeom>
          <a:solidFill>
            <a:schemeClr val="accent5">
              <a:lumMod val="20000"/>
              <a:lumOff val="80000"/>
              <a:alpha val="52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be 461"/>
          <p:cNvSpPr/>
          <p:nvPr/>
        </p:nvSpPr>
        <p:spPr>
          <a:xfrm>
            <a:off x="4167880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Cube 477"/>
          <p:cNvSpPr/>
          <p:nvPr/>
        </p:nvSpPr>
        <p:spPr>
          <a:xfrm>
            <a:off x="4167880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Cube 478"/>
          <p:cNvSpPr/>
          <p:nvPr/>
        </p:nvSpPr>
        <p:spPr>
          <a:xfrm>
            <a:off x="4167880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Cube 479"/>
          <p:cNvSpPr/>
          <p:nvPr/>
        </p:nvSpPr>
        <p:spPr>
          <a:xfrm>
            <a:off x="4167880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Cube 480"/>
          <p:cNvSpPr/>
          <p:nvPr/>
        </p:nvSpPr>
        <p:spPr>
          <a:xfrm>
            <a:off x="4167880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Cube 481"/>
          <p:cNvSpPr/>
          <p:nvPr/>
        </p:nvSpPr>
        <p:spPr>
          <a:xfrm>
            <a:off x="4604431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Cube 482"/>
          <p:cNvSpPr/>
          <p:nvPr/>
        </p:nvSpPr>
        <p:spPr>
          <a:xfrm>
            <a:off x="4604431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Cube 483"/>
          <p:cNvSpPr/>
          <p:nvPr/>
        </p:nvSpPr>
        <p:spPr>
          <a:xfrm>
            <a:off x="4604431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Cube 484"/>
          <p:cNvSpPr/>
          <p:nvPr/>
        </p:nvSpPr>
        <p:spPr>
          <a:xfrm>
            <a:off x="4604431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Cube 485"/>
          <p:cNvSpPr/>
          <p:nvPr/>
        </p:nvSpPr>
        <p:spPr>
          <a:xfrm>
            <a:off x="4604431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Cube 486"/>
          <p:cNvSpPr/>
          <p:nvPr/>
        </p:nvSpPr>
        <p:spPr>
          <a:xfrm>
            <a:off x="5040982" y="345971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Cube 487"/>
          <p:cNvSpPr/>
          <p:nvPr/>
        </p:nvSpPr>
        <p:spPr>
          <a:xfrm>
            <a:off x="5040982" y="300333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Cube 488"/>
          <p:cNvSpPr/>
          <p:nvPr/>
        </p:nvSpPr>
        <p:spPr>
          <a:xfrm>
            <a:off x="5040982" y="254696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Cube 489"/>
          <p:cNvSpPr/>
          <p:nvPr/>
        </p:nvSpPr>
        <p:spPr>
          <a:xfrm>
            <a:off x="5040982" y="2090593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Cube 490"/>
          <p:cNvSpPr/>
          <p:nvPr/>
        </p:nvSpPr>
        <p:spPr>
          <a:xfrm>
            <a:off x="5040982" y="163422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Cube 496"/>
          <p:cNvSpPr/>
          <p:nvPr/>
        </p:nvSpPr>
        <p:spPr>
          <a:xfrm>
            <a:off x="3949604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Cube 497"/>
          <p:cNvSpPr/>
          <p:nvPr/>
        </p:nvSpPr>
        <p:spPr>
          <a:xfrm>
            <a:off x="3949604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Cube 498"/>
          <p:cNvSpPr/>
          <p:nvPr/>
        </p:nvSpPr>
        <p:spPr>
          <a:xfrm>
            <a:off x="3949604" y="277515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Cube 499"/>
          <p:cNvSpPr/>
          <p:nvPr/>
        </p:nvSpPr>
        <p:spPr>
          <a:xfrm>
            <a:off x="3949604" y="231877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Cube 500"/>
          <p:cNvSpPr/>
          <p:nvPr/>
        </p:nvSpPr>
        <p:spPr>
          <a:xfrm>
            <a:off x="3949604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Cube 501"/>
          <p:cNvSpPr/>
          <p:nvPr/>
        </p:nvSpPr>
        <p:spPr>
          <a:xfrm>
            <a:off x="4386155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Cube 502"/>
          <p:cNvSpPr/>
          <p:nvPr/>
        </p:nvSpPr>
        <p:spPr>
          <a:xfrm>
            <a:off x="4386155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Cube 503"/>
          <p:cNvSpPr/>
          <p:nvPr/>
        </p:nvSpPr>
        <p:spPr>
          <a:xfrm>
            <a:off x="4386155" y="2775152"/>
            <a:ext cx="436551" cy="456373"/>
          </a:xfrm>
          <a:prstGeom prst="cube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Cube 504"/>
          <p:cNvSpPr/>
          <p:nvPr/>
        </p:nvSpPr>
        <p:spPr>
          <a:xfrm>
            <a:off x="4386155" y="2318779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Cube 505"/>
          <p:cNvSpPr/>
          <p:nvPr/>
        </p:nvSpPr>
        <p:spPr>
          <a:xfrm>
            <a:off x="4386155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Cube 506"/>
          <p:cNvSpPr/>
          <p:nvPr/>
        </p:nvSpPr>
        <p:spPr>
          <a:xfrm>
            <a:off x="4822706" y="368789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Cube 507"/>
          <p:cNvSpPr/>
          <p:nvPr/>
        </p:nvSpPr>
        <p:spPr>
          <a:xfrm>
            <a:off x="4822706" y="3231525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Cube 508"/>
          <p:cNvSpPr/>
          <p:nvPr/>
        </p:nvSpPr>
        <p:spPr>
          <a:xfrm>
            <a:off x="4822706" y="2775152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Cube 509"/>
          <p:cNvSpPr/>
          <p:nvPr/>
        </p:nvSpPr>
        <p:spPr>
          <a:xfrm>
            <a:off x="4822706" y="2318779"/>
            <a:ext cx="436551" cy="456373"/>
          </a:xfrm>
          <a:prstGeom prst="cub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Cube 510"/>
          <p:cNvSpPr/>
          <p:nvPr/>
        </p:nvSpPr>
        <p:spPr>
          <a:xfrm>
            <a:off x="4822706" y="1862406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Cube 511"/>
          <p:cNvSpPr/>
          <p:nvPr/>
        </p:nvSpPr>
        <p:spPr>
          <a:xfrm>
            <a:off x="3731329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Cube 512"/>
          <p:cNvSpPr/>
          <p:nvPr/>
        </p:nvSpPr>
        <p:spPr>
          <a:xfrm>
            <a:off x="3731329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Cube 513"/>
          <p:cNvSpPr/>
          <p:nvPr/>
        </p:nvSpPr>
        <p:spPr>
          <a:xfrm>
            <a:off x="3731329" y="301050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Cube 514"/>
          <p:cNvSpPr/>
          <p:nvPr/>
        </p:nvSpPr>
        <p:spPr>
          <a:xfrm>
            <a:off x="3731329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ube 515"/>
          <p:cNvSpPr/>
          <p:nvPr/>
        </p:nvSpPr>
        <p:spPr>
          <a:xfrm>
            <a:off x="3731329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Cube 516"/>
          <p:cNvSpPr/>
          <p:nvPr/>
        </p:nvSpPr>
        <p:spPr>
          <a:xfrm>
            <a:off x="4167880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Cube 517"/>
          <p:cNvSpPr/>
          <p:nvPr/>
        </p:nvSpPr>
        <p:spPr>
          <a:xfrm>
            <a:off x="4167880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Cube 518"/>
          <p:cNvSpPr/>
          <p:nvPr/>
        </p:nvSpPr>
        <p:spPr>
          <a:xfrm>
            <a:off x="2988022" y="441931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Cube 519"/>
          <p:cNvSpPr/>
          <p:nvPr/>
        </p:nvSpPr>
        <p:spPr>
          <a:xfrm>
            <a:off x="4167880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Cube 520"/>
          <p:cNvSpPr/>
          <p:nvPr/>
        </p:nvSpPr>
        <p:spPr>
          <a:xfrm>
            <a:off x="4167880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Cube 521"/>
          <p:cNvSpPr/>
          <p:nvPr/>
        </p:nvSpPr>
        <p:spPr>
          <a:xfrm>
            <a:off x="4604431" y="3923250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Cube 522"/>
          <p:cNvSpPr/>
          <p:nvPr/>
        </p:nvSpPr>
        <p:spPr>
          <a:xfrm>
            <a:off x="4604431" y="3466877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Cube 523"/>
          <p:cNvSpPr/>
          <p:nvPr/>
        </p:nvSpPr>
        <p:spPr>
          <a:xfrm>
            <a:off x="4604431" y="3010504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Cube 524"/>
          <p:cNvSpPr/>
          <p:nvPr/>
        </p:nvSpPr>
        <p:spPr>
          <a:xfrm>
            <a:off x="4604431" y="2554131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Cube 525"/>
          <p:cNvSpPr/>
          <p:nvPr/>
        </p:nvSpPr>
        <p:spPr>
          <a:xfrm>
            <a:off x="4604431" y="2097758"/>
            <a:ext cx="436551" cy="456373"/>
          </a:xfrm>
          <a:prstGeom prst="cub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1" name="Straight Arrow Connector 560"/>
          <p:cNvCxnSpPr/>
          <p:nvPr/>
        </p:nvCxnSpPr>
        <p:spPr>
          <a:xfrm flipV="1">
            <a:off x="3424573" y="3231525"/>
            <a:ext cx="961582" cy="1148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00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91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Argonne National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T.  Murphy</dc:creator>
  <cp:lastModifiedBy>John T.  Murphy</cp:lastModifiedBy>
  <cp:revision>13</cp:revision>
  <dcterms:created xsi:type="dcterms:W3CDTF">2016-07-28T17:27:51Z</dcterms:created>
  <dcterms:modified xsi:type="dcterms:W3CDTF">2016-07-29T16:06:40Z</dcterms:modified>
</cp:coreProperties>
</file>