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77" r:id="rId4"/>
    <p:sldId id="278" r:id="rId5"/>
    <p:sldId id="281" r:id="rId6"/>
    <p:sldId id="282" r:id="rId7"/>
    <p:sldId id="280" r:id="rId8"/>
    <p:sldId id="279" r:id="rId9"/>
    <p:sldId id="276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2" name="31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56" name="55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Serbest Form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Serbest Form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Serbest Form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Serbest Form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Serbest Form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Serbest Form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Serbest Form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Serbest Form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Serbest Form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Serbest Form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Serbest Form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Serbest Form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Serbest Form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Serbest Form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Dikdörtgen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Dikdörtgen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Dikdörtgen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Dikdörtgen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Dikdörtgen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Dikdörtgen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Dikdörtgen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Dikdörtgen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Düz Bağlayıcı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Başlık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grpSp>
        <p:nvGrpSpPr>
          <p:cNvPr id="14" name="13 Grup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10.06.2011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748464" cy="2817496"/>
          </a:xfrm>
        </p:spPr>
        <p:txBody>
          <a:bodyPr/>
          <a:lstStyle/>
          <a:p>
            <a:pPr algn="ctr"/>
            <a:r>
              <a:rPr lang="tr-TR" sz="7200" dirty="0" smtClean="0"/>
              <a:t>İskelet çIKARIMI</a:t>
            </a:r>
            <a:endParaRPr lang="tr-TR" sz="7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827584" y="3789040"/>
            <a:ext cx="7772400" cy="273630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r"/>
            <a:r>
              <a:rPr lang="tr-TR" sz="2800" b="1" dirty="0" smtClean="0"/>
              <a:t>Hazırlayanlar:    </a:t>
            </a:r>
          </a:p>
          <a:p>
            <a:pPr algn="r"/>
            <a:r>
              <a:rPr lang="tr-TR" sz="2800" dirty="0" smtClean="0"/>
              <a:t>Zübeyir AKTÜRK </a:t>
            </a:r>
          </a:p>
          <a:p>
            <a:pPr algn="r"/>
            <a:r>
              <a:rPr lang="tr-TR" sz="2800" dirty="0" smtClean="0"/>
              <a:t>Aslıhan </a:t>
            </a:r>
            <a:r>
              <a:rPr lang="tr-TR" sz="2800" dirty="0" smtClean="0"/>
              <a:t>ÇAVUŞ</a:t>
            </a:r>
          </a:p>
          <a:p>
            <a:pPr algn="r"/>
            <a:r>
              <a:rPr lang="tr-TR" sz="2800" dirty="0" smtClean="0"/>
              <a:t>    </a:t>
            </a:r>
            <a:endParaRPr lang="tr-TR" sz="2800" dirty="0" smtClean="0"/>
          </a:p>
          <a:p>
            <a:pPr algn="r"/>
            <a:r>
              <a:rPr lang="tr-TR" sz="3200" dirty="0" err="1" smtClean="0"/>
              <a:t>Ondokuz</a:t>
            </a:r>
            <a:r>
              <a:rPr lang="tr-TR" sz="3200" dirty="0" smtClean="0"/>
              <a:t> Mayıs </a:t>
            </a:r>
            <a:r>
              <a:rPr lang="tr-TR" sz="3200" dirty="0" err="1" smtClean="0"/>
              <a:t>Üniverstesi</a:t>
            </a:r>
            <a:endParaRPr lang="tr-TR" sz="3200" dirty="0" smtClean="0"/>
          </a:p>
          <a:p>
            <a:pPr algn="r"/>
            <a:endParaRPr lang="tr-TR" sz="3200" b="1" dirty="0" smtClean="0"/>
          </a:p>
        </p:txBody>
      </p:sp>
      <p:pic>
        <p:nvPicPr>
          <p:cNvPr id="4" name="Picture 4" descr="C:\Users\V560\Desktop\Ekr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4393" y="692696"/>
            <a:ext cx="1320055" cy="1274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Kesişim Noktalarına Göre İskelet Çıkarımı</a:t>
            </a:r>
          </a:p>
          <a:p>
            <a:r>
              <a:rPr lang="tr-TR" dirty="0" smtClean="0"/>
              <a:t>Merkez Noktalarına Göre İskelet Çıkarımı</a:t>
            </a:r>
          </a:p>
          <a:p>
            <a:r>
              <a:rPr lang="tr-TR" dirty="0" err="1" smtClean="0"/>
              <a:t>Major</a:t>
            </a:r>
            <a:r>
              <a:rPr lang="tr-TR" dirty="0" smtClean="0"/>
              <a:t> Eksenlerine Göre İskelet Çıkarımı</a:t>
            </a:r>
          </a:p>
          <a:p>
            <a:r>
              <a:rPr lang="tr-TR" dirty="0" smtClean="0"/>
              <a:t>Doğrular Arasındaki Açının Eğimler Yardımıyla Tespit Edilmesi</a:t>
            </a:r>
          </a:p>
          <a:p>
            <a:r>
              <a:rPr lang="tr-TR" dirty="0" smtClean="0"/>
              <a:t>Bütün Kuralların Birleştirilmesiyle Optimum İskeletin Oluşturulması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Keşisim</a:t>
            </a:r>
            <a:r>
              <a:rPr lang="tr-TR" dirty="0" smtClean="0"/>
              <a:t> Noktaları ve Merkez Noktaları</a:t>
            </a:r>
            <a:endParaRPr lang="tr-TR" dirty="0"/>
          </a:p>
        </p:txBody>
      </p:sp>
      <p:pic>
        <p:nvPicPr>
          <p:cNvPr id="1026" name="Picture 2" descr="C:\Users\V560\Desktop\kesişim noktaları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1497" y="2307679"/>
            <a:ext cx="1600423" cy="3896269"/>
          </a:xfrm>
          <a:prstGeom prst="rect">
            <a:avLst/>
          </a:prstGeom>
          <a:noFill/>
        </p:spPr>
      </p:pic>
      <p:pic>
        <p:nvPicPr>
          <p:cNvPr id="1027" name="Picture 3" descr="C:\Users\V560\Desktop\orta nok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379687"/>
            <a:ext cx="1600200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Major</a:t>
            </a:r>
            <a:r>
              <a:rPr lang="tr-TR" dirty="0" smtClean="0"/>
              <a:t> Eksenlerinin Kesişimi</a:t>
            </a:r>
            <a:endParaRPr lang="tr-TR" dirty="0"/>
          </a:p>
        </p:txBody>
      </p:sp>
      <p:pic>
        <p:nvPicPr>
          <p:cNvPr id="2050" name="Picture 2" descr="C:\Users\V560\Desktop\majoreksenler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556792"/>
            <a:ext cx="1979516" cy="4750839"/>
          </a:xfrm>
          <a:prstGeom prst="rect">
            <a:avLst/>
          </a:prstGeom>
          <a:noFill/>
        </p:spPr>
      </p:pic>
      <p:sp>
        <p:nvSpPr>
          <p:cNvPr id="6" name="5 Metin kutusu"/>
          <p:cNvSpPr txBox="1"/>
          <p:nvPr/>
        </p:nvSpPr>
        <p:spPr>
          <a:xfrm>
            <a:off x="1259632" y="263691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.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Doğrunun Eğiminin Bulunması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8" name="Picture 2" descr="C:\Users\V560\Desktop\doğr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3888432" cy="2954198"/>
          </a:xfrm>
          <a:prstGeom prst="rect">
            <a:avLst/>
          </a:prstGeom>
          <a:noFill/>
        </p:spPr>
      </p:pic>
      <p:pic>
        <p:nvPicPr>
          <p:cNvPr id="4099" name="Picture 3" descr="C:\Users\V560\Desktop\eği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638922"/>
            <a:ext cx="21336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800" dirty="0" smtClean="0"/>
              <a:t>Kırılma Noktaları</a:t>
            </a:r>
            <a:endParaRPr lang="tr-TR" sz="4800" dirty="0"/>
          </a:p>
        </p:txBody>
      </p:sp>
      <p:pic>
        <p:nvPicPr>
          <p:cNvPr id="4" name="Picture 3" descr="C:\Users\V560\Desktop\sonhali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628800"/>
            <a:ext cx="1656184" cy="5050194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4067944" y="23395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4716016" y="226758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3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3923928" y="36450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4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4788024" y="35730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5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4139952" y="47251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6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4716016" y="46438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7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4355976" y="58052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8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4788024" y="58052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9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600" dirty="0" smtClean="0"/>
              <a:t>İki Doğru Arasındaki Açının Eğim Yardımıyla Hesaplanması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3200" dirty="0" smtClean="0"/>
          </a:p>
          <a:p>
            <a:pPr>
              <a:buNone/>
            </a:pPr>
            <a:r>
              <a:rPr lang="tr-TR" sz="2800" dirty="0" err="1" smtClean="0"/>
              <a:t>BirinciDoğrununEğimi</a:t>
            </a:r>
            <a:r>
              <a:rPr lang="es-ES" sz="2400" dirty="0" smtClean="0"/>
              <a:t> = (y(7)-y(5))/(x(5) - x(7));</a:t>
            </a:r>
          </a:p>
          <a:p>
            <a:r>
              <a:rPr lang="tr-TR" sz="2400" dirty="0" smtClean="0"/>
              <a:t> </a:t>
            </a:r>
          </a:p>
          <a:p>
            <a:pPr>
              <a:buNone/>
            </a:pPr>
            <a:r>
              <a:rPr lang="tr-TR" sz="2800" dirty="0" err="1" smtClean="0"/>
              <a:t>İkinciDoğrununEğim</a:t>
            </a:r>
            <a:r>
              <a:rPr lang="tr-TR" sz="2400" dirty="0" err="1" smtClean="0"/>
              <a:t>i</a:t>
            </a:r>
            <a:r>
              <a:rPr lang="es-ES" sz="2400" dirty="0" smtClean="0"/>
              <a:t>= (y(7)- y(9))/(x(9) - x(7));</a:t>
            </a:r>
          </a:p>
          <a:p>
            <a:r>
              <a:rPr lang="tr-TR" sz="2800" dirty="0" smtClean="0"/>
              <a:t> </a:t>
            </a:r>
            <a:endParaRPr lang="tr-TR" sz="3600" dirty="0" smtClean="0"/>
          </a:p>
          <a:p>
            <a:pPr>
              <a:buNone/>
            </a:pPr>
            <a:r>
              <a:rPr lang="tr-TR" sz="3600" dirty="0" smtClean="0"/>
              <a:t>Açı=</a:t>
            </a:r>
            <a:r>
              <a:rPr lang="tr-TR" sz="3600" dirty="0" err="1" smtClean="0"/>
              <a:t>abs</a:t>
            </a:r>
            <a:r>
              <a:rPr lang="tr-TR" sz="3600" dirty="0" smtClean="0"/>
              <a:t>(</a:t>
            </a:r>
            <a:r>
              <a:rPr lang="tr-TR" sz="3600" dirty="0" err="1" smtClean="0"/>
              <a:t>atand</a:t>
            </a:r>
            <a:r>
              <a:rPr lang="tr-TR" sz="3600" dirty="0" smtClean="0"/>
              <a:t>(</a:t>
            </a:r>
            <a:r>
              <a:rPr lang="tr-TR" sz="3600" dirty="0" err="1" smtClean="0"/>
              <a:t>BirinciDoğrununEğimi</a:t>
            </a:r>
            <a:r>
              <a:rPr lang="tr-TR" sz="3600" dirty="0" smtClean="0"/>
              <a:t>)+</a:t>
            </a:r>
          </a:p>
          <a:p>
            <a:pPr>
              <a:buNone/>
            </a:pPr>
            <a:r>
              <a:rPr lang="tr-TR" sz="3600" dirty="0" smtClean="0"/>
              <a:t>         </a:t>
            </a:r>
            <a:r>
              <a:rPr lang="tr-TR" sz="3600" dirty="0" err="1" smtClean="0"/>
              <a:t>abs</a:t>
            </a:r>
            <a:r>
              <a:rPr lang="tr-TR" sz="3600" dirty="0" smtClean="0"/>
              <a:t>(</a:t>
            </a:r>
            <a:r>
              <a:rPr lang="tr-TR" sz="3600" dirty="0" err="1" smtClean="0"/>
              <a:t>atand</a:t>
            </a:r>
            <a:r>
              <a:rPr lang="tr-TR" sz="3600" dirty="0" smtClean="0"/>
              <a:t>(</a:t>
            </a:r>
            <a:r>
              <a:rPr lang="tr-TR" sz="3600" dirty="0" err="1" smtClean="0"/>
              <a:t>İkinciDoğrununEğim</a:t>
            </a:r>
            <a:r>
              <a:rPr lang="tr-TR" sz="3600" dirty="0" smtClean="0"/>
              <a:t>));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Kesişim Noktaları ve </a:t>
            </a:r>
            <a:r>
              <a:rPr lang="tr-TR" dirty="0" err="1" smtClean="0"/>
              <a:t>Major</a:t>
            </a:r>
            <a:r>
              <a:rPr lang="tr-TR" dirty="0" smtClean="0"/>
              <a:t> Eksenlerinin Kesişimi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 descr="C:\Users\V560\Desktop\tamamlanmış ha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7709" y="2204864"/>
            <a:ext cx="1590675" cy="3905250"/>
          </a:xfrm>
          <a:prstGeom prst="rect">
            <a:avLst/>
          </a:prstGeom>
          <a:noFill/>
        </p:spPr>
      </p:pic>
      <p:pic>
        <p:nvPicPr>
          <p:cNvPr id="3075" name="Picture 3" descr="C:\Users\V560\Desktop\sonhal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204865"/>
            <a:ext cx="1352550" cy="3888432"/>
          </a:xfrm>
          <a:prstGeom prst="rect">
            <a:avLst/>
          </a:prstGeom>
          <a:noFill/>
        </p:spPr>
      </p:pic>
      <p:pic>
        <p:nvPicPr>
          <p:cNvPr id="3076" name="Picture 4" descr="C:\Users\V560\Desktop\sonhali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204864"/>
            <a:ext cx="1095375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tr-TR" sz="6000" dirty="0" smtClean="0"/>
          </a:p>
          <a:p>
            <a:pPr algn="ctr">
              <a:buNone/>
            </a:pPr>
            <a:r>
              <a:rPr lang="tr-TR" sz="6000" dirty="0" smtClean="0"/>
              <a:t>TEŞEKKÜR EDERİZ</a:t>
            </a:r>
            <a:endParaRPr lang="tr-T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374</TotalTime>
  <Words>110</Words>
  <Application>Microsoft Office PowerPoint</Application>
  <PresentationFormat>Ekran Gösterisi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Metro</vt:lpstr>
      <vt:lpstr>İskelet çIKARIMI</vt:lpstr>
      <vt:lpstr>İçerik:</vt:lpstr>
      <vt:lpstr>Keşisim Noktaları ve Merkez Noktaları</vt:lpstr>
      <vt:lpstr>Major Eksenlerinin Kesişimi</vt:lpstr>
      <vt:lpstr>Doğrunun Eğiminin Bulunması</vt:lpstr>
      <vt:lpstr>Kırılma Noktaları</vt:lpstr>
      <vt:lpstr>İki Doğru Arasındaki Açının Eğim Yardımıyla Hesaplanması</vt:lpstr>
      <vt:lpstr>Kesişim Noktaları ve Major Eksenlerinin Kesişimi</vt:lpstr>
      <vt:lpstr>Slayt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Matching</dc:title>
  <dc:creator>V560</dc:creator>
  <cp:lastModifiedBy>V560</cp:lastModifiedBy>
  <cp:revision>51</cp:revision>
  <dcterms:created xsi:type="dcterms:W3CDTF">2011-05-01T16:13:36Z</dcterms:created>
  <dcterms:modified xsi:type="dcterms:W3CDTF">2011-06-10T11:07:12Z</dcterms:modified>
</cp:coreProperties>
</file>