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53F0C-0B14-4E5B-B37C-1D0A7F0E29AE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2866D-09F6-4774-875B-7CCFD03588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8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2866D-09F6-4774-875B-7CCFD03588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16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İkil Görüntü İşleme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Samsun – 2011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63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Gauss Filtre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690813"/>
            <a:ext cx="57816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37338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Doğrusal olmayan filtre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Median</a:t>
            </a:r>
            <a:endParaRPr lang="tr-TR" dirty="0" smtClean="0"/>
          </a:p>
          <a:p>
            <a:r>
              <a:rPr lang="tr-TR" dirty="0" err="1" smtClean="0"/>
              <a:t>Max</a:t>
            </a:r>
            <a:r>
              <a:rPr lang="tr-TR" dirty="0" smtClean="0"/>
              <a:t>/</a:t>
            </a:r>
            <a:r>
              <a:rPr lang="tr-TR" dirty="0" err="1" smtClean="0"/>
              <a:t>min</a:t>
            </a:r>
            <a:r>
              <a:rPr lang="tr-TR" dirty="0" smtClean="0"/>
              <a:t>/</a:t>
            </a:r>
            <a:r>
              <a:rPr lang="tr-TR" dirty="0" err="1" smtClean="0"/>
              <a:t>range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939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4366"/>
            <a:ext cx="7056784" cy="56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5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 X aritmetik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İkil x aritmetik</a:t>
            </a:r>
          </a:p>
          <a:p>
            <a:r>
              <a:rPr lang="tr-TR" dirty="0" smtClean="0"/>
              <a:t>İkil: 0 – 1</a:t>
            </a:r>
          </a:p>
          <a:p>
            <a:r>
              <a:rPr lang="tr-TR" dirty="0" smtClean="0"/>
              <a:t>Aritmetik: 8 bit – 16 bit </a:t>
            </a:r>
            <a:r>
              <a:rPr lang="tr-TR" dirty="0" err="1" smtClean="0"/>
              <a:t>vs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54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 işlemler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Mantıksal işlemler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Her bir piksele uygula: </a:t>
            </a:r>
          </a:p>
          <a:p>
            <a:pPr marL="0" indent="0">
              <a:buNone/>
            </a:pPr>
            <a:endParaRPr lang="tr-TR" dirty="0" smtClean="0"/>
          </a:p>
          <a:p>
            <a:pPr algn="just"/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30956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24" y="4151362"/>
            <a:ext cx="1828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53136"/>
            <a:ext cx="47529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51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5053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90307"/>
            <a:ext cx="43719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0" y="3954231"/>
            <a:ext cx="21812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2805"/>
            <a:ext cx="45053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82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İşlemler</a:t>
            </a:r>
            <a:endParaRPr lang="tr-T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529681"/>
            <a:ext cx="48291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54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Katlama tabanlı işlemler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Tüm resmi dolaş: soldan-sağa, üstten-alta</a:t>
            </a:r>
          </a:p>
          <a:p>
            <a:r>
              <a:rPr lang="tr-TR" dirty="0" smtClean="0"/>
              <a:t>Pikselin komşuluğunda çalış: ör. 3x3</a:t>
            </a:r>
          </a:p>
          <a:p>
            <a:r>
              <a:rPr lang="tr-TR" dirty="0" smtClean="0"/>
              <a:t>Komşularının ağırlıklı toplamını hesapla</a:t>
            </a:r>
          </a:p>
          <a:p>
            <a:pPr lvl="1"/>
            <a:r>
              <a:rPr lang="tr-TR" dirty="0" smtClean="0"/>
              <a:t>Komşuluk penceresi: </a:t>
            </a:r>
            <a:r>
              <a:rPr lang="tr-TR" dirty="0" err="1" smtClean="0"/>
              <a:t>kernel</a:t>
            </a:r>
            <a:r>
              <a:rPr lang="tr-TR" dirty="0" smtClean="0"/>
              <a:t> penceresi</a:t>
            </a:r>
          </a:p>
          <a:p>
            <a:pPr lvl="1"/>
            <a:r>
              <a:rPr lang="tr-TR" dirty="0" smtClean="0"/>
              <a:t>Ağırlık: filtre katsayısı</a:t>
            </a:r>
          </a:p>
          <a:p>
            <a:r>
              <a:rPr lang="tr-TR" dirty="0" smtClean="0"/>
              <a:t>h: filtre katsayıları, a: girdi resmi, c: çıktı resmi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6143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8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Doğrusal zamanla değişmezlik (LSI)</a:t>
            </a:r>
          </a:p>
          <a:p>
            <a:r>
              <a:rPr lang="tr-TR" dirty="0" err="1" smtClean="0"/>
              <a:t>Doğrusallık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Zamanla değişmezlik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w1,w2, x0, y0: keyfi sabitler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76872"/>
            <a:ext cx="44767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06" y="4005064"/>
            <a:ext cx="41338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47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Birim vuruş tepkesi PSF (Point Spread </a:t>
            </a:r>
            <a:r>
              <a:rPr lang="tr-TR" dirty="0" err="1" smtClean="0"/>
              <a:t>Func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Fourier</a:t>
            </a:r>
            <a:r>
              <a:rPr lang="tr-TR" dirty="0" smtClean="0"/>
              <a:t> </a:t>
            </a:r>
            <a:r>
              <a:rPr lang="tr-TR" dirty="0" err="1" smtClean="0"/>
              <a:t>Transform</a:t>
            </a:r>
            <a:r>
              <a:rPr lang="tr-TR" dirty="0" smtClean="0"/>
              <a:t>(PSF) </a:t>
            </a:r>
            <a:r>
              <a:rPr lang="tr-TR" dirty="0" smtClean="0">
                <a:sym typeface="Wingdings" pitchFamily="2" charset="2"/>
              </a:rPr>
              <a:t> OTF (Optical Transfer </a:t>
            </a:r>
            <a:r>
              <a:rPr lang="tr-TR" dirty="0" err="1" smtClean="0">
                <a:sym typeface="Wingdings" pitchFamily="2" charset="2"/>
              </a:rPr>
              <a:t>Func</a:t>
            </a:r>
            <a:r>
              <a:rPr lang="tr-TR" dirty="0" smtClean="0">
                <a:sym typeface="Wingdings" pitchFamily="2" charset="2"/>
              </a:rPr>
              <a:t>)</a:t>
            </a:r>
          </a:p>
          <a:p>
            <a:endParaRPr lang="tr-TR" dirty="0">
              <a:sym typeface="Wingdings" pitchFamily="2" charset="2"/>
            </a:endParaRPr>
          </a:p>
          <a:p>
            <a:r>
              <a:rPr lang="tr-TR" dirty="0" err="1" smtClean="0">
                <a:sym typeface="Wingdings" pitchFamily="2" charset="2"/>
              </a:rPr>
              <a:t>Konumsal</a:t>
            </a:r>
            <a:r>
              <a:rPr lang="tr-TR" dirty="0" smtClean="0">
                <a:sym typeface="Wingdings" pitchFamily="2" charset="2"/>
              </a:rPr>
              <a:t> düzlemde katlama, frekans düzleminde çarpma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FT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Çarp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IFT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44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Doğrusal Filtreler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40768"/>
            <a:ext cx="71247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36293"/>
            <a:ext cx="70580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8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140</Words>
  <Application>Microsoft Office PowerPoint</Application>
  <PresentationFormat>Ekran Gösterisi 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İkil Görüntü İşleme</vt:lpstr>
      <vt:lpstr>İkil X aritmetik</vt:lpstr>
      <vt:lpstr>İkil işlemler</vt:lpstr>
      <vt:lpstr>Örnek</vt:lpstr>
      <vt:lpstr>Aritmetik İşlemler</vt:lpstr>
      <vt:lpstr>Katlama tabanlı işlemler</vt:lpstr>
      <vt:lpstr>Temel</vt:lpstr>
      <vt:lpstr>Temel</vt:lpstr>
      <vt:lpstr>Doğrusal Filtreler</vt:lpstr>
      <vt:lpstr>Gauss Filtre</vt:lpstr>
      <vt:lpstr>Doğrusal olmayan filtre</vt:lpstr>
      <vt:lpstr>Sonuçlar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İkil Görüntü İşleme</dc:title>
  <dc:creator>pseudo.0021283b14da</dc:creator>
  <cp:lastModifiedBy>pseudo.0021283b14da</cp:lastModifiedBy>
  <cp:revision>18</cp:revision>
  <dcterms:created xsi:type="dcterms:W3CDTF">2011-10-31T18:38:30Z</dcterms:created>
  <dcterms:modified xsi:type="dcterms:W3CDTF">2011-10-31T19:07:47Z</dcterms:modified>
</cp:coreProperties>
</file>