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01.11.2011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Şekilbilimsel</a:t>
            </a:r>
            <a:r>
              <a:rPr lang="tr-TR" dirty="0" smtClean="0"/>
              <a:t> Görüntü İşleme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Samsun – 2011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24115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Mantıksal Katlama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A: ikil resim (veya yapı elemanı)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Burada Topla ve Çarp sembolü, mantıksal OR ve AND işlemine denk düşer</a:t>
            </a:r>
          </a:p>
          <a:p>
            <a:r>
              <a:rPr lang="tr-TR" dirty="0" smtClean="0"/>
              <a:t>a[j,k] ve dirac[j,k]: 1 veya 0 değeri alabilir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143116"/>
            <a:ext cx="5467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57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Dilation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572008"/>
            <a:ext cx="8229600" cy="1554155"/>
          </a:xfrm>
        </p:spPr>
        <p:txBody>
          <a:bodyPr/>
          <a:lstStyle/>
          <a:p>
            <a:r>
              <a:rPr lang="tr-TR" dirty="0" smtClean="0"/>
              <a:t>De Morgan yasasına göre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6294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86058"/>
            <a:ext cx="77914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5072074"/>
            <a:ext cx="51625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Erosion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357694"/>
            <a:ext cx="8229600" cy="1768469"/>
          </a:xfrm>
        </p:spPr>
        <p:txBody>
          <a:bodyPr/>
          <a:lstStyle/>
          <a:p>
            <a:r>
              <a:rPr lang="tr-TR" dirty="0" smtClean="0"/>
              <a:t>İkil resimler söz konusuysa erosion/dilation, mantıksal cebirde katlamadır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686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Opening - Closing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Erosion – dilation kombinasyonu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B^: ayna yansısı</a:t>
            </a:r>
            <a:endParaRPr lang="tr-T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0" y="2471738"/>
            <a:ext cx="75819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özellikleri</a:t>
            </a:r>
            <a:endParaRPr lang="tr-T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50" y="2696369"/>
            <a:ext cx="74295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Hit – and – Miss işlemi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786190"/>
            <a:ext cx="8229600" cy="2339973"/>
          </a:xfrm>
        </p:spPr>
        <p:txBody>
          <a:bodyPr/>
          <a:lstStyle/>
          <a:p>
            <a:r>
              <a:rPr lang="tr-TR" dirty="0" smtClean="0"/>
              <a:t>B1 ve B2 yapı elemanı bağsızdır</a:t>
            </a:r>
          </a:p>
          <a:p>
            <a:r>
              <a:rPr lang="tr-TR" dirty="0" smtClean="0"/>
              <a:t>B1 n B2 = 0</a:t>
            </a:r>
          </a:p>
          <a:p>
            <a:r>
              <a:rPr lang="tr-TR" dirty="0" smtClean="0"/>
              <a:t>Ör. B1: template, B2: arkaplan 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7630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572008"/>
            <a:ext cx="8229600" cy="1554155"/>
          </a:xfrm>
        </p:spPr>
        <p:txBody>
          <a:bodyPr/>
          <a:lstStyle/>
          <a:p>
            <a:r>
              <a:rPr lang="tr-TR" dirty="0" smtClean="0"/>
              <a:t>Yapı işlevleri simetriktir</a:t>
            </a:r>
          </a:p>
          <a:p>
            <a:r>
              <a:rPr lang="tr-TR" dirty="0" smtClean="0"/>
              <a:t>“-”: önemsiz (don’t care)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5916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Örnek: </a:t>
            </a:r>
            <a:r>
              <a:rPr lang="tr-TR" dirty="0" smtClean="0"/>
              <a:t>1: siyah ve 0: </a:t>
            </a:r>
            <a:r>
              <a:rPr lang="tr-TR" dirty="0" smtClean="0"/>
              <a:t>beyaz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71628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790950"/>
            <a:ext cx="71437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Opening: nesneleri ayırdı</a:t>
            </a:r>
          </a:p>
          <a:p>
            <a:r>
              <a:rPr lang="tr-TR" dirty="0" smtClean="0"/>
              <a:t>Closing: küçük boşlukları doldurdu</a:t>
            </a:r>
          </a:p>
          <a:p>
            <a:r>
              <a:rPr lang="tr-TR" dirty="0" smtClean="0"/>
              <a:t>Her iki işlem nesne kontörlerini yumuşattı</a:t>
            </a:r>
          </a:p>
          <a:p>
            <a:pPr lvl="1"/>
            <a:r>
              <a:rPr lang="tr-TR" dirty="0" smtClean="0"/>
              <a:t>Opening: nesne kontörünün iç tarafından yumuşattı</a:t>
            </a:r>
          </a:p>
          <a:p>
            <a:pPr lvl="1"/>
            <a:r>
              <a:rPr lang="tr-TR" dirty="0" smtClean="0"/>
              <a:t>Closing: nesne kontörünün dışından</a:t>
            </a:r>
          </a:p>
          <a:p>
            <a:r>
              <a:rPr lang="tr-TR" dirty="0" smtClean="0"/>
              <a:t>Hit-and-miss: N4 kontör piksellerini verir</a:t>
            </a:r>
          </a:p>
          <a:p>
            <a:pPr lvl="1"/>
            <a:r>
              <a:rPr lang="tr-TR" dirty="0" smtClean="0"/>
              <a:t>Alternatif yaklaşım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357826"/>
            <a:ext cx="21717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İskelet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Tanım olarak</a:t>
            </a:r>
          </a:p>
          <a:p>
            <a:pPr lvl="1"/>
            <a:r>
              <a:rPr lang="tr-TR" dirty="0" smtClean="0"/>
              <a:t>Bir piksel kalınlığa sahip</a:t>
            </a:r>
          </a:p>
          <a:p>
            <a:pPr lvl="1"/>
            <a:r>
              <a:rPr lang="tr-TR" dirty="0" smtClean="0"/>
              <a:t>Nesnenin ortasından geçen</a:t>
            </a:r>
          </a:p>
          <a:p>
            <a:pPr lvl="1"/>
            <a:r>
              <a:rPr lang="tr-TR" dirty="0" smtClean="0"/>
              <a:t>Nesne topolojisini barındıran çizgidir</a:t>
            </a:r>
          </a:p>
          <a:p>
            <a:r>
              <a:rPr lang="tr-TR" dirty="0" smtClean="0"/>
              <a:t>Her zaman karşılanamayabilir</a:t>
            </a:r>
          </a:p>
          <a:p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429132"/>
            <a:ext cx="3495673" cy="19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İkil resim A ve B gibi iki nesne içersin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499880"/>
            <a:ext cx="60388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846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formül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r>
              <a:rPr lang="tr-TR" dirty="0" smtClean="0"/>
              <a:t>Burada K, Sk(A)’nın dolu olmasını sağlayan en büyük k değeridir</a:t>
            </a:r>
          </a:p>
          <a:p>
            <a:r>
              <a:rPr lang="tr-TR" dirty="0" smtClean="0"/>
              <a:t>B: yapı elemanı, genelde dairesel</a:t>
            </a:r>
          </a:p>
          <a:p>
            <a:r>
              <a:rPr lang="tr-TR" dirty="0" smtClean="0"/>
              <a:t>İskelet ise,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877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714884"/>
            <a:ext cx="63436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Thinning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Alternatif yol, inceltmeyi hit-and-miss ile yapmak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77152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Başlarken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Aynı ortak özelliğe sahip olan pikseller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A’nın dışındakiler – </a:t>
            </a:r>
            <a:r>
              <a:rPr lang="tr-TR" dirty="0" err="1" smtClean="0"/>
              <a:t>A^c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32385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1905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683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Nesne ve </a:t>
            </a:r>
            <a:r>
              <a:rPr lang="tr-TR" dirty="0" err="1" smtClean="0"/>
              <a:t>arkaplan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1056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1775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Kayma</a:t>
            </a:r>
          </a:p>
          <a:p>
            <a:endParaRPr lang="tr-TR" dirty="0"/>
          </a:p>
          <a:p>
            <a:r>
              <a:rPr lang="tr-TR" dirty="0" err="1" smtClean="0"/>
              <a:t>Minkowski</a:t>
            </a:r>
            <a:r>
              <a:rPr lang="tr-TR" dirty="0" smtClean="0"/>
              <a:t> toplama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Minkowski</a:t>
            </a:r>
            <a:r>
              <a:rPr lang="tr-TR" dirty="0" smtClean="0"/>
              <a:t> çıkartma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799"/>
            <a:ext cx="24098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2152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09120"/>
            <a:ext cx="2105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465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Dilation</a:t>
            </a:r>
            <a:r>
              <a:rPr lang="tr-TR" dirty="0" smtClean="0"/>
              <a:t> / </a:t>
            </a:r>
            <a:r>
              <a:rPr lang="tr-TR" dirty="0" err="1" smtClean="0"/>
              <a:t>Erosion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Dilation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Erosion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A: resim ve </a:t>
            </a:r>
          </a:p>
          <a:p>
            <a:r>
              <a:rPr lang="tr-TR" dirty="0" smtClean="0"/>
              <a:t>B: yapı elemanı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32004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2815" y="2852936"/>
            <a:ext cx="30194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1002" y="3933056"/>
            <a:ext cx="1543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398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Dilation</a:t>
            </a:r>
            <a:r>
              <a:rPr lang="tr-TR" dirty="0"/>
              <a:t> / </a:t>
            </a:r>
            <a:r>
              <a:rPr lang="tr-TR" dirty="0" err="1"/>
              <a:t>Erosion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52563"/>
            <a:ext cx="76390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289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Yapı elemanı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957388"/>
            <a:ext cx="65341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3133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14500"/>
            <a:ext cx="5867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450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246</Words>
  <Application>Microsoft Office PowerPoint</Application>
  <PresentationFormat>Ekran Gösterisi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Ofis Teması</vt:lpstr>
      <vt:lpstr>Şekilbilimsel Görüntü İşleme</vt:lpstr>
      <vt:lpstr>Slayt 2</vt:lpstr>
      <vt:lpstr>Başlarken</vt:lpstr>
      <vt:lpstr>Tanım </vt:lpstr>
      <vt:lpstr>İşlemler</vt:lpstr>
      <vt:lpstr>Dilation / Erosion</vt:lpstr>
      <vt:lpstr>Dilation / Erosion</vt:lpstr>
      <vt:lpstr>Yapı elemanı</vt:lpstr>
      <vt:lpstr>özellikler</vt:lpstr>
      <vt:lpstr>Mantıksal Katlama</vt:lpstr>
      <vt:lpstr>Dilation</vt:lpstr>
      <vt:lpstr>Erosion</vt:lpstr>
      <vt:lpstr>Opening - Closing</vt:lpstr>
      <vt:lpstr>özellikleri</vt:lpstr>
      <vt:lpstr>Hit – and – Miss işlemi</vt:lpstr>
      <vt:lpstr>Örnek</vt:lpstr>
      <vt:lpstr>Örnek: 1: siyah ve 0: beyaz</vt:lpstr>
      <vt:lpstr>örnek</vt:lpstr>
      <vt:lpstr>İskelet</vt:lpstr>
      <vt:lpstr>formül</vt:lpstr>
      <vt:lpstr>Thinning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Şekilbilimsel Görüntü İşleme</dc:title>
  <dc:creator>pseudo.0021283b14da</dc:creator>
  <cp:lastModifiedBy>PERFECT</cp:lastModifiedBy>
  <cp:revision>27</cp:revision>
  <dcterms:created xsi:type="dcterms:W3CDTF">2011-10-31T19:10:38Z</dcterms:created>
  <dcterms:modified xsi:type="dcterms:W3CDTF">2011-11-01T14:20:30Z</dcterms:modified>
</cp:coreProperties>
</file>