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56" r:id="rId2"/>
    <p:sldId id="330" r:id="rId3"/>
    <p:sldId id="331" r:id="rId4"/>
    <p:sldId id="332" r:id="rId5"/>
    <p:sldId id="257" r:id="rId6"/>
    <p:sldId id="336" r:id="rId7"/>
    <p:sldId id="314" r:id="rId8"/>
    <p:sldId id="333" r:id="rId9"/>
    <p:sldId id="334" r:id="rId10"/>
    <p:sldId id="335" r:id="rId11"/>
    <p:sldId id="337" r:id="rId12"/>
    <p:sldId id="317" r:id="rId13"/>
    <p:sldId id="342" r:id="rId14"/>
    <p:sldId id="343" r:id="rId15"/>
    <p:sldId id="344" r:id="rId16"/>
    <p:sldId id="321" r:id="rId17"/>
    <p:sldId id="327" r:id="rId18"/>
    <p:sldId id="323" r:id="rId19"/>
    <p:sldId id="313" r:id="rId20"/>
    <p:sldId id="267" r:id="rId21"/>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ish Mishra" initials="AM" lastIdx="1" clrIdx="0">
    <p:extLst>
      <p:ext uri="{19B8F6BF-5375-455C-9EA6-DF929625EA0E}">
        <p15:presenceInfo xmlns:p15="http://schemas.microsoft.com/office/powerpoint/2012/main" userId="bb058c6e04e97c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0C1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33" autoAdjust="0"/>
    <p:restoredTop sz="94660"/>
  </p:normalViewPr>
  <p:slideViewPr>
    <p:cSldViewPr>
      <p:cViewPr varScale="1">
        <p:scale>
          <a:sx n="83" d="100"/>
          <a:sy n="83" d="100"/>
        </p:scale>
        <p:origin x="954" y="60"/>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C167B0-8AD4-42E7-8A99-AB0828D12A6F}" type="datetimeFigureOut">
              <a:rPr lang="en-US" smtClean="0"/>
              <a:t>4/6/2023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129568-F050-4511-BC2C-A9194D9E5745}" type="slidenum">
              <a:rPr lang="en-US" smtClean="0"/>
              <a:t>‹#›</a:t>
            </a:fld>
            <a:endParaRPr lang="en-US"/>
          </a:p>
        </p:txBody>
      </p:sp>
    </p:spTree>
    <p:extLst>
      <p:ext uri="{BB962C8B-B14F-4D97-AF65-F5344CB8AC3E}">
        <p14:creationId xmlns:p14="http://schemas.microsoft.com/office/powerpoint/2010/main" val="371439277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7BE2E8-C0E5-42E2-A2BE-C03530BF46BC}" type="datetimeFigureOut">
              <a:rPr lang="en-US" smtClean="0"/>
              <a:t>4/6/2023</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C0562B-94B6-4E6F-B5C9-8B13B7336A22}" type="slidenum">
              <a:rPr lang="en-US" smtClean="0"/>
              <a:t>‹#›</a:t>
            </a:fld>
            <a:endParaRPr lang="en-US"/>
          </a:p>
        </p:txBody>
      </p:sp>
    </p:spTree>
    <p:extLst>
      <p:ext uri="{BB962C8B-B14F-4D97-AF65-F5344CB8AC3E}">
        <p14:creationId xmlns:p14="http://schemas.microsoft.com/office/powerpoint/2010/main" val="179426804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0562B-94B6-4E6F-B5C9-8B13B7336A22}" type="slidenum">
              <a:rPr lang="en-US" smtClean="0"/>
              <a:t>1</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58687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C0562B-94B6-4E6F-B5C9-8B13B7336A22}" type="slidenum">
              <a:rPr lang="en-US" smtClean="0"/>
              <a:t>10</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29483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C0562B-94B6-4E6F-B5C9-8B13B7336A22}" type="slidenum">
              <a:rPr lang="en-US" smtClean="0"/>
              <a:t>11</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18332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C0562B-94B6-4E6F-B5C9-8B13B7336A22}" type="slidenum">
              <a:rPr lang="en-US" smtClean="0"/>
              <a:t>12</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284376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C0562B-94B6-4E6F-B5C9-8B13B7336A22}" type="slidenum">
              <a:rPr lang="en-US" smtClean="0"/>
              <a:t>13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17094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C0562B-94B6-4E6F-B5C9-8B13B7336A22}" type="slidenum">
              <a:rPr lang="en-US" smtClean="0"/>
              <a:t>14</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52374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C0562B-94B6-4E6F-B5C9-8B13B7336A22}" type="slidenum">
              <a:rPr lang="en-US" smtClean="0"/>
              <a:t>15</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04120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C0562B-94B6-4E6F-B5C9-8B13B7336A22}" type="slidenum">
              <a:rPr lang="en-US" smtClean="0"/>
              <a:t>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77476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C0562B-94B6-4E6F-B5C9-8B13B7336A22}" type="slidenum">
              <a:rPr lang="en-US" smtClean="0"/>
              <a:t>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18022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C0562B-94B6-4E6F-B5C9-8B13B7336A22}" type="slidenum">
              <a:rPr lang="en-US" smtClean="0"/>
              <a:t>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247016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C0562B-94B6-4E6F-B5C9-8B13B7336A22}" type="slidenum">
              <a:rPr lang="en-US" smtClean="0"/>
              <a:t>19</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7830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C0562B-94B6-4E6F-B5C9-8B13B7336A22}" type="slidenum">
              <a:rPr lang="en-US" smtClean="0"/>
              <a:t>2</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03699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C0562B-94B6-4E6F-B5C9-8B13B7336A22}" type="slidenum">
              <a:rPr lang="en-US" smtClean="0"/>
              <a:t>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41794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C0562B-94B6-4E6F-B5C9-8B13B7336A22}" type="slidenum">
              <a:rPr lang="en-US" smtClean="0"/>
              <a:t>4</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79819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C0562B-94B6-4E6F-B5C9-8B13B7336A22}" type="slidenum">
              <a:rPr lang="en-US" smtClean="0"/>
              <a:t>5</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45154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C0562B-94B6-4E6F-B5C9-8B13B7336A22}" type="slidenum">
              <a:rPr lang="en-US" smtClean="0"/>
              <a:t>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09553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C0562B-94B6-4E6F-B5C9-8B13B7336A22}" type="slidenum">
              <a:rPr lang="en-US" smtClean="0"/>
              <a:t>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36792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C0562B-94B6-4E6F-B5C9-8B13B7336A22}" type="slidenum">
              <a:rPr lang="en-US" smtClean="0"/>
              <a:t>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32085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C0562B-94B6-4E6F-B5C9-8B13B7336A22}" type="slidenum">
              <a:rPr lang="en-US" smtClean="0"/>
              <a:t>9</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69336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9"/>
            <a:ext cx="7772400" cy="1225021"/>
          </a:xfrm>
        </p:spPr>
        <p:txBody>
          <a:bodyPr/>
          <a:lstStyle/>
          <a:p>
            <a:r>
              <a:rPr lang="en-US"/>
              <a:t>Click to edit Master title style</a:t>
            </a:r>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08198C7-34CB-46F5-B799-AB500C9AA59B}" type="datetime1">
              <a:rPr lang="en-US" smtClean="0"/>
              <a:t>4/6/2023</a:t>
            </a:fld>
            <a:endParaRPr lang="en-US"/>
          </a:p>
        </p:txBody>
      </p:sp>
      <p:sp>
        <p:nvSpPr>
          <p:cNvPr id="5" name="Footer Placeholder 4"/>
          <p:cNvSpPr>
            <a:spLocks noGrp="1"/>
          </p:cNvSpPr>
          <p:nvPr>
            <p:ph type="ftr" sz="quarter" idx="11"/>
          </p:nvPr>
        </p:nvSpPr>
        <p:spPr/>
        <p:txBody>
          <a:bodyPr/>
          <a:lstStyle/>
          <a:p>
            <a:r>
              <a:rPr lang="en-US"/>
              <a:t>GIET UNIVERSITTY,  GUNUPUR</a:t>
            </a:r>
          </a:p>
        </p:txBody>
      </p:sp>
      <p:sp>
        <p:nvSpPr>
          <p:cNvPr id="6" name="Slide Number Placeholder 5"/>
          <p:cNvSpPr>
            <a:spLocks noGrp="1"/>
          </p:cNvSpPr>
          <p:nvPr>
            <p:ph type="sldNum" sz="quarter" idx="12"/>
          </p:nvPr>
        </p:nvSpPr>
        <p:spPr/>
        <p:txBody>
          <a:bodyPr/>
          <a:lstStyle/>
          <a:p>
            <a:fld id="{6D649A46-D581-4B65-9805-5010BF2E2C2F}" type="slidenum">
              <a:rPr lang="en-US" smtClean="0"/>
              <a:t>‹#›</a:t>
            </a:fld>
            <a:endParaRPr lang="en-US"/>
          </a:p>
        </p:txBody>
      </p:sp>
    </p:spTree>
    <p:extLst>
      <p:ext uri="{BB962C8B-B14F-4D97-AF65-F5344CB8AC3E}">
        <p14:creationId xmlns:p14="http://schemas.microsoft.com/office/powerpoint/2010/main" val="2440423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6177CF-EA24-4C39-ADD0-5D7E4E81DDC9}" type="datetime1">
              <a:rPr lang="en-US" smtClean="0"/>
              <a:t>4/6/2023</a:t>
            </a:fld>
            <a:endParaRPr lang="en-US"/>
          </a:p>
        </p:txBody>
      </p:sp>
      <p:sp>
        <p:nvSpPr>
          <p:cNvPr id="5" name="Footer Placeholder 4"/>
          <p:cNvSpPr>
            <a:spLocks noGrp="1"/>
          </p:cNvSpPr>
          <p:nvPr>
            <p:ph type="ftr" sz="quarter" idx="11"/>
          </p:nvPr>
        </p:nvSpPr>
        <p:spPr/>
        <p:txBody>
          <a:bodyPr/>
          <a:lstStyle/>
          <a:p>
            <a:r>
              <a:rPr lang="en-US"/>
              <a:t>GIET UNIVERSITTY,  GUNUPUR</a:t>
            </a:r>
          </a:p>
        </p:txBody>
      </p:sp>
      <p:sp>
        <p:nvSpPr>
          <p:cNvPr id="6" name="Slide Number Placeholder 5"/>
          <p:cNvSpPr>
            <a:spLocks noGrp="1"/>
          </p:cNvSpPr>
          <p:nvPr>
            <p:ph type="sldNum" sz="quarter" idx="12"/>
          </p:nvPr>
        </p:nvSpPr>
        <p:spPr/>
        <p:txBody>
          <a:bodyPr/>
          <a:lstStyle/>
          <a:p>
            <a:fld id="{6D649A46-D581-4B65-9805-5010BF2E2C2F}" type="slidenum">
              <a:rPr lang="en-US" smtClean="0"/>
              <a:t>‹#›</a:t>
            </a:fld>
            <a:endParaRPr lang="en-US"/>
          </a:p>
        </p:txBody>
      </p:sp>
    </p:spTree>
    <p:extLst>
      <p:ext uri="{BB962C8B-B14F-4D97-AF65-F5344CB8AC3E}">
        <p14:creationId xmlns:p14="http://schemas.microsoft.com/office/powerpoint/2010/main" val="3964292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4064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90500"/>
            <a:ext cx="6019800" cy="4064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D891A0-EA2F-46DB-93C5-ED8465D25449}" type="datetime1">
              <a:rPr lang="en-US" smtClean="0"/>
              <a:t>4/6/2023</a:t>
            </a:fld>
            <a:endParaRPr lang="en-US"/>
          </a:p>
        </p:txBody>
      </p:sp>
      <p:sp>
        <p:nvSpPr>
          <p:cNvPr id="5" name="Footer Placeholder 4"/>
          <p:cNvSpPr>
            <a:spLocks noGrp="1"/>
          </p:cNvSpPr>
          <p:nvPr>
            <p:ph type="ftr" sz="quarter" idx="11"/>
          </p:nvPr>
        </p:nvSpPr>
        <p:spPr/>
        <p:txBody>
          <a:bodyPr/>
          <a:lstStyle/>
          <a:p>
            <a:r>
              <a:rPr lang="en-US"/>
              <a:t>GIET UNIVERSITTY,  GUNUPUR</a:t>
            </a:r>
          </a:p>
        </p:txBody>
      </p:sp>
      <p:sp>
        <p:nvSpPr>
          <p:cNvPr id="6" name="Slide Number Placeholder 5"/>
          <p:cNvSpPr>
            <a:spLocks noGrp="1"/>
          </p:cNvSpPr>
          <p:nvPr>
            <p:ph type="sldNum" sz="quarter" idx="12"/>
          </p:nvPr>
        </p:nvSpPr>
        <p:spPr/>
        <p:txBody>
          <a:bodyPr/>
          <a:lstStyle/>
          <a:p>
            <a:fld id="{6D649A46-D581-4B65-9805-5010BF2E2C2F}" type="slidenum">
              <a:rPr lang="en-US" smtClean="0"/>
              <a:t>‹#›</a:t>
            </a:fld>
            <a:endParaRPr lang="en-US"/>
          </a:p>
        </p:txBody>
      </p:sp>
    </p:spTree>
    <p:extLst>
      <p:ext uri="{BB962C8B-B14F-4D97-AF65-F5344CB8AC3E}">
        <p14:creationId xmlns:p14="http://schemas.microsoft.com/office/powerpoint/2010/main" val="3671375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9BBBC-A55D-4F22-A38F-6B1ED7658431}" type="datetime1">
              <a:rPr lang="en-US" smtClean="0"/>
              <a:t>4/6/2023</a:t>
            </a:fld>
            <a:endParaRPr lang="en-US"/>
          </a:p>
        </p:txBody>
      </p:sp>
      <p:sp>
        <p:nvSpPr>
          <p:cNvPr id="5" name="Footer Placeholder 4"/>
          <p:cNvSpPr>
            <a:spLocks noGrp="1"/>
          </p:cNvSpPr>
          <p:nvPr>
            <p:ph type="ftr" sz="quarter" idx="11"/>
          </p:nvPr>
        </p:nvSpPr>
        <p:spPr/>
        <p:txBody>
          <a:bodyPr/>
          <a:lstStyle/>
          <a:p>
            <a:r>
              <a:rPr lang="en-US"/>
              <a:t>GIET UNIVERSITTY,  GUNUPUR</a:t>
            </a:r>
          </a:p>
        </p:txBody>
      </p:sp>
      <p:sp>
        <p:nvSpPr>
          <p:cNvPr id="6" name="Slide Number Placeholder 5"/>
          <p:cNvSpPr>
            <a:spLocks noGrp="1"/>
          </p:cNvSpPr>
          <p:nvPr>
            <p:ph type="sldNum" sz="quarter" idx="12"/>
          </p:nvPr>
        </p:nvSpPr>
        <p:spPr/>
        <p:txBody>
          <a:bodyPr/>
          <a:lstStyle/>
          <a:p>
            <a:fld id="{6D649A46-D581-4B65-9805-5010BF2E2C2F}" type="slidenum">
              <a:rPr lang="en-US" smtClean="0"/>
              <a:t>‹#›</a:t>
            </a:fld>
            <a:endParaRPr lang="en-US"/>
          </a:p>
        </p:txBody>
      </p:sp>
    </p:spTree>
    <p:extLst>
      <p:ext uri="{BB962C8B-B14F-4D97-AF65-F5344CB8AC3E}">
        <p14:creationId xmlns:p14="http://schemas.microsoft.com/office/powerpoint/2010/main" val="332605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9"/>
            <a:ext cx="7772400" cy="1135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D58023-2D6C-469E-830D-7A39B3C2A558}" type="datetime1">
              <a:rPr lang="en-US" smtClean="0"/>
              <a:t>4/6/2023</a:t>
            </a:fld>
            <a:endParaRPr lang="en-US"/>
          </a:p>
        </p:txBody>
      </p:sp>
      <p:sp>
        <p:nvSpPr>
          <p:cNvPr id="5" name="Footer Placeholder 4"/>
          <p:cNvSpPr>
            <a:spLocks noGrp="1"/>
          </p:cNvSpPr>
          <p:nvPr>
            <p:ph type="ftr" sz="quarter" idx="11"/>
          </p:nvPr>
        </p:nvSpPr>
        <p:spPr/>
        <p:txBody>
          <a:bodyPr/>
          <a:lstStyle/>
          <a:p>
            <a:r>
              <a:rPr lang="en-US"/>
              <a:t>GIET UNIVERSITTY,  GUNUPUR</a:t>
            </a:r>
          </a:p>
        </p:txBody>
      </p:sp>
      <p:sp>
        <p:nvSpPr>
          <p:cNvPr id="6" name="Slide Number Placeholder 5"/>
          <p:cNvSpPr>
            <a:spLocks noGrp="1"/>
          </p:cNvSpPr>
          <p:nvPr>
            <p:ph type="sldNum" sz="quarter" idx="12"/>
          </p:nvPr>
        </p:nvSpPr>
        <p:spPr/>
        <p:txBody>
          <a:bodyPr/>
          <a:lstStyle/>
          <a:p>
            <a:fld id="{6D649A46-D581-4B65-9805-5010BF2E2C2F}" type="slidenum">
              <a:rPr lang="en-US" smtClean="0"/>
              <a:t>‹#›</a:t>
            </a:fld>
            <a:endParaRPr lang="en-US"/>
          </a:p>
        </p:txBody>
      </p:sp>
    </p:spTree>
    <p:extLst>
      <p:ext uri="{BB962C8B-B14F-4D97-AF65-F5344CB8AC3E}">
        <p14:creationId xmlns:p14="http://schemas.microsoft.com/office/powerpoint/2010/main" val="1135746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40D488-04E2-45C1-AF73-096CA146222D}" type="datetime1">
              <a:rPr lang="en-US" smtClean="0"/>
              <a:t>4/6/2023</a:t>
            </a:fld>
            <a:endParaRPr lang="en-US"/>
          </a:p>
        </p:txBody>
      </p:sp>
      <p:sp>
        <p:nvSpPr>
          <p:cNvPr id="6" name="Footer Placeholder 5"/>
          <p:cNvSpPr>
            <a:spLocks noGrp="1"/>
          </p:cNvSpPr>
          <p:nvPr>
            <p:ph type="ftr" sz="quarter" idx="11"/>
          </p:nvPr>
        </p:nvSpPr>
        <p:spPr/>
        <p:txBody>
          <a:bodyPr/>
          <a:lstStyle/>
          <a:p>
            <a:r>
              <a:rPr lang="en-US"/>
              <a:t>GIET UNIVERSITTY,  GUNUPUR</a:t>
            </a:r>
          </a:p>
        </p:txBody>
      </p:sp>
      <p:sp>
        <p:nvSpPr>
          <p:cNvPr id="7" name="Slide Number Placeholder 6"/>
          <p:cNvSpPr>
            <a:spLocks noGrp="1"/>
          </p:cNvSpPr>
          <p:nvPr>
            <p:ph type="sldNum" sz="quarter" idx="12"/>
          </p:nvPr>
        </p:nvSpPr>
        <p:spPr/>
        <p:txBody>
          <a:bodyPr/>
          <a:lstStyle/>
          <a:p>
            <a:fld id="{6D649A46-D581-4B65-9805-5010BF2E2C2F}" type="slidenum">
              <a:rPr lang="en-US" smtClean="0"/>
              <a:t>‹#›</a:t>
            </a:fld>
            <a:endParaRPr lang="en-US"/>
          </a:p>
        </p:txBody>
      </p:sp>
    </p:spTree>
    <p:extLst>
      <p:ext uri="{BB962C8B-B14F-4D97-AF65-F5344CB8AC3E}">
        <p14:creationId xmlns:p14="http://schemas.microsoft.com/office/powerpoint/2010/main" val="1601682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3"/>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279263"/>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23228C-0123-429F-A67D-ACD4350D8DA0}" type="datetime1">
              <a:rPr lang="en-US" smtClean="0"/>
              <a:t>4/6/2023</a:t>
            </a:fld>
            <a:endParaRPr lang="en-US"/>
          </a:p>
        </p:txBody>
      </p:sp>
      <p:sp>
        <p:nvSpPr>
          <p:cNvPr id="8" name="Footer Placeholder 7"/>
          <p:cNvSpPr>
            <a:spLocks noGrp="1"/>
          </p:cNvSpPr>
          <p:nvPr>
            <p:ph type="ftr" sz="quarter" idx="11"/>
          </p:nvPr>
        </p:nvSpPr>
        <p:spPr/>
        <p:txBody>
          <a:bodyPr/>
          <a:lstStyle/>
          <a:p>
            <a:r>
              <a:rPr lang="en-US"/>
              <a:t>GIET UNIVERSITTY,  GUNUPUR</a:t>
            </a:r>
          </a:p>
        </p:txBody>
      </p:sp>
      <p:sp>
        <p:nvSpPr>
          <p:cNvPr id="9" name="Slide Number Placeholder 8"/>
          <p:cNvSpPr>
            <a:spLocks noGrp="1"/>
          </p:cNvSpPr>
          <p:nvPr>
            <p:ph type="sldNum" sz="quarter" idx="12"/>
          </p:nvPr>
        </p:nvSpPr>
        <p:spPr/>
        <p:txBody>
          <a:bodyPr/>
          <a:lstStyle/>
          <a:p>
            <a:fld id="{6D649A46-D581-4B65-9805-5010BF2E2C2F}" type="slidenum">
              <a:rPr lang="en-US" smtClean="0"/>
              <a:t>‹#›</a:t>
            </a:fld>
            <a:endParaRPr lang="en-US"/>
          </a:p>
        </p:txBody>
      </p:sp>
    </p:spTree>
    <p:extLst>
      <p:ext uri="{BB962C8B-B14F-4D97-AF65-F5344CB8AC3E}">
        <p14:creationId xmlns:p14="http://schemas.microsoft.com/office/powerpoint/2010/main" val="835054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14AD48-7555-4E87-BB14-FD1BB672BC3B}" type="datetime1">
              <a:rPr lang="en-US" smtClean="0"/>
              <a:t>4/6/2023</a:t>
            </a:fld>
            <a:endParaRPr lang="en-US"/>
          </a:p>
        </p:txBody>
      </p:sp>
      <p:sp>
        <p:nvSpPr>
          <p:cNvPr id="4" name="Footer Placeholder 3"/>
          <p:cNvSpPr>
            <a:spLocks noGrp="1"/>
          </p:cNvSpPr>
          <p:nvPr>
            <p:ph type="ftr" sz="quarter" idx="11"/>
          </p:nvPr>
        </p:nvSpPr>
        <p:spPr/>
        <p:txBody>
          <a:bodyPr/>
          <a:lstStyle/>
          <a:p>
            <a:r>
              <a:rPr lang="en-US"/>
              <a:t>GIET UNIVERSITTY,  GUNUPUR</a:t>
            </a:r>
          </a:p>
        </p:txBody>
      </p:sp>
      <p:sp>
        <p:nvSpPr>
          <p:cNvPr id="5" name="Slide Number Placeholder 4"/>
          <p:cNvSpPr>
            <a:spLocks noGrp="1"/>
          </p:cNvSpPr>
          <p:nvPr>
            <p:ph type="sldNum" sz="quarter" idx="12"/>
          </p:nvPr>
        </p:nvSpPr>
        <p:spPr/>
        <p:txBody>
          <a:bodyPr/>
          <a:lstStyle/>
          <a:p>
            <a:fld id="{6D649A46-D581-4B65-9805-5010BF2E2C2F}" type="slidenum">
              <a:rPr lang="en-US" smtClean="0"/>
              <a:t>‹#›</a:t>
            </a:fld>
            <a:endParaRPr lang="en-US"/>
          </a:p>
        </p:txBody>
      </p:sp>
    </p:spTree>
    <p:extLst>
      <p:ext uri="{BB962C8B-B14F-4D97-AF65-F5344CB8AC3E}">
        <p14:creationId xmlns:p14="http://schemas.microsoft.com/office/powerpoint/2010/main" val="3989971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D4089-0FDA-4145-B804-90538FA89211}" type="datetime1">
              <a:rPr lang="en-US" smtClean="0"/>
              <a:t>4/6/2023</a:t>
            </a:fld>
            <a:endParaRPr lang="en-US"/>
          </a:p>
        </p:txBody>
      </p:sp>
      <p:sp>
        <p:nvSpPr>
          <p:cNvPr id="3" name="Footer Placeholder 2"/>
          <p:cNvSpPr>
            <a:spLocks noGrp="1"/>
          </p:cNvSpPr>
          <p:nvPr>
            <p:ph type="ftr" sz="quarter" idx="11"/>
          </p:nvPr>
        </p:nvSpPr>
        <p:spPr/>
        <p:txBody>
          <a:bodyPr/>
          <a:lstStyle/>
          <a:p>
            <a:r>
              <a:rPr lang="en-US"/>
              <a:t>GIET UNIVERSITTY,  GUNUPUR</a:t>
            </a:r>
          </a:p>
        </p:txBody>
      </p:sp>
      <p:sp>
        <p:nvSpPr>
          <p:cNvPr id="4" name="Slide Number Placeholder 3"/>
          <p:cNvSpPr>
            <a:spLocks noGrp="1"/>
          </p:cNvSpPr>
          <p:nvPr>
            <p:ph type="sldNum" sz="quarter" idx="12"/>
          </p:nvPr>
        </p:nvSpPr>
        <p:spPr/>
        <p:txBody>
          <a:bodyPr/>
          <a:lstStyle/>
          <a:p>
            <a:fld id="{6D649A46-D581-4B65-9805-5010BF2E2C2F}" type="slidenum">
              <a:rPr lang="en-US" smtClean="0"/>
              <a:t>‹#›</a:t>
            </a:fld>
            <a:endParaRPr lang="en-US"/>
          </a:p>
        </p:txBody>
      </p:sp>
    </p:spTree>
    <p:extLst>
      <p:ext uri="{BB962C8B-B14F-4D97-AF65-F5344CB8AC3E}">
        <p14:creationId xmlns:p14="http://schemas.microsoft.com/office/powerpoint/2010/main" val="1164994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9" y="227543"/>
            <a:ext cx="3008313" cy="9683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9"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385397-033B-4DC0-BC4A-9122E995CA4F}" type="datetime1">
              <a:rPr lang="en-US" smtClean="0"/>
              <a:t>4/6/2023</a:t>
            </a:fld>
            <a:endParaRPr lang="en-US"/>
          </a:p>
        </p:txBody>
      </p:sp>
      <p:sp>
        <p:nvSpPr>
          <p:cNvPr id="6" name="Footer Placeholder 5"/>
          <p:cNvSpPr>
            <a:spLocks noGrp="1"/>
          </p:cNvSpPr>
          <p:nvPr>
            <p:ph type="ftr" sz="quarter" idx="11"/>
          </p:nvPr>
        </p:nvSpPr>
        <p:spPr/>
        <p:txBody>
          <a:bodyPr/>
          <a:lstStyle/>
          <a:p>
            <a:r>
              <a:rPr lang="en-US"/>
              <a:t>GIET UNIVERSITTY,  GUNUPUR</a:t>
            </a:r>
          </a:p>
        </p:txBody>
      </p:sp>
      <p:sp>
        <p:nvSpPr>
          <p:cNvPr id="7" name="Slide Number Placeholder 6"/>
          <p:cNvSpPr>
            <a:spLocks noGrp="1"/>
          </p:cNvSpPr>
          <p:nvPr>
            <p:ph type="sldNum" sz="quarter" idx="12"/>
          </p:nvPr>
        </p:nvSpPr>
        <p:spPr/>
        <p:txBody>
          <a:bodyPr/>
          <a:lstStyle/>
          <a:p>
            <a:fld id="{6D649A46-D581-4B65-9805-5010BF2E2C2F}" type="slidenum">
              <a:rPr lang="en-US" smtClean="0"/>
              <a:t>‹#›</a:t>
            </a:fld>
            <a:endParaRPr lang="en-US"/>
          </a:p>
        </p:txBody>
      </p:sp>
    </p:spTree>
    <p:extLst>
      <p:ext uri="{BB962C8B-B14F-4D97-AF65-F5344CB8AC3E}">
        <p14:creationId xmlns:p14="http://schemas.microsoft.com/office/powerpoint/2010/main" val="29896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1AE64B-31AD-466F-8477-4200C22490F6}" type="datetime1">
              <a:rPr lang="en-US" smtClean="0"/>
              <a:t>4/6/2023</a:t>
            </a:fld>
            <a:endParaRPr lang="en-US"/>
          </a:p>
        </p:txBody>
      </p:sp>
      <p:sp>
        <p:nvSpPr>
          <p:cNvPr id="6" name="Footer Placeholder 5"/>
          <p:cNvSpPr>
            <a:spLocks noGrp="1"/>
          </p:cNvSpPr>
          <p:nvPr>
            <p:ph type="ftr" sz="quarter" idx="11"/>
          </p:nvPr>
        </p:nvSpPr>
        <p:spPr/>
        <p:txBody>
          <a:bodyPr/>
          <a:lstStyle/>
          <a:p>
            <a:r>
              <a:rPr lang="en-US"/>
              <a:t>GIET UNIVERSITTY,  GUNUPUR</a:t>
            </a:r>
          </a:p>
        </p:txBody>
      </p:sp>
      <p:sp>
        <p:nvSpPr>
          <p:cNvPr id="7" name="Slide Number Placeholder 6"/>
          <p:cNvSpPr>
            <a:spLocks noGrp="1"/>
          </p:cNvSpPr>
          <p:nvPr>
            <p:ph type="sldNum" sz="quarter" idx="12"/>
          </p:nvPr>
        </p:nvSpPr>
        <p:spPr/>
        <p:txBody>
          <a:bodyPr/>
          <a:lstStyle/>
          <a:p>
            <a:fld id="{6D649A46-D581-4B65-9805-5010BF2E2C2F}" type="slidenum">
              <a:rPr lang="en-US" smtClean="0"/>
              <a:t>‹#›</a:t>
            </a:fld>
            <a:endParaRPr lang="en-US"/>
          </a:p>
        </p:txBody>
      </p:sp>
    </p:spTree>
    <p:extLst>
      <p:ext uri="{BB962C8B-B14F-4D97-AF65-F5344CB8AC3E}">
        <p14:creationId xmlns:p14="http://schemas.microsoft.com/office/powerpoint/2010/main" val="2929105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296963"/>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14E10E83-BFD5-45A6-96EC-7594A8DA5B94}" type="datetime1">
              <a:rPr lang="en-US" smtClean="0"/>
              <a:t>4/6/2023</a:t>
            </a:fld>
            <a:endParaRPr lang="en-US"/>
          </a:p>
        </p:txBody>
      </p:sp>
      <p:sp>
        <p:nvSpPr>
          <p:cNvPr id="5" name="Footer Placeholder 4"/>
          <p:cNvSpPr>
            <a:spLocks noGrp="1"/>
          </p:cNvSpPr>
          <p:nvPr>
            <p:ph type="ftr" sz="quarter" idx="3"/>
          </p:nvPr>
        </p:nvSpPr>
        <p:spPr>
          <a:xfrm>
            <a:off x="3124200" y="5296963"/>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GIET UNIVERSITTY,  GUNUPUR</a:t>
            </a:r>
          </a:p>
        </p:txBody>
      </p:sp>
      <p:sp>
        <p:nvSpPr>
          <p:cNvPr id="6" name="Slide Number Placeholder 5"/>
          <p:cNvSpPr>
            <a:spLocks noGrp="1"/>
          </p:cNvSpPr>
          <p:nvPr>
            <p:ph type="sldNum" sz="quarter" idx="4"/>
          </p:nvPr>
        </p:nvSpPr>
        <p:spPr>
          <a:xfrm>
            <a:off x="6553200" y="5296963"/>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6D649A46-D581-4B65-9805-5010BF2E2C2F}" type="slidenum">
              <a:rPr lang="en-US" smtClean="0"/>
              <a:t>‹#›</a:t>
            </a:fld>
            <a:endParaRPr lang="en-US"/>
          </a:p>
        </p:txBody>
      </p:sp>
    </p:spTree>
    <p:extLst>
      <p:ext uri="{BB962C8B-B14F-4D97-AF65-F5344CB8AC3E}">
        <p14:creationId xmlns:p14="http://schemas.microsoft.com/office/powerpoint/2010/main" val="2852913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3346" y="411466"/>
            <a:ext cx="8229600" cy="838200"/>
          </a:xfrm>
        </p:spPr>
        <p:txBody>
          <a:bodyPr>
            <a:noAutofit/>
          </a:bodyPr>
          <a:lstStyle/>
          <a:p>
            <a:br>
              <a:rPr lang="en-US" sz="1000" dirty="0">
                <a:cs typeface="Times New Roman" pitchFamily="18" charset="0"/>
              </a:rPr>
            </a:br>
            <a:r>
              <a:rPr lang="en-US" sz="1000" dirty="0">
                <a:cs typeface="Times New Roman" pitchFamily="18" charset="0"/>
              </a:rPr>
              <a:t>  </a:t>
            </a:r>
            <a:r>
              <a:rPr lang="en-US" sz="1800" dirty="0"/>
              <a:t>A </a:t>
            </a:r>
            <a:br>
              <a:rPr lang="en-US" sz="1800" dirty="0"/>
            </a:br>
            <a:r>
              <a:rPr lang="en-US" sz="1800" dirty="0"/>
              <a:t>Project Report </a:t>
            </a:r>
            <a:br>
              <a:rPr lang="en-US" sz="1800" dirty="0"/>
            </a:br>
            <a:r>
              <a:rPr lang="en-US" sz="1200" dirty="0"/>
              <a:t>On</a:t>
            </a:r>
            <a:br>
              <a:rPr lang="en-US" sz="1800" dirty="0"/>
            </a:br>
            <a:r>
              <a:rPr lang="en-US" sz="1800" dirty="0"/>
              <a:t> </a:t>
            </a:r>
            <a:r>
              <a:rPr lang="en-US" sz="1800" b="1" dirty="0"/>
              <a:t>“</a:t>
            </a:r>
            <a:r>
              <a:rPr lang="en-US" sz="1800" b="1" dirty="0">
                <a:solidFill>
                  <a:srgbClr val="FF0000"/>
                </a:solidFill>
              </a:rPr>
              <a:t>E-VOTING SYSTEM BASED ON BLOCKCHAIN</a:t>
            </a:r>
            <a:r>
              <a:rPr lang="en-US" sz="1800" b="1" dirty="0"/>
              <a:t>”</a:t>
            </a:r>
            <a:br>
              <a:rPr lang="en-US" sz="1800" dirty="0"/>
            </a:br>
            <a:br>
              <a:rPr lang="en-US" sz="1000" dirty="0">
                <a:cs typeface="Times New Roman" pitchFamily="18" charset="0"/>
              </a:rPr>
            </a:br>
            <a:r>
              <a:rPr lang="en-US" sz="1050" i="1" dirty="0">
                <a:cs typeface="Times New Roman" pitchFamily="18" charset="0"/>
              </a:rPr>
              <a:t>Presented by</a:t>
            </a:r>
            <a:br>
              <a:rPr lang="en-US" sz="1000" i="1" dirty="0">
                <a:cs typeface="Times New Roman" pitchFamily="18" charset="0"/>
              </a:rPr>
            </a:br>
            <a:endParaRPr lang="en-US" sz="800" i="1" dirty="0">
              <a:cs typeface="Times New Roman" pitchFamily="18" charset="0"/>
            </a:endParaRPr>
          </a:p>
        </p:txBody>
      </p:sp>
      <p:sp>
        <p:nvSpPr>
          <p:cNvPr id="3" name="Subtitle 2"/>
          <p:cNvSpPr>
            <a:spLocks noGrp="1"/>
          </p:cNvSpPr>
          <p:nvPr>
            <p:ph type="subTitle" idx="1"/>
          </p:nvPr>
        </p:nvSpPr>
        <p:spPr>
          <a:xfrm>
            <a:off x="1447800" y="1562100"/>
            <a:ext cx="6400800" cy="3657600"/>
          </a:xfrm>
        </p:spPr>
        <p:txBody>
          <a:bodyPr>
            <a:normAutofit fontScale="55000" lnSpcReduction="20000"/>
          </a:bodyPr>
          <a:lstStyle/>
          <a:p>
            <a:r>
              <a:rPr lang="en-US" sz="2900" b="1" dirty="0">
                <a:solidFill>
                  <a:srgbClr val="FF0000"/>
                </a:solidFill>
              </a:rPr>
              <a:t>SUBHAM SUBHAKANTA ROUT (190106LE10)</a:t>
            </a:r>
            <a:endParaRPr lang="en-US" sz="2900" dirty="0">
              <a:solidFill>
                <a:srgbClr val="FF0000"/>
              </a:solidFill>
            </a:endParaRPr>
          </a:p>
          <a:p>
            <a:r>
              <a:rPr lang="en-US" sz="2200" dirty="0">
                <a:solidFill>
                  <a:schemeClr val="tx1"/>
                </a:solidFill>
                <a:cs typeface="Times New Roman" pitchFamily="18" charset="0"/>
              </a:rPr>
              <a:t>Under the guidance  of</a:t>
            </a:r>
          </a:p>
          <a:p>
            <a:endParaRPr lang="en-US" sz="2200" b="1" dirty="0">
              <a:solidFill>
                <a:schemeClr val="tx1"/>
              </a:solidFill>
              <a:cs typeface="Times New Roman" pitchFamily="18" charset="0"/>
            </a:endParaRPr>
          </a:p>
          <a:p>
            <a:r>
              <a:rPr lang="en-US" sz="2200" b="1" dirty="0">
                <a:solidFill>
                  <a:schemeClr val="tx1"/>
                </a:solidFill>
                <a:cs typeface="Times New Roman" pitchFamily="18" charset="0"/>
              </a:rPr>
              <a:t>Mr. </a:t>
            </a:r>
            <a:r>
              <a:rPr lang="en-US" sz="2200" b="1" dirty="0" err="1">
                <a:solidFill>
                  <a:schemeClr val="tx1"/>
                </a:solidFill>
                <a:cs typeface="Times New Roman" pitchFamily="18" charset="0"/>
              </a:rPr>
              <a:t>Arupananda</a:t>
            </a:r>
            <a:r>
              <a:rPr lang="en-US" sz="2200" b="1" dirty="0">
                <a:solidFill>
                  <a:schemeClr val="tx1"/>
                </a:solidFill>
                <a:cs typeface="Times New Roman" pitchFamily="18" charset="0"/>
              </a:rPr>
              <a:t> Sahoo (Supervisor)</a:t>
            </a:r>
          </a:p>
          <a:p>
            <a:endParaRPr lang="en-US" sz="2000" b="1" dirty="0">
              <a:solidFill>
                <a:schemeClr val="tx1"/>
              </a:solidFill>
              <a:cs typeface="Times New Roman" pitchFamily="18" charset="0"/>
            </a:endParaRPr>
          </a:p>
          <a:p>
            <a:endParaRPr lang="en-US" sz="2000" b="1" dirty="0">
              <a:solidFill>
                <a:schemeClr val="tx1"/>
              </a:solidFill>
              <a:cs typeface="Times New Roman" pitchFamily="18" charset="0"/>
            </a:endParaRPr>
          </a:p>
          <a:p>
            <a:endParaRPr lang="en-US" sz="1600" b="1" dirty="0">
              <a:solidFill>
                <a:schemeClr val="tx1"/>
              </a:solidFill>
              <a:cs typeface="Times New Roman" pitchFamily="18" charset="0"/>
            </a:endParaRPr>
          </a:p>
          <a:p>
            <a:endParaRPr lang="en-US" sz="1600" b="1" dirty="0">
              <a:solidFill>
                <a:schemeClr val="tx1"/>
              </a:solidFill>
              <a:cs typeface="Times New Roman" pitchFamily="18" charset="0"/>
            </a:endParaRPr>
          </a:p>
          <a:p>
            <a:endParaRPr lang="en-US" sz="1600" b="1" dirty="0">
              <a:solidFill>
                <a:schemeClr val="tx1"/>
              </a:solidFill>
              <a:cs typeface="Times New Roman" pitchFamily="18" charset="0"/>
            </a:endParaRPr>
          </a:p>
          <a:p>
            <a:endParaRPr lang="en-US" sz="1600" b="1" dirty="0">
              <a:solidFill>
                <a:schemeClr val="tx1"/>
              </a:solidFill>
              <a:cs typeface="Times New Roman" pitchFamily="18" charset="0"/>
            </a:endParaRPr>
          </a:p>
          <a:p>
            <a:endParaRPr lang="en-US" sz="1600" b="1" dirty="0">
              <a:solidFill>
                <a:schemeClr val="tx1"/>
              </a:solidFill>
              <a:cs typeface="Times New Roman" pitchFamily="18" charset="0"/>
            </a:endParaRPr>
          </a:p>
          <a:p>
            <a:endParaRPr lang="en-US" sz="1400" b="1" dirty="0">
              <a:solidFill>
                <a:schemeClr val="tx1"/>
              </a:solidFill>
              <a:cs typeface="Times New Roman" pitchFamily="18" charset="0"/>
            </a:endParaRPr>
          </a:p>
          <a:p>
            <a:endParaRPr lang="en-US" sz="1800" b="1" dirty="0">
              <a:solidFill>
                <a:schemeClr val="tx1"/>
              </a:solidFill>
              <a:cs typeface="Times New Roman" pitchFamily="18" charset="0"/>
            </a:endParaRPr>
          </a:p>
          <a:p>
            <a:endParaRPr lang="en-US" sz="1600" b="1" dirty="0"/>
          </a:p>
          <a:p>
            <a:endParaRPr lang="en-US" sz="1600" b="1" dirty="0"/>
          </a:p>
          <a:p>
            <a:endParaRPr lang="en-US" sz="1600" b="1" dirty="0"/>
          </a:p>
          <a:p>
            <a:endParaRPr lang="en-US" sz="2200" b="1" dirty="0">
              <a:solidFill>
                <a:schemeClr val="tx1"/>
              </a:solidFill>
            </a:endParaRPr>
          </a:p>
          <a:p>
            <a:r>
              <a:rPr lang="en-US" sz="2200" b="1" dirty="0">
                <a:solidFill>
                  <a:schemeClr val="tx1"/>
                </a:solidFill>
              </a:rPr>
              <a:t>DEPARTMENT OF COMPUTER SCIENCE &amp; ENGINEERING</a:t>
            </a:r>
            <a:endParaRPr lang="en-US" sz="2200" dirty="0">
              <a:solidFill>
                <a:schemeClr val="tx1"/>
              </a:solidFill>
            </a:endParaRPr>
          </a:p>
          <a:p>
            <a:r>
              <a:rPr lang="en-US" sz="2200" b="1" dirty="0">
                <a:solidFill>
                  <a:schemeClr val="tx1"/>
                </a:solidFill>
              </a:rPr>
              <a:t>GIET UNIVERSITY, GUNUPUR-765022</a:t>
            </a:r>
            <a:endParaRPr lang="en-US" sz="2200" dirty="0">
              <a:solidFill>
                <a:schemeClr val="tx1"/>
              </a:solidFill>
            </a:endParaRPr>
          </a:p>
          <a:p>
            <a:r>
              <a:rPr lang="en-US" sz="2200" b="1" dirty="0">
                <a:solidFill>
                  <a:schemeClr val="tx1"/>
                </a:solidFill>
                <a:cs typeface="Times New Roman" pitchFamily="18" charset="0"/>
              </a:rPr>
              <a:t>2023</a:t>
            </a:r>
          </a:p>
        </p:txBody>
      </p:sp>
      <p:sp>
        <p:nvSpPr>
          <p:cNvPr id="4" name="Footer Placeholder 3"/>
          <p:cNvSpPr>
            <a:spLocks noGrp="1"/>
          </p:cNvSpPr>
          <p:nvPr>
            <p:ph type="ftr" sz="quarter" idx="11"/>
          </p:nvPr>
        </p:nvSpPr>
        <p:spPr>
          <a:xfrm>
            <a:off x="0" y="5296963"/>
            <a:ext cx="9144000" cy="418037"/>
          </a:xfrm>
          <a:solidFill>
            <a:srgbClr val="0070C0"/>
          </a:solidFill>
        </p:spPr>
        <p:txBody>
          <a:bodyPr/>
          <a:lstStyle/>
          <a:p>
            <a:r>
              <a:rPr lang="en-US" sz="1400" b="1" dirty="0">
                <a:solidFill>
                  <a:schemeClr val="bg1"/>
                </a:solidFill>
              </a:rPr>
              <a:t>GIET UNIVERSITTY,  GUNUPUR</a:t>
            </a:r>
          </a:p>
        </p:txBody>
      </p:sp>
      <p:sp>
        <p:nvSpPr>
          <p:cNvPr id="5" name="Slide Number Placeholder 4"/>
          <p:cNvSpPr>
            <a:spLocks noGrp="1"/>
          </p:cNvSpPr>
          <p:nvPr>
            <p:ph type="sldNum" sz="quarter" idx="12"/>
          </p:nvPr>
        </p:nvSpPr>
        <p:spPr>
          <a:xfrm>
            <a:off x="5791200" y="5362956"/>
            <a:ext cx="2133600" cy="304271"/>
          </a:xfrm>
        </p:spPr>
        <p:txBody>
          <a:bodyPr/>
          <a:lstStyle/>
          <a:p>
            <a:fld id="{6D649A46-D581-4B65-9805-5010BF2E2C2F}" type="slidenum">
              <a:rPr lang="en-US" sz="1400" smtClean="0">
                <a:solidFill>
                  <a:schemeClr val="bg1"/>
                </a:solidFill>
              </a:rPr>
              <a:t>1</a:t>
            </a:fld>
            <a:endParaRPr lang="en-US" sz="1400"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400300"/>
            <a:ext cx="2131327" cy="1717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178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5296963"/>
            <a:ext cx="9144000" cy="418037"/>
          </a:xfrm>
          <a:solidFill>
            <a:srgbClr val="0070C0"/>
          </a:solidFill>
        </p:spPr>
        <p:txBody>
          <a:bodyPr/>
          <a:lstStyle/>
          <a:p>
            <a:r>
              <a:rPr lang="en-US" sz="1400" b="1" dirty="0">
                <a:solidFill>
                  <a:schemeClr val="bg1"/>
                </a:solidFill>
              </a:rPr>
              <a:t>GIET UNIVERSITTY,  GUNUPUR</a:t>
            </a:r>
          </a:p>
        </p:txBody>
      </p:sp>
      <p:sp>
        <p:nvSpPr>
          <p:cNvPr id="5" name="Slide Number Placeholder 4"/>
          <p:cNvSpPr>
            <a:spLocks noGrp="1"/>
          </p:cNvSpPr>
          <p:nvPr>
            <p:ph type="sldNum" sz="quarter" idx="12"/>
          </p:nvPr>
        </p:nvSpPr>
        <p:spPr>
          <a:xfrm>
            <a:off x="5791200" y="5372100"/>
            <a:ext cx="2133600" cy="304271"/>
          </a:xfrm>
        </p:spPr>
        <p:txBody>
          <a:bodyPr/>
          <a:lstStyle/>
          <a:p>
            <a:fld id="{6D649A46-D581-4B65-9805-5010BF2E2C2F}" type="slidenum">
              <a:rPr lang="en-US" sz="1400" smtClean="0">
                <a:solidFill>
                  <a:schemeClr val="bg1"/>
                </a:solidFill>
              </a:rPr>
              <a:t>10</a:t>
            </a:fld>
            <a:endParaRPr lang="en-US" sz="1400"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911" y="4762500"/>
            <a:ext cx="1201089"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Google Shape;107;p20">
            <a:extLst>
              <a:ext uri="{FF2B5EF4-FFF2-40B4-BE49-F238E27FC236}">
                <a16:creationId xmlns:a16="http://schemas.microsoft.com/office/drawing/2014/main" id="{74126BAD-A74D-4865-B89C-44CF726A3C13}"/>
              </a:ext>
            </a:extLst>
          </p:cNvPr>
          <p:cNvPicPr preferRelativeResize="0"/>
          <p:nvPr/>
        </p:nvPicPr>
        <p:blipFill>
          <a:blip r:embed="rId4">
            <a:alphaModFix/>
          </a:blip>
          <a:stretch>
            <a:fillRect/>
          </a:stretch>
        </p:blipFill>
        <p:spPr>
          <a:xfrm>
            <a:off x="0" y="191029"/>
            <a:ext cx="9144000" cy="4723871"/>
          </a:xfrm>
          <a:prstGeom prst="rect">
            <a:avLst/>
          </a:prstGeom>
          <a:noFill/>
          <a:ln>
            <a:noFill/>
          </a:ln>
        </p:spPr>
      </p:pic>
    </p:spTree>
    <p:extLst>
      <p:ext uri="{BB962C8B-B14F-4D97-AF65-F5344CB8AC3E}">
        <p14:creationId xmlns:p14="http://schemas.microsoft.com/office/powerpoint/2010/main" val="324377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5296963"/>
            <a:ext cx="9144000" cy="418037"/>
          </a:xfrm>
          <a:solidFill>
            <a:srgbClr val="0070C0"/>
          </a:solidFill>
        </p:spPr>
        <p:txBody>
          <a:bodyPr/>
          <a:lstStyle/>
          <a:p>
            <a:r>
              <a:rPr lang="en-US" sz="1400" b="1" dirty="0">
                <a:solidFill>
                  <a:schemeClr val="bg1"/>
                </a:solidFill>
              </a:rPr>
              <a:t>GIET UNIVERSITTY,  GUNUPUR</a:t>
            </a:r>
          </a:p>
        </p:txBody>
      </p:sp>
      <p:sp>
        <p:nvSpPr>
          <p:cNvPr id="5" name="Slide Number Placeholder 4"/>
          <p:cNvSpPr>
            <a:spLocks noGrp="1"/>
          </p:cNvSpPr>
          <p:nvPr>
            <p:ph type="sldNum" sz="quarter" idx="12"/>
          </p:nvPr>
        </p:nvSpPr>
        <p:spPr>
          <a:xfrm>
            <a:off x="5791200" y="5372100"/>
            <a:ext cx="2133600" cy="304271"/>
          </a:xfrm>
        </p:spPr>
        <p:txBody>
          <a:bodyPr/>
          <a:lstStyle/>
          <a:p>
            <a:fld id="{6D649A46-D581-4B65-9805-5010BF2E2C2F}" type="slidenum">
              <a:rPr lang="en-US" sz="1400" smtClean="0">
                <a:solidFill>
                  <a:schemeClr val="bg1"/>
                </a:solidFill>
              </a:rPr>
              <a:t>11</a:t>
            </a:fld>
            <a:endParaRPr lang="en-US" sz="1400"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911" y="4762500"/>
            <a:ext cx="1201089"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Google Shape;114;p21">
            <a:extLst>
              <a:ext uri="{FF2B5EF4-FFF2-40B4-BE49-F238E27FC236}">
                <a16:creationId xmlns:a16="http://schemas.microsoft.com/office/drawing/2014/main" id="{7FFE6555-F04E-420C-86A6-256116912858}"/>
              </a:ext>
            </a:extLst>
          </p:cNvPr>
          <p:cNvPicPr preferRelativeResize="0"/>
          <p:nvPr/>
        </p:nvPicPr>
        <p:blipFill>
          <a:blip r:embed="rId4">
            <a:alphaModFix/>
          </a:blip>
          <a:stretch>
            <a:fillRect/>
          </a:stretch>
        </p:blipFill>
        <p:spPr>
          <a:xfrm>
            <a:off x="0" y="456669"/>
            <a:ext cx="9144000" cy="4458231"/>
          </a:xfrm>
          <a:prstGeom prst="rect">
            <a:avLst/>
          </a:prstGeom>
          <a:noFill/>
          <a:ln>
            <a:noFill/>
          </a:ln>
        </p:spPr>
      </p:pic>
    </p:spTree>
    <p:extLst>
      <p:ext uri="{BB962C8B-B14F-4D97-AF65-F5344CB8AC3E}">
        <p14:creationId xmlns:p14="http://schemas.microsoft.com/office/powerpoint/2010/main" val="161443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6700"/>
            <a:ext cx="8458200" cy="952500"/>
          </a:xfrm>
        </p:spPr>
        <p:txBody>
          <a:bodyPr>
            <a:normAutofit/>
          </a:bodyPr>
          <a:lstStyle/>
          <a:p>
            <a:pPr algn="l"/>
            <a:r>
              <a:rPr lang="en-US" sz="2800" dirty="0">
                <a:solidFill>
                  <a:srgbClr val="0000FF"/>
                </a:solidFill>
                <a:ea typeface="Cambria Math" pitchFamily="18" charset="0"/>
                <a:cs typeface="Calibri" pitchFamily="34" charset="0"/>
              </a:rPr>
              <a:t>REMIX IDE</a:t>
            </a:r>
          </a:p>
        </p:txBody>
      </p:sp>
      <p:sp>
        <p:nvSpPr>
          <p:cNvPr id="4" name="Footer Placeholder 3"/>
          <p:cNvSpPr>
            <a:spLocks noGrp="1"/>
          </p:cNvSpPr>
          <p:nvPr>
            <p:ph type="ftr" sz="quarter" idx="11"/>
          </p:nvPr>
        </p:nvSpPr>
        <p:spPr>
          <a:xfrm>
            <a:off x="0" y="5296963"/>
            <a:ext cx="9144000" cy="418037"/>
          </a:xfrm>
          <a:solidFill>
            <a:srgbClr val="0070C0"/>
          </a:solidFill>
        </p:spPr>
        <p:txBody>
          <a:bodyPr/>
          <a:lstStyle/>
          <a:p>
            <a:r>
              <a:rPr lang="en-US" sz="1400" b="1" dirty="0">
                <a:solidFill>
                  <a:schemeClr val="bg1"/>
                </a:solidFill>
              </a:rPr>
              <a:t>GIET UNIVERSITY,  GUNUPUR</a:t>
            </a:r>
          </a:p>
        </p:txBody>
      </p:sp>
      <p:sp>
        <p:nvSpPr>
          <p:cNvPr id="5" name="Slide Number Placeholder 4"/>
          <p:cNvSpPr>
            <a:spLocks noGrp="1"/>
          </p:cNvSpPr>
          <p:nvPr>
            <p:ph type="sldNum" sz="quarter" idx="12"/>
          </p:nvPr>
        </p:nvSpPr>
        <p:spPr>
          <a:xfrm>
            <a:off x="5791200" y="5372100"/>
            <a:ext cx="2133600" cy="304271"/>
          </a:xfrm>
        </p:spPr>
        <p:txBody>
          <a:bodyPr/>
          <a:lstStyle/>
          <a:p>
            <a:fld id="{6D649A46-D581-4B65-9805-5010BF2E2C2F}" type="slidenum">
              <a:rPr lang="en-US" sz="1400" smtClean="0">
                <a:solidFill>
                  <a:schemeClr val="bg1"/>
                </a:solidFill>
              </a:rPr>
              <a:t>12</a:t>
            </a:fld>
            <a:endParaRPr lang="en-US" sz="1400" dirty="0">
              <a:solidFill>
                <a:schemeClr val="bg1"/>
              </a:solidFill>
            </a:endParaRPr>
          </a:p>
        </p:txBody>
      </p:sp>
      <p:sp>
        <p:nvSpPr>
          <p:cNvPr id="6" name="Rectangle 5"/>
          <p:cNvSpPr/>
          <p:nvPr/>
        </p:nvSpPr>
        <p:spPr>
          <a:xfrm>
            <a:off x="381000" y="952500"/>
            <a:ext cx="830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911" y="4762500"/>
            <a:ext cx="1201089"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id="{BCAA226B-2B9A-4EC9-953E-E8453FB111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689" y="1142150"/>
            <a:ext cx="7028511" cy="4001350"/>
          </a:xfrm>
          <a:prstGeom prst="rect">
            <a:avLst/>
          </a:prstGeom>
        </p:spPr>
      </p:pic>
    </p:spTree>
    <p:extLst>
      <p:ext uri="{BB962C8B-B14F-4D97-AF65-F5344CB8AC3E}">
        <p14:creationId xmlns:p14="http://schemas.microsoft.com/office/powerpoint/2010/main" val="997842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6700"/>
            <a:ext cx="8458200" cy="952500"/>
          </a:xfrm>
        </p:spPr>
        <p:txBody>
          <a:bodyPr>
            <a:normAutofit/>
          </a:bodyPr>
          <a:lstStyle/>
          <a:p>
            <a:pPr algn="l"/>
            <a:r>
              <a:rPr lang="en-US" sz="2800" dirty="0">
                <a:solidFill>
                  <a:srgbClr val="0000FF"/>
                </a:solidFill>
                <a:ea typeface="Cambria Math" pitchFamily="18" charset="0"/>
                <a:cs typeface="Calibri" pitchFamily="34" charset="0"/>
              </a:rPr>
              <a:t>METAMASK WALLET</a:t>
            </a:r>
          </a:p>
        </p:txBody>
      </p:sp>
      <p:sp>
        <p:nvSpPr>
          <p:cNvPr id="4" name="Footer Placeholder 3"/>
          <p:cNvSpPr>
            <a:spLocks noGrp="1"/>
          </p:cNvSpPr>
          <p:nvPr>
            <p:ph type="ftr" sz="quarter" idx="11"/>
          </p:nvPr>
        </p:nvSpPr>
        <p:spPr>
          <a:xfrm>
            <a:off x="0" y="5296963"/>
            <a:ext cx="9144000" cy="418037"/>
          </a:xfrm>
          <a:solidFill>
            <a:srgbClr val="0070C0"/>
          </a:solidFill>
        </p:spPr>
        <p:txBody>
          <a:bodyPr/>
          <a:lstStyle/>
          <a:p>
            <a:r>
              <a:rPr lang="en-US" sz="1400" b="1" dirty="0">
                <a:solidFill>
                  <a:schemeClr val="bg1"/>
                </a:solidFill>
              </a:rPr>
              <a:t>GIET UNIVERSITY,  GUNUPUR</a:t>
            </a:r>
          </a:p>
        </p:txBody>
      </p:sp>
      <p:sp>
        <p:nvSpPr>
          <p:cNvPr id="5" name="Slide Number Placeholder 4"/>
          <p:cNvSpPr>
            <a:spLocks noGrp="1"/>
          </p:cNvSpPr>
          <p:nvPr>
            <p:ph type="sldNum" sz="quarter" idx="12"/>
          </p:nvPr>
        </p:nvSpPr>
        <p:spPr>
          <a:xfrm>
            <a:off x="5791200" y="5372100"/>
            <a:ext cx="2133600" cy="304271"/>
          </a:xfrm>
        </p:spPr>
        <p:txBody>
          <a:bodyPr/>
          <a:lstStyle/>
          <a:p>
            <a:fld id="{6D649A46-D581-4B65-9805-5010BF2E2C2F}" type="slidenum">
              <a:rPr lang="en-US" sz="1400" smtClean="0">
                <a:solidFill>
                  <a:schemeClr val="bg1"/>
                </a:solidFill>
              </a:rPr>
              <a:t>13</a:t>
            </a:fld>
            <a:endParaRPr lang="en-US" sz="1400" dirty="0">
              <a:solidFill>
                <a:schemeClr val="bg1"/>
              </a:solidFill>
            </a:endParaRPr>
          </a:p>
        </p:txBody>
      </p:sp>
      <p:sp>
        <p:nvSpPr>
          <p:cNvPr id="6" name="Rectangle 5"/>
          <p:cNvSpPr/>
          <p:nvPr/>
        </p:nvSpPr>
        <p:spPr>
          <a:xfrm>
            <a:off x="381000" y="952500"/>
            <a:ext cx="830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911" y="4762500"/>
            <a:ext cx="1201089"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id="{79505900-1E70-486B-AF89-93FBE3041C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9130" y="1078799"/>
            <a:ext cx="3475893" cy="4122865"/>
          </a:xfrm>
          <a:prstGeom prst="rect">
            <a:avLst/>
          </a:prstGeom>
        </p:spPr>
      </p:pic>
    </p:spTree>
    <p:extLst>
      <p:ext uri="{BB962C8B-B14F-4D97-AF65-F5344CB8AC3E}">
        <p14:creationId xmlns:p14="http://schemas.microsoft.com/office/powerpoint/2010/main" val="3796112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6700"/>
            <a:ext cx="8458200" cy="952500"/>
          </a:xfrm>
        </p:spPr>
        <p:txBody>
          <a:bodyPr>
            <a:normAutofit/>
          </a:bodyPr>
          <a:lstStyle/>
          <a:p>
            <a:pPr algn="l"/>
            <a:r>
              <a:rPr lang="en-US" sz="2800" dirty="0">
                <a:solidFill>
                  <a:srgbClr val="0000FF"/>
                </a:solidFill>
                <a:ea typeface="Cambria Math" pitchFamily="18" charset="0"/>
                <a:cs typeface="Calibri" pitchFamily="34" charset="0"/>
              </a:rPr>
              <a:t>GANACHE</a:t>
            </a:r>
          </a:p>
        </p:txBody>
      </p:sp>
      <p:sp>
        <p:nvSpPr>
          <p:cNvPr id="4" name="Footer Placeholder 3"/>
          <p:cNvSpPr>
            <a:spLocks noGrp="1"/>
          </p:cNvSpPr>
          <p:nvPr>
            <p:ph type="ftr" sz="quarter" idx="11"/>
          </p:nvPr>
        </p:nvSpPr>
        <p:spPr>
          <a:xfrm>
            <a:off x="0" y="5296963"/>
            <a:ext cx="9144000" cy="418037"/>
          </a:xfrm>
          <a:solidFill>
            <a:srgbClr val="0070C0"/>
          </a:solidFill>
        </p:spPr>
        <p:txBody>
          <a:bodyPr/>
          <a:lstStyle/>
          <a:p>
            <a:r>
              <a:rPr lang="en-US" sz="1400" b="1" dirty="0">
                <a:solidFill>
                  <a:schemeClr val="bg1"/>
                </a:solidFill>
              </a:rPr>
              <a:t>GIET UNIVERSITY,  GUNUPUR</a:t>
            </a:r>
          </a:p>
        </p:txBody>
      </p:sp>
      <p:sp>
        <p:nvSpPr>
          <p:cNvPr id="5" name="Slide Number Placeholder 4"/>
          <p:cNvSpPr>
            <a:spLocks noGrp="1"/>
          </p:cNvSpPr>
          <p:nvPr>
            <p:ph type="sldNum" sz="quarter" idx="12"/>
          </p:nvPr>
        </p:nvSpPr>
        <p:spPr>
          <a:xfrm>
            <a:off x="5791200" y="5372100"/>
            <a:ext cx="2133600" cy="304271"/>
          </a:xfrm>
        </p:spPr>
        <p:txBody>
          <a:bodyPr/>
          <a:lstStyle/>
          <a:p>
            <a:fld id="{6D649A46-D581-4B65-9805-5010BF2E2C2F}" type="slidenum">
              <a:rPr lang="en-US" sz="1400" smtClean="0">
                <a:solidFill>
                  <a:schemeClr val="bg1"/>
                </a:solidFill>
              </a:rPr>
              <a:t>14</a:t>
            </a:fld>
            <a:endParaRPr lang="en-US" sz="1400" dirty="0">
              <a:solidFill>
                <a:schemeClr val="bg1"/>
              </a:solidFill>
            </a:endParaRPr>
          </a:p>
        </p:txBody>
      </p:sp>
      <p:sp>
        <p:nvSpPr>
          <p:cNvPr id="6" name="Rectangle 5"/>
          <p:cNvSpPr/>
          <p:nvPr/>
        </p:nvSpPr>
        <p:spPr>
          <a:xfrm>
            <a:off x="381000" y="952500"/>
            <a:ext cx="830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911" y="4762500"/>
            <a:ext cx="1201089"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id="{3E017FBB-768A-4BBA-AE4D-4EE6520D94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181100"/>
            <a:ext cx="7467600" cy="3818597"/>
          </a:xfrm>
          <a:prstGeom prst="rect">
            <a:avLst/>
          </a:prstGeom>
        </p:spPr>
      </p:pic>
    </p:spTree>
    <p:extLst>
      <p:ext uri="{BB962C8B-B14F-4D97-AF65-F5344CB8AC3E}">
        <p14:creationId xmlns:p14="http://schemas.microsoft.com/office/powerpoint/2010/main" val="1356466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6700"/>
            <a:ext cx="8458200" cy="952500"/>
          </a:xfrm>
        </p:spPr>
        <p:txBody>
          <a:bodyPr>
            <a:normAutofit/>
          </a:bodyPr>
          <a:lstStyle/>
          <a:p>
            <a:pPr algn="l"/>
            <a:r>
              <a:rPr lang="en-US" sz="2800" dirty="0">
                <a:solidFill>
                  <a:srgbClr val="0000FF"/>
                </a:solidFill>
                <a:ea typeface="Cambria Math" pitchFamily="18" charset="0"/>
                <a:cs typeface="Calibri" pitchFamily="34" charset="0"/>
              </a:rPr>
              <a:t> </a:t>
            </a:r>
          </a:p>
        </p:txBody>
      </p:sp>
      <p:sp>
        <p:nvSpPr>
          <p:cNvPr id="4" name="Footer Placeholder 3"/>
          <p:cNvSpPr>
            <a:spLocks noGrp="1"/>
          </p:cNvSpPr>
          <p:nvPr>
            <p:ph type="ftr" sz="quarter" idx="11"/>
          </p:nvPr>
        </p:nvSpPr>
        <p:spPr>
          <a:xfrm>
            <a:off x="0" y="5296963"/>
            <a:ext cx="9144000" cy="418037"/>
          </a:xfrm>
          <a:solidFill>
            <a:srgbClr val="0070C0"/>
          </a:solidFill>
        </p:spPr>
        <p:txBody>
          <a:bodyPr/>
          <a:lstStyle/>
          <a:p>
            <a:r>
              <a:rPr lang="en-US" sz="1400" b="1" dirty="0">
                <a:solidFill>
                  <a:schemeClr val="bg1"/>
                </a:solidFill>
              </a:rPr>
              <a:t>GIET UNIVERSITY,  GUNUPUR</a:t>
            </a:r>
          </a:p>
        </p:txBody>
      </p:sp>
      <p:sp>
        <p:nvSpPr>
          <p:cNvPr id="5" name="Slide Number Placeholder 4"/>
          <p:cNvSpPr>
            <a:spLocks noGrp="1"/>
          </p:cNvSpPr>
          <p:nvPr>
            <p:ph type="sldNum" sz="quarter" idx="12"/>
          </p:nvPr>
        </p:nvSpPr>
        <p:spPr>
          <a:xfrm>
            <a:off x="5791200" y="5372100"/>
            <a:ext cx="2133600" cy="304271"/>
          </a:xfrm>
        </p:spPr>
        <p:txBody>
          <a:bodyPr/>
          <a:lstStyle/>
          <a:p>
            <a:fld id="{6D649A46-D581-4B65-9805-5010BF2E2C2F}" type="slidenum">
              <a:rPr lang="en-US" sz="1400" smtClean="0">
                <a:solidFill>
                  <a:schemeClr val="bg1"/>
                </a:solidFill>
              </a:rPr>
              <a:t>15</a:t>
            </a:fld>
            <a:endParaRPr lang="en-US" sz="1400" dirty="0">
              <a:solidFill>
                <a:schemeClr val="bg1"/>
              </a:solidFill>
            </a:endParaRPr>
          </a:p>
        </p:txBody>
      </p:sp>
      <p:sp>
        <p:nvSpPr>
          <p:cNvPr id="6" name="Rectangle 5"/>
          <p:cNvSpPr/>
          <p:nvPr/>
        </p:nvSpPr>
        <p:spPr>
          <a:xfrm>
            <a:off x="381000" y="952500"/>
            <a:ext cx="830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911" y="4762500"/>
            <a:ext cx="1201089"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a:extLst>
              <a:ext uri="{FF2B5EF4-FFF2-40B4-BE49-F238E27FC236}">
                <a16:creationId xmlns:a16="http://schemas.microsoft.com/office/drawing/2014/main" id="{6BB69AAB-3435-756B-557E-7B3EBAAACDCF}"/>
              </a:ext>
            </a:extLst>
          </p:cNvPr>
          <p:cNvSpPr txBox="1"/>
          <p:nvPr/>
        </p:nvSpPr>
        <p:spPr>
          <a:xfrm>
            <a:off x="457200" y="419100"/>
            <a:ext cx="6363152" cy="461665"/>
          </a:xfrm>
          <a:prstGeom prst="rect">
            <a:avLst/>
          </a:prstGeom>
          <a:noFill/>
        </p:spPr>
        <p:txBody>
          <a:bodyPr wrap="none" rtlCol="0">
            <a:spAutoFit/>
          </a:bodyPr>
          <a:lstStyle/>
          <a:p>
            <a:r>
              <a:rPr lang="en-IN" sz="2400" b="1" dirty="0">
                <a:solidFill>
                  <a:schemeClr val="tx2">
                    <a:lumMod val="60000"/>
                    <a:lumOff val="40000"/>
                  </a:schemeClr>
                </a:solidFill>
              </a:rPr>
              <a:t>GANACHE ACCOUT INFO (Address &amp; Private Key)</a:t>
            </a:r>
          </a:p>
        </p:txBody>
      </p:sp>
      <p:pic>
        <p:nvPicPr>
          <p:cNvPr id="8" name="Picture 7">
            <a:extLst>
              <a:ext uri="{FF2B5EF4-FFF2-40B4-BE49-F238E27FC236}">
                <a16:creationId xmlns:a16="http://schemas.microsoft.com/office/drawing/2014/main" id="{F43D4EDE-2650-49F6-ACAC-3D66EAE608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9732" y="1685538"/>
            <a:ext cx="6344535" cy="2772162"/>
          </a:xfrm>
          <a:prstGeom prst="rect">
            <a:avLst/>
          </a:prstGeom>
        </p:spPr>
      </p:pic>
    </p:spTree>
    <p:extLst>
      <p:ext uri="{BB962C8B-B14F-4D97-AF65-F5344CB8AC3E}">
        <p14:creationId xmlns:p14="http://schemas.microsoft.com/office/powerpoint/2010/main" val="382525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6700"/>
            <a:ext cx="8458200" cy="952500"/>
          </a:xfrm>
        </p:spPr>
        <p:txBody>
          <a:bodyPr>
            <a:normAutofit/>
          </a:bodyPr>
          <a:lstStyle/>
          <a:p>
            <a:pPr algn="l"/>
            <a:r>
              <a:rPr lang="en-US" sz="2800" dirty="0">
                <a:solidFill>
                  <a:srgbClr val="0000FF"/>
                </a:solidFill>
                <a:ea typeface="Cambria Math" pitchFamily="18" charset="0"/>
                <a:cs typeface="Calibri" pitchFamily="34" charset="0"/>
              </a:rPr>
              <a:t> </a:t>
            </a:r>
          </a:p>
        </p:txBody>
      </p:sp>
      <p:sp>
        <p:nvSpPr>
          <p:cNvPr id="4" name="Footer Placeholder 3"/>
          <p:cNvSpPr>
            <a:spLocks noGrp="1"/>
          </p:cNvSpPr>
          <p:nvPr>
            <p:ph type="ftr" sz="quarter" idx="11"/>
          </p:nvPr>
        </p:nvSpPr>
        <p:spPr>
          <a:xfrm>
            <a:off x="0" y="5296963"/>
            <a:ext cx="9144000" cy="418037"/>
          </a:xfrm>
          <a:solidFill>
            <a:srgbClr val="0070C0"/>
          </a:solidFill>
        </p:spPr>
        <p:txBody>
          <a:bodyPr/>
          <a:lstStyle/>
          <a:p>
            <a:r>
              <a:rPr lang="en-US" sz="1400" b="1" dirty="0">
                <a:solidFill>
                  <a:schemeClr val="bg1"/>
                </a:solidFill>
              </a:rPr>
              <a:t>GIET UNIVERSITY,  GUNUPUR</a:t>
            </a:r>
          </a:p>
        </p:txBody>
      </p:sp>
      <p:sp>
        <p:nvSpPr>
          <p:cNvPr id="5" name="Slide Number Placeholder 4"/>
          <p:cNvSpPr>
            <a:spLocks noGrp="1"/>
          </p:cNvSpPr>
          <p:nvPr>
            <p:ph type="sldNum" sz="quarter" idx="12"/>
          </p:nvPr>
        </p:nvSpPr>
        <p:spPr>
          <a:xfrm>
            <a:off x="5791200" y="5372100"/>
            <a:ext cx="2133600" cy="304271"/>
          </a:xfrm>
        </p:spPr>
        <p:txBody>
          <a:bodyPr/>
          <a:lstStyle/>
          <a:p>
            <a:fld id="{6D649A46-D581-4B65-9805-5010BF2E2C2F}" type="slidenum">
              <a:rPr lang="en-US" sz="1400" smtClean="0">
                <a:solidFill>
                  <a:schemeClr val="bg1"/>
                </a:solidFill>
              </a:rPr>
              <a:t>16</a:t>
            </a:fld>
            <a:endParaRPr lang="en-US" sz="1400" dirty="0">
              <a:solidFill>
                <a:schemeClr val="bg1"/>
              </a:solidFill>
            </a:endParaRPr>
          </a:p>
        </p:txBody>
      </p:sp>
      <p:sp>
        <p:nvSpPr>
          <p:cNvPr id="6" name="Rectangle 5"/>
          <p:cNvSpPr/>
          <p:nvPr/>
        </p:nvSpPr>
        <p:spPr>
          <a:xfrm>
            <a:off x="381000" y="952500"/>
            <a:ext cx="830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911" y="4762500"/>
            <a:ext cx="1201089"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a:extLst>
              <a:ext uri="{FF2B5EF4-FFF2-40B4-BE49-F238E27FC236}">
                <a16:creationId xmlns:a16="http://schemas.microsoft.com/office/drawing/2014/main" id="{6BB69AAB-3435-756B-557E-7B3EBAAACDCF}"/>
              </a:ext>
            </a:extLst>
          </p:cNvPr>
          <p:cNvSpPr txBox="1"/>
          <p:nvPr/>
        </p:nvSpPr>
        <p:spPr>
          <a:xfrm>
            <a:off x="457200" y="419100"/>
            <a:ext cx="5439118" cy="461665"/>
          </a:xfrm>
          <a:prstGeom prst="rect">
            <a:avLst/>
          </a:prstGeom>
          <a:noFill/>
        </p:spPr>
        <p:txBody>
          <a:bodyPr wrap="none" rtlCol="0">
            <a:spAutoFit/>
          </a:bodyPr>
          <a:lstStyle/>
          <a:p>
            <a:r>
              <a:rPr lang="en-IN" sz="2400" b="1" dirty="0">
                <a:solidFill>
                  <a:schemeClr val="tx2">
                    <a:lumMod val="60000"/>
                    <a:lumOff val="40000"/>
                  </a:schemeClr>
                </a:solidFill>
              </a:rPr>
              <a:t>DURING DEPLOYEE &amp; RUN TRANSACTION</a:t>
            </a:r>
          </a:p>
        </p:txBody>
      </p:sp>
      <p:pic>
        <p:nvPicPr>
          <p:cNvPr id="7" name="Picture 6">
            <a:extLst>
              <a:ext uri="{FF2B5EF4-FFF2-40B4-BE49-F238E27FC236}">
                <a16:creationId xmlns:a16="http://schemas.microsoft.com/office/drawing/2014/main" id="{D5358C43-AE6D-40C6-B567-15EB1C6DB2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00" y="1114279"/>
            <a:ext cx="7162800" cy="4027109"/>
          </a:xfrm>
          <a:prstGeom prst="rect">
            <a:avLst/>
          </a:prstGeom>
        </p:spPr>
      </p:pic>
    </p:spTree>
    <p:extLst>
      <p:ext uri="{BB962C8B-B14F-4D97-AF65-F5344CB8AC3E}">
        <p14:creationId xmlns:p14="http://schemas.microsoft.com/office/powerpoint/2010/main" val="648059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6700"/>
            <a:ext cx="8458200" cy="952500"/>
          </a:xfrm>
        </p:spPr>
        <p:txBody>
          <a:bodyPr>
            <a:normAutofit/>
          </a:bodyPr>
          <a:lstStyle/>
          <a:p>
            <a:pPr algn="l"/>
            <a:r>
              <a:rPr lang="en-US" sz="2800" dirty="0">
                <a:solidFill>
                  <a:srgbClr val="0000FF"/>
                </a:solidFill>
                <a:ea typeface="Cambria Math" pitchFamily="18" charset="0"/>
                <a:cs typeface="Calibri" pitchFamily="34" charset="0"/>
              </a:rPr>
              <a:t> </a:t>
            </a:r>
          </a:p>
        </p:txBody>
      </p:sp>
      <p:sp>
        <p:nvSpPr>
          <p:cNvPr id="4" name="Footer Placeholder 3"/>
          <p:cNvSpPr>
            <a:spLocks noGrp="1"/>
          </p:cNvSpPr>
          <p:nvPr>
            <p:ph type="ftr" sz="quarter" idx="11"/>
          </p:nvPr>
        </p:nvSpPr>
        <p:spPr>
          <a:xfrm>
            <a:off x="0" y="5296963"/>
            <a:ext cx="9144000" cy="418037"/>
          </a:xfrm>
          <a:solidFill>
            <a:srgbClr val="0070C0"/>
          </a:solidFill>
        </p:spPr>
        <p:txBody>
          <a:bodyPr/>
          <a:lstStyle/>
          <a:p>
            <a:r>
              <a:rPr lang="en-US" sz="1400" b="1" dirty="0">
                <a:solidFill>
                  <a:schemeClr val="bg1"/>
                </a:solidFill>
              </a:rPr>
              <a:t>GIET UNIVERSITY,  GUNUPUR</a:t>
            </a:r>
          </a:p>
        </p:txBody>
      </p:sp>
      <p:sp>
        <p:nvSpPr>
          <p:cNvPr id="5" name="Slide Number Placeholder 4"/>
          <p:cNvSpPr>
            <a:spLocks noGrp="1"/>
          </p:cNvSpPr>
          <p:nvPr>
            <p:ph type="sldNum" sz="quarter" idx="12"/>
          </p:nvPr>
        </p:nvSpPr>
        <p:spPr>
          <a:xfrm>
            <a:off x="5791200" y="5372100"/>
            <a:ext cx="2133600" cy="304271"/>
          </a:xfrm>
        </p:spPr>
        <p:txBody>
          <a:bodyPr/>
          <a:lstStyle/>
          <a:p>
            <a:fld id="{6D649A46-D581-4B65-9805-5010BF2E2C2F}" type="slidenum">
              <a:rPr lang="en-US" sz="1400" smtClean="0">
                <a:solidFill>
                  <a:schemeClr val="bg1"/>
                </a:solidFill>
              </a:rPr>
              <a:t>17</a:t>
            </a:fld>
            <a:endParaRPr lang="en-US" sz="1400" dirty="0">
              <a:solidFill>
                <a:schemeClr val="bg1"/>
              </a:solidFill>
            </a:endParaRPr>
          </a:p>
        </p:txBody>
      </p:sp>
      <p:sp>
        <p:nvSpPr>
          <p:cNvPr id="6" name="Rectangle 5"/>
          <p:cNvSpPr/>
          <p:nvPr/>
        </p:nvSpPr>
        <p:spPr>
          <a:xfrm>
            <a:off x="381000" y="952500"/>
            <a:ext cx="830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911" y="4762500"/>
            <a:ext cx="1201089"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1E903EF5-98A8-C88B-72FC-963796D6F667}"/>
              </a:ext>
            </a:extLst>
          </p:cNvPr>
          <p:cNvSpPr txBox="1"/>
          <p:nvPr/>
        </p:nvSpPr>
        <p:spPr>
          <a:xfrm>
            <a:off x="457200" y="423659"/>
            <a:ext cx="3933641" cy="523220"/>
          </a:xfrm>
          <a:prstGeom prst="rect">
            <a:avLst/>
          </a:prstGeom>
          <a:noFill/>
        </p:spPr>
        <p:txBody>
          <a:bodyPr wrap="none" rtlCol="0">
            <a:spAutoFit/>
          </a:bodyPr>
          <a:lstStyle/>
          <a:p>
            <a:r>
              <a:rPr lang="en-US" sz="2800" b="1" dirty="0">
                <a:solidFill>
                  <a:schemeClr val="tx2">
                    <a:lumMod val="60000"/>
                    <a:lumOff val="40000"/>
                  </a:schemeClr>
                </a:solidFill>
              </a:rPr>
              <a:t>O</a:t>
            </a:r>
            <a:r>
              <a:rPr lang="en-IN" sz="2800" b="1" dirty="0">
                <a:solidFill>
                  <a:schemeClr val="tx2">
                    <a:lumMod val="60000"/>
                    <a:lumOff val="40000"/>
                  </a:schemeClr>
                </a:solidFill>
              </a:rPr>
              <a:t>UTPUT VOTING SCREEN</a:t>
            </a:r>
          </a:p>
        </p:txBody>
      </p:sp>
      <p:pic>
        <p:nvPicPr>
          <p:cNvPr id="9" name="Google Shape;120;p22">
            <a:extLst>
              <a:ext uri="{FF2B5EF4-FFF2-40B4-BE49-F238E27FC236}">
                <a16:creationId xmlns:a16="http://schemas.microsoft.com/office/drawing/2014/main" id="{C836844F-DDF6-40E9-9A59-145656CB974B}"/>
              </a:ext>
            </a:extLst>
          </p:cNvPr>
          <p:cNvPicPr preferRelativeResize="0"/>
          <p:nvPr/>
        </p:nvPicPr>
        <p:blipFill>
          <a:blip r:embed="rId4">
            <a:alphaModFix/>
          </a:blip>
          <a:stretch>
            <a:fillRect/>
          </a:stretch>
        </p:blipFill>
        <p:spPr>
          <a:xfrm>
            <a:off x="1731978" y="1104900"/>
            <a:ext cx="5317725" cy="4075076"/>
          </a:xfrm>
          <a:prstGeom prst="rect">
            <a:avLst/>
          </a:prstGeom>
          <a:noFill/>
          <a:ln>
            <a:noFill/>
          </a:ln>
        </p:spPr>
      </p:pic>
    </p:spTree>
    <p:extLst>
      <p:ext uri="{BB962C8B-B14F-4D97-AF65-F5344CB8AC3E}">
        <p14:creationId xmlns:p14="http://schemas.microsoft.com/office/powerpoint/2010/main" val="223603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6700"/>
            <a:ext cx="8458200" cy="952500"/>
          </a:xfrm>
        </p:spPr>
        <p:txBody>
          <a:bodyPr>
            <a:normAutofit/>
          </a:bodyPr>
          <a:lstStyle/>
          <a:p>
            <a:pPr algn="l"/>
            <a:r>
              <a:rPr lang="en-US" sz="2800" dirty="0">
                <a:solidFill>
                  <a:srgbClr val="0000FF"/>
                </a:solidFill>
                <a:ea typeface="Cambria Math" pitchFamily="18" charset="0"/>
                <a:cs typeface="Calibri" pitchFamily="34" charset="0"/>
              </a:rPr>
              <a:t> CONCLUSION</a:t>
            </a:r>
          </a:p>
        </p:txBody>
      </p:sp>
      <p:sp>
        <p:nvSpPr>
          <p:cNvPr id="3" name="Content Placeholder 2"/>
          <p:cNvSpPr>
            <a:spLocks noGrp="1"/>
          </p:cNvSpPr>
          <p:nvPr>
            <p:ph idx="1"/>
          </p:nvPr>
        </p:nvSpPr>
        <p:spPr>
          <a:xfrm>
            <a:off x="457200" y="2019300"/>
            <a:ext cx="8229600" cy="2095500"/>
          </a:xfrm>
        </p:spPr>
        <p:txBody>
          <a:bodyPr>
            <a:normAutofit/>
          </a:bodyPr>
          <a:lstStyle/>
          <a:p>
            <a:pPr marL="0" indent="0">
              <a:lnSpc>
                <a:spcPct val="150000"/>
              </a:lnSpc>
              <a:buNone/>
            </a:pPr>
            <a:r>
              <a:rPr lang="en-GB" sz="1400" dirty="0">
                <a:highlight>
                  <a:srgbClr val="FFFFFF"/>
                </a:highlight>
                <a:latin typeface="Times New Roman"/>
                <a:ea typeface="Times New Roman"/>
                <a:cs typeface="Times New Roman"/>
                <a:sym typeface="Times New Roman"/>
              </a:rPr>
              <a:t>The proposed e-voting system is based on the Blockchain technology. Any registered voter will have the ability to vote using any device connected to the Internet. The Blockchain based system will be secure, reliable, anonymous and will help increase the number of voters as well as the trust of people in their governments. The current existing system has large number of issues. Hence, it is vital to have a transparent voting system that must have the least number of obstacles. Considering all these factors, the proposed system is a comprehensive solution that satisfies all the requirements.</a:t>
            </a:r>
            <a:endParaRPr lang="en-US" sz="1400" b="0" i="0" dirty="0">
              <a:effectLst/>
              <a:latin typeface="ff2"/>
            </a:endParaRPr>
          </a:p>
        </p:txBody>
      </p:sp>
      <p:sp>
        <p:nvSpPr>
          <p:cNvPr id="4" name="Footer Placeholder 3"/>
          <p:cNvSpPr>
            <a:spLocks noGrp="1"/>
          </p:cNvSpPr>
          <p:nvPr>
            <p:ph type="ftr" sz="quarter" idx="11"/>
          </p:nvPr>
        </p:nvSpPr>
        <p:spPr>
          <a:xfrm>
            <a:off x="0" y="5296963"/>
            <a:ext cx="9144000" cy="418037"/>
          </a:xfrm>
          <a:solidFill>
            <a:srgbClr val="0070C0"/>
          </a:solidFill>
        </p:spPr>
        <p:txBody>
          <a:bodyPr/>
          <a:lstStyle/>
          <a:p>
            <a:r>
              <a:rPr lang="en-US" sz="1400" b="1" dirty="0">
                <a:solidFill>
                  <a:schemeClr val="bg1"/>
                </a:solidFill>
              </a:rPr>
              <a:t>GIET UNIVERSITY,  GUNUPUR</a:t>
            </a:r>
          </a:p>
        </p:txBody>
      </p:sp>
      <p:sp>
        <p:nvSpPr>
          <p:cNvPr id="5" name="Slide Number Placeholder 4"/>
          <p:cNvSpPr>
            <a:spLocks noGrp="1"/>
          </p:cNvSpPr>
          <p:nvPr>
            <p:ph type="sldNum" sz="quarter" idx="12"/>
          </p:nvPr>
        </p:nvSpPr>
        <p:spPr>
          <a:xfrm>
            <a:off x="5791200" y="5372100"/>
            <a:ext cx="2133600" cy="304271"/>
          </a:xfrm>
        </p:spPr>
        <p:txBody>
          <a:bodyPr/>
          <a:lstStyle/>
          <a:p>
            <a:fld id="{6D649A46-D581-4B65-9805-5010BF2E2C2F}" type="slidenum">
              <a:rPr lang="en-US" sz="1400" smtClean="0">
                <a:solidFill>
                  <a:schemeClr val="bg1"/>
                </a:solidFill>
              </a:rPr>
              <a:t>18</a:t>
            </a:fld>
            <a:endParaRPr lang="en-US" sz="1400" dirty="0">
              <a:solidFill>
                <a:schemeClr val="bg1"/>
              </a:solidFill>
            </a:endParaRPr>
          </a:p>
        </p:txBody>
      </p:sp>
      <p:sp>
        <p:nvSpPr>
          <p:cNvPr id="6" name="Rectangle 5"/>
          <p:cNvSpPr/>
          <p:nvPr/>
        </p:nvSpPr>
        <p:spPr>
          <a:xfrm>
            <a:off x="381000" y="952500"/>
            <a:ext cx="830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911" y="4762500"/>
            <a:ext cx="1201089"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413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6700"/>
            <a:ext cx="8458200" cy="952500"/>
          </a:xfrm>
        </p:spPr>
        <p:txBody>
          <a:bodyPr>
            <a:normAutofit/>
          </a:bodyPr>
          <a:lstStyle/>
          <a:p>
            <a:pPr algn="l"/>
            <a:r>
              <a:rPr lang="en-US" sz="2800" dirty="0">
                <a:solidFill>
                  <a:srgbClr val="0000FF"/>
                </a:solidFill>
                <a:ea typeface="Cambria Math" pitchFamily="18" charset="0"/>
                <a:cs typeface="Calibri" pitchFamily="34" charset="0"/>
              </a:rPr>
              <a:t>REFERENCES</a:t>
            </a:r>
          </a:p>
        </p:txBody>
      </p:sp>
      <p:sp>
        <p:nvSpPr>
          <p:cNvPr id="3" name="Content Placeholder 2"/>
          <p:cNvSpPr>
            <a:spLocks noGrp="1"/>
          </p:cNvSpPr>
          <p:nvPr>
            <p:ph idx="1"/>
          </p:nvPr>
        </p:nvSpPr>
        <p:spPr>
          <a:xfrm>
            <a:off x="457200" y="1219200"/>
            <a:ext cx="8229600" cy="3856782"/>
          </a:xfrm>
        </p:spPr>
        <p:txBody>
          <a:bodyPr>
            <a:normAutofit fontScale="92500" lnSpcReduction="20000"/>
          </a:bodyPr>
          <a:lstStyle/>
          <a:p>
            <a:pPr marL="457200" lvl="0" indent="-228600" algn="l" rtl="0">
              <a:spcBef>
                <a:spcPts val="1200"/>
              </a:spcBef>
              <a:spcAft>
                <a:spcPts val="0"/>
              </a:spcAft>
              <a:buClr>
                <a:schemeClr val="dk2"/>
              </a:buClr>
              <a:buSzPts val="1200"/>
              <a:buFont typeface="Arial"/>
              <a:buNone/>
            </a:pPr>
            <a:r>
              <a:rPr lang="en-GB" sz="1800" dirty="0">
                <a:latin typeface="Times New Roman"/>
                <a:ea typeface="Times New Roman"/>
                <a:cs typeface="Times New Roman"/>
                <a:sym typeface="Times New Roman"/>
              </a:rPr>
              <a:t>[1].  Nir </a:t>
            </a:r>
            <a:r>
              <a:rPr lang="en-GB" sz="1800" dirty="0" err="1">
                <a:latin typeface="Times New Roman"/>
                <a:ea typeface="Times New Roman"/>
                <a:cs typeface="Times New Roman"/>
                <a:sym typeface="Times New Roman"/>
              </a:rPr>
              <a:t>Kshetri</a:t>
            </a:r>
            <a:r>
              <a:rPr lang="en-GB" sz="1800" dirty="0">
                <a:latin typeface="Times New Roman"/>
                <a:ea typeface="Times New Roman"/>
                <a:cs typeface="Times New Roman"/>
                <a:sym typeface="Times New Roman"/>
              </a:rPr>
              <a:t> and Jeffrey </a:t>
            </a:r>
            <a:r>
              <a:rPr lang="en-GB" sz="1800" dirty="0" err="1">
                <a:latin typeface="Times New Roman"/>
                <a:ea typeface="Times New Roman"/>
                <a:cs typeface="Times New Roman"/>
                <a:sym typeface="Times New Roman"/>
              </a:rPr>
              <a:t>Voas</a:t>
            </a:r>
            <a:r>
              <a:rPr lang="en-GB" sz="1800" dirty="0">
                <a:latin typeface="Times New Roman"/>
                <a:ea typeface="Times New Roman"/>
                <a:cs typeface="Times New Roman"/>
                <a:sym typeface="Times New Roman"/>
              </a:rPr>
              <a:t>, “Blockchain-Enabled E-Voting”, in IEEE Software, DOI: 10.1109/MS.2018.2801546, JULY/AUGUST 2018</a:t>
            </a:r>
          </a:p>
          <a:p>
            <a:pPr marL="457200" lvl="0" indent="-228600" algn="l" rtl="0">
              <a:spcBef>
                <a:spcPts val="0"/>
              </a:spcBef>
              <a:spcAft>
                <a:spcPts val="0"/>
              </a:spcAft>
              <a:buClr>
                <a:schemeClr val="dk2"/>
              </a:buClr>
              <a:buSzPts val="1200"/>
              <a:buFont typeface="Arial"/>
              <a:buNone/>
            </a:pPr>
            <a:r>
              <a:rPr lang="en-GB" sz="1800" dirty="0">
                <a:latin typeface="Times New Roman"/>
                <a:ea typeface="Times New Roman"/>
                <a:cs typeface="Times New Roman"/>
                <a:sym typeface="Times New Roman"/>
              </a:rPr>
              <a:t>[2].  </a:t>
            </a:r>
            <a:r>
              <a:rPr lang="en-GB" sz="1800" dirty="0" err="1">
                <a:latin typeface="Times New Roman"/>
                <a:ea typeface="Times New Roman"/>
                <a:cs typeface="Times New Roman"/>
                <a:sym typeface="Times New Roman"/>
              </a:rPr>
              <a:t>Fridrik</a:t>
            </a:r>
            <a:r>
              <a:rPr lang="en-GB" sz="1800" dirty="0">
                <a:latin typeface="Times New Roman"/>
                <a:ea typeface="Times New Roman"/>
                <a:cs typeface="Times New Roman"/>
                <a:sym typeface="Times New Roman"/>
              </a:rPr>
              <a:t> .P. </a:t>
            </a:r>
            <a:r>
              <a:rPr lang="en-GB" sz="1800" dirty="0" err="1">
                <a:latin typeface="Times New Roman"/>
                <a:ea typeface="Times New Roman"/>
                <a:cs typeface="Times New Roman"/>
                <a:sym typeface="Times New Roman"/>
              </a:rPr>
              <a:t>Hjalmarsson</a:t>
            </a:r>
            <a:r>
              <a:rPr lang="en-GB" sz="1800" dirty="0">
                <a:latin typeface="Times New Roman"/>
                <a:ea typeface="Times New Roman"/>
                <a:cs typeface="Times New Roman"/>
                <a:sym typeface="Times New Roman"/>
              </a:rPr>
              <a:t>, </a:t>
            </a:r>
            <a:r>
              <a:rPr lang="en-GB" sz="1800" dirty="0" err="1">
                <a:latin typeface="Times New Roman"/>
                <a:ea typeface="Times New Roman"/>
                <a:cs typeface="Times New Roman"/>
                <a:sym typeface="Times New Roman"/>
              </a:rPr>
              <a:t>Gunnlaugur</a:t>
            </a:r>
            <a:r>
              <a:rPr lang="en-GB" sz="1800" dirty="0">
                <a:latin typeface="Times New Roman"/>
                <a:ea typeface="Times New Roman"/>
                <a:cs typeface="Times New Roman"/>
                <a:sym typeface="Times New Roman"/>
              </a:rPr>
              <a:t> .K. </a:t>
            </a:r>
            <a:r>
              <a:rPr lang="en-GB" sz="1800" dirty="0" err="1">
                <a:latin typeface="Times New Roman"/>
                <a:ea typeface="Times New Roman"/>
                <a:cs typeface="Times New Roman"/>
                <a:sym typeface="Times New Roman"/>
              </a:rPr>
              <a:t>Hreidarsson</a:t>
            </a:r>
            <a:r>
              <a:rPr lang="en-GB" sz="1800" dirty="0">
                <a:latin typeface="Times New Roman"/>
                <a:ea typeface="Times New Roman"/>
                <a:cs typeface="Times New Roman"/>
                <a:sym typeface="Times New Roman"/>
              </a:rPr>
              <a:t>, “Blockchain-Based E-Voting System”, in School of Computer Science Reykjavik</a:t>
            </a:r>
            <a:br>
              <a:rPr lang="en-GB" sz="1800" dirty="0">
                <a:latin typeface="Times New Roman"/>
                <a:ea typeface="Times New Roman"/>
                <a:cs typeface="Times New Roman"/>
                <a:sym typeface="Times New Roman"/>
              </a:rPr>
            </a:br>
            <a:r>
              <a:rPr lang="en-GB" sz="1800" dirty="0">
                <a:latin typeface="Times New Roman"/>
                <a:ea typeface="Times New Roman"/>
                <a:cs typeface="Times New Roman"/>
                <a:sym typeface="Times New Roman"/>
              </a:rPr>
              <a:t>University, Iceland, JUNE 2018</a:t>
            </a:r>
          </a:p>
          <a:p>
            <a:pPr marL="457200" lvl="0" indent="-228600" algn="l" rtl="0">
              <a:spcBef>
                <a:spcPts val="0"/>
              </a:spcBef>
              <a:spcAft>
                <a:spcPts val="0"/>
              </a:spcAft>
              <a:buClr>
                <a:schemeClr val="dk2"/>
              </a:buClr>
              <a:buSzPts val="1200"/>
              <a:buFont typeface="Arial"/>
              <a:buNone/>
            </a:pPr>
            <a:r>
              <a:rPr lang="en-GB" sz="1800" dirty="0">
                <a:latin typeface="Times New Roman"/>
                <a:ea typeface="Times New Roman"/>
                <a:cs typeface="Times New Roman"/>
                <a:sym typeface="Times New Roman"/>
              </a:rPr>
              <a:t>[3].  Ahmed Ben </a:t>
            </a:r>
            <a:r>
              <a:rPr lang="en-GB" sz="1800" dirty="0" err="1">
                <a:latin typeface="Times New Roman"/>
                <a:ea typeface="Times New Roman"/>
                <a:cs typeface="Times New Roman"/>
                <a:sym typeface="Times New Roman"/>
              </a:rPr>
              <a:t>Ayed</a:t>
            </a:r>
            <a:r>
              <a:rPr lang="en-GB" sz="1800" dirty="0">
                <a:latin typeface="Times New Roman"/>
                <a:ea typeface="Times New Roman"/>
                <a:cs typeface="Times New Roman"/>
                <a:sym typeface="Times New Roman"/>
              </a:rPr>
              <a:t>, “A Conceptual Secure Blockchain- Based Electronic Voting System”, in International Journal of Network Security &amp; Its</a:t>
            </a:r>
            <a:br>
              <a:rPr lang="en-GB" sz="1800" dirty="0">
                <a:latin typeface="Times New Roman"/>
                <a:ea typeface="Times New Roman"/>
                <a:cs typeface="Times New Roman"/>
                <a:sym typeface="Times New Roman"/>
              </a:rPr>
            </a:br>
            <a:r>
              <a:rPr lang="en-GB" sz="1800" dirty="0">
                <a:latin typeface="Times New Roman"/>
                <a:ea typeface="Times New Roman"/>
                <a:cs typeface="Times New Roman"/>
                <a:sym typeface="Times New Roman"/>
              </a:rPr>
              <a:t>Applications (IJNSA) Vol.9, No.3, MAY 2017</a:t>
            </a:r>
          </a:p>
          <a:p>
            <a:pPr marL="457200" lvl="0" indent="-228600" algn="l" rtl="0">
              <a:spcBef>
                <a:spcPts val="0"/>
              </a:spcBef>
              <a:spcAft>
                <a:spcPts val="0"/>
              </a:spcAft>
              <a:buClr>
                <a:schemeClr val="dk2"/>
              </a:buClr>
              <a:buSzPts val="1200"/>
              <a:buFont typeface="Arial"/>
              <a:buNone/>
            </a:pPr>
            <a:r>
              <a:rPr lang="en-GB" sz="1800" dirty="0">
                <a:latin typeface="Times New Roman"/>
                <a:ea typeface="Times New Roman"/>
                <a:cs typeface="Times New Roman"/>
                <a:sym typeface="Times New Roman"/>
              </a:rPr>
              <a:t>[4].  Freya Sheer Hardwick, Apostolos </a:t>
            </a:r>
            <a:r>
              <a:rPr lang="en-GB" sz="1800" dirty="0" err="1">
                <a:latin typeface="Times New Roman"/>
                <a:ea typeface="Times New Roman"/>
                <a:cs typeface="Times New Roman"/>
                <a:sym typeface="Times New Roman"/>
              </a:rPr>
              <a:t>Gioulis</a:t>
            </a:r>
            <a:r>
              <a:rPr lang="en-GB" sz="1800" dirty="0">
                <a:latin typeface="Times New Roman"/>
                <a:ea typeface="Times New Roman"/>
                <a:cs typeface="Times New Roman"/>
                <a:sym typeface="Times New Roman"/>
              </a:rPr>
              <a:t>, Raja Naeem </a:t>
            </a:r>
            <a:r>
              <a:rPr lang="en-GB" sz="1800" dirty="0" err="1">
                <a:latin typeface="Times New Roman"/>
                <a:ea typeface="Times New Roman"/>
                <a:cs typeface="Times New Roman"/>
                <a:sym typeface="Times New Roman"/>
              </a:rPr>
              <a:t>Akram</a:t>
            </a:r>
            <a:r>
              <a:rPr lang="en-GB" sz="1800" dirty="0">
                <a:latin typeface="Times New Roman"/>
                <a:ea typeface="Times New Roman"/>
                <a:cs typeface="Times New Roman"/>
                <a:sym typeface="Times New Roman"/>
              </a:rPr>
              <a:t>, and Konstantinos </a:t>
            </a:r>
            <a:r>
              <a:rPr lang="en-GB" sz="1800" dirty="0" err="1">
                <a:latin typeface="Times New Roman"/>
                <a:ea typeface="Times New Roman"/>
                <a:cs typeface="Times New Roman"/>
                <a:sym typeface="Times New Roman"/>
              </a:rPr>
              <a:t>Markantonakis</a:t>
            </a:r>
            <a:r>
              <a:rPr lang="en-GB" sz="1800" dirty="0">
                <a:latin typeface="Times New Roman"/>
                <a:ea typeface="Times New Roman"/>
                <a:cs typeface="Times New Roman"/>
                <a:sym typeface="Times New Roman"/>
              </a:rPr>
              <a:t>, “E-Voting with Blockchain: An E-Voting</a:t>
            </a:r>
            <a:br>
              <a:rPr lang="en-GB" sz="1800" dirty="0">
                <a:latin typeface="Times New Roman"/>
                <a:ea typeface="Times New Roman"/>
                <a:cs typeface="Times New Roman"/>
                <a:sym typeface="Times New Roman"/>
              </a:rPr>
            </a:br>
            <a:r>
              <a:rPr lang="en-GB" sz="1800" dirty="0">
                <a:latin typeface="Times New Roman"/>
                <a:ea typeface="Times New Roman"/>
                <a:cs typeface="Times New Roman"/>
                <a:sym typeface="Times New Roman"/>
              </a:rPr>
              <a:t>Protocol with Decentralisation and Voter Privacy”, in ISG-SCC, Royal Holloway, University of London, Egham, United Kingdom, JULY 2018</a:t>
            </a:r>
          </a:p>
          <a:p>
            <a:pPr marL="457200" lvl="0" indent="-228600" algn="l" rtl="0">
              <a:spcBef>
                <a:spcPts val="0"/>
              </a:spcBef>
              <a:spcAft>
                <a:spcPts val="0"/>
              </a:spcAft>
              <a:buClr>
                <a:schemeClr val="dk2"/>
              </a:buClr>
              <a:buSzPts val="1200"/>
              <a:buFont typeface="Arial"/>
              <a:buNone/>
            </a:pPr>
            <a:r>
              <a:rPr lang="en-GB" sz="1800" dirty="0">
                <a:latin typeface="Times New Roman"/>
                <a:ea typeface="Times New Roman"/>
                <a:cs typeface="Times New Roman"/>
                <a:sym typeface="Times New Roman"/>
              </a:rPr>
              <a:t>[5].  Gaby G. </a:t>
            </a:r>
            <a:r>
              <a:rPr lang="en-GB" sz="1800" dirty="0" err="1">
                <a:latin typeface="Times New Roman"/>
                <a:ea typeface="Times New Roman"/>
                <a:cs typeface="Times New Roman"/>
                <a:sym typeface="Times New Roman"/>
              </a:rPr>
              <a:t>Dagher</a:t>
            </a:r>
            <a:r>
              <a:rPr lang="en-GB" sz="1800" dirty="0">
                <a:latin typeface="Times New Roman"/>
                <a:ea typeface="Times New Roman"/>
                <a:cs typeface="Times New Roman"/>
                <a:sym typeface="Times New Roman"/>
              </a:rPr>
              <a:t>, </a:t>
            </a:r>
            <a:r>
              <a:rPr lang="en-GB" sz="1800" dirty="0" err="1">
                <a:latin typeface="Times New Roman"/>
                <a:ea typeface="Times New Roman"/>
                <a:cs typeface="Times New Roman"/>
                <a:sym typeface="Times New Roman"/>
              </a:rPr>
              <a:t>Praneeth</a:t>
            </a:r>
            <a:r>
              <a:rPr lang="en-GB" sz="1800" dirty="0">
                <a:latin typeface="Times New Roman"/>
                <a:ea typeface="Times New Roman"/>
                <a:cs typeface="Times New Roman"/>
                <a:sym typeface="Times New Roman"/>
              </a:rPr>
              <a:t> Babu Marella, </a:t>
            </a:r>
            <a:r>
              <a:rPr lang="en-GB" sz="1800" dirty="0" err="1">
                <a:latin typeface="Times New Roman"/>
                <a:ea typeface="Times New Roman"/>
                <a:cs typeface="Times New Roman"/>
                <a:sym typeface="Times New Roman"/>
              </a:rPr>
              <a:t>Matea</a:t>
            </a:r>
            <a:r>
              <a:rPr lang="en-GB" sz="1800" dirty="0">
                <a:latin typeface="Times New Roman"/>
                <a:ea typeface="Times New Roman"/>
                <a:cs typeface="Times New Roman"/>
                <a:sym typeface="Times New Roman"/>
              </a:rPr>
              <a:t> </a:t>
            </a:r>
            <a:r>
              <a:rPr lang="en-GB" sz="1800" dirty="0" err="1">
                <a:latin typeface="Times New Roman"/>
                <a:ea typeface="Times New Roman"/>
                <a:cs typeface="Times New Roman"/>
                <a:sym typeface="Times New Roman"/>
              </a:rPr>
              <a:t>Milojkovic</a:t>
            </a:r>
            <a:r>
              <a:rPr lang="en-GB" sz="1800" dirty="0">
                <a:latin typeface="Times New Roman"/>
                <a:ea typeface="Times New Roman"/>
                <a:cs typeface="Times New Roman"/>
                <a:sym typeface="Times New Roman"/>
              </a:rPr>
              <a:t> and Jordan Mohler, “</a:t>
            </a:r>
            <a:r>
              <a:rPr lang="en-GB" sz="1800" dirty="0" err="1">
                <a:latin typeface="Times New Roman"/>
                <a:ea typeface="Times New Roman"/>
                <a:cs typeface="Times New Roman"/>
                <a:sym typeface="Times New Roman"/>
              </a:rPr>
              <a:t>BroncoVote</a:t>
            </a:r>
            <a:r>
              <a:rPr lang="en-GB" sz="1800" dirty="0">
                <a:latin typeface="Times New Roman"/>
                <a:ea typeface="Times New Roman"/>
                <a:cs typeface="Times New Roman"/>
                <a:sym typeface="Times New Roman"/>
              </a:rPr>
              <a:t>: Secure Voting System using Ethereum’s Blockchain”, DOI: 10.5220/0006609700960107, in Proceedings of the 4th International Conference on Information Systems Security and</a:t>
            </a:r>
            <a:br>
              <a:rPr lang="en-GB" sz="1800" dirty="0">
                <a:latin typeface="Times New Roman"/>
                <a:ea typeface="Times New Roman"/>
                <a:cs typeface="Times New Roman"/>
                <a:sym typeface="Times New Roman"/>
              </a:rPr>
            </a:br>
            <a:r>
              <a:rPr lang="en-GB" sz="1800" dirty="0">
                <a:latin typeface="Times New Roman"/>
                <a:ea typeface="Times New Roman"/>
                <a:cs typeface="Times New Roman"/>
                <a:sym typeface="Times New Roman"/>
              </a:rPr>
              <a:t>Privacy, pages 96-107, ISBN: 978-989-758-282-0, 2018</a:t>
            </a:r>
          </a:p>
        </p:txBody>
      </p:sp>
      <p:sp>
        <p:nvSpPr>
          <p:cNvPr id="4" name="Footer Placeholder 3"/>
          <p:cNvSpPr>
            <a:spLocks noGrp="1"/>
          </p:cNvSpPr>
          <p:nvPr>
            <p:ph type="ftr" sz="quarter" idx="11"/>
          </p:nvPr>
        </p:nvSpPr>
        <p:spPr>
          <a:xfrm>
            <a:off x="0" y="5296963"/>
            <a:ext cx="9144000" cy="418037"/>
          </a:xfrm>
          <a:solidFill>
            <a:srgbClr val="0070C0"/>
          </a:solidFill>
        </p:spPr>
        <p:txBody>
          <a:bodyPr/>
          <a:lstStyle/>
          <a:p>
            <a:r>
              <a:rPr lang="en-US" sz="1400" b="1" dirty="0">
                <a:solidFill>
                  <a:schemeClr val="bg1"/>
                </a:solidFill>
              </a:rPr>
              <a:t>GIET UNIVERSITY,  GUNUPUR</a:t>
            </a:r>
          </a:p>
        </p:txBody>
      </p:sp>
      <p:sp>
        <p:nvSpPr>
          <p:cNvPr id="5" name="Slide Number Placeholder 4"/>
          <p:cNvSpPr>
            <a:spLocks noGrp="1"/>
          </p:cNvSpPr>
          <p:nvPr>
            <p:ph type="sldNum" sz="quarter" idx="12"/>
          </p:nvPr>
        </p:nvSpPr>
        <p:spPr>
          <a:xfrm>
            <a:off x="5791200" y="5372100"/>
            <a:ext cx="2133600" cy="304271"/>
          </a:xfrm>
        </p:spPr>
        <p:txBody>
          <a:bodyPr/>
          <a:lstStyle/>
          <a:p>
            <a:fld id="{6D649A46-D581-4B65-9805-5010BF2E2C2F}" type="slidenum">
              <a:rPr lang="en-US" sz="1400" smtClean="0">
                <a:solidFill>
                  <a:schemeClr val="bg1"/>
                </a:solidFill>
              </a:rPr>
              <a:t>19</a:t>
            </a:fld>
            <a:endParaRPr lang="en-US" sz="1400" dirty="0">
              <a:solidFill>
                <a:schemeClr val="bg1"/>
              </a:solidFill>
            </a:endParaRPr>
          </a:p>
        </p:txBody>
      </p:sp>
      <p:sp>
        <p:nvSpPr>
          <p:cNvPr id="6" name="Rectangle 5"/>
          <p:cNvSpPr/>
          <p:nvPr/>
        </p:nvSpPr>
        <p:spPr>
          <a:xfrm>
            <a:off x="381000" y="952500"/>
            <a:ext cx="830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911" y="4762500"/>
            <a:ext cx="1201089"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0507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5296963"/>
            <a:ext cx="9144000" cy="418037"/>
          </a:xfrm>
          <a:solidFill>
            <a:srgbClr val="0070C0"/>
          </a:solidFill>
        </p:spPr>
        <p:txBody>
          <a:bodyPr/>
          <a:lstStyle/>
          <a:p>
            <a:r>
              <a:rPr lang="en-US" sz="1400" b="1" dirty="0">
                <a:solidFill>
                  <a:schemeClr val="bg1"/>
                </a:solidFill>
              </a:rPr>
              <a:t>GIET UNIVERSITTY,  GUNUPUR</a:t>
            </a:r>
          </a:p>
        </p:txBody>
      </p:sp>
      <p:sp>
        <p:nvSpPr>
          <p:cNvPr id="5" name="Slide Number Placeholder 4"/>
          <p:cNvSpPr>
            <a:spLocks noGrp="1"/>
          </p:cNvSpPr>
          <p:nvPr>
            <p:ph type="sldNum" sz="quarter" idx="12"/>
          </p:nvPr>
        </p:nvSpPr>
        <p:spPr>
          <a:xfrm>
            <a:off x="5791200" y="5372100"/>
            <a:ext cx="2133600" cy="304271"/>
          </a:xfrm>
        </p:spPr>
        <p:txBody>
          <a:bodyPr/>
          <a:lstStyle/>
          <a:p>
            <a:fld id="{6D649A46-D581-4B65-9805-5010BF2E2C2F}" type="slidenum">
              <a:rPr lang="en-US" sz="1400" smtClean="0">
                <a:solidFill>
                  <a:schemeClr val="bg1"/>
                </a:solidFill>
              </a:rPr>
              <a:t>2</a:t>
            </a:fld>
            <a:endParaRPr lang="en-US" sz="1400"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911" y="4762500"/>
            <a:ext cx="1201089"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Google Shape;67;p14">
            <a:extLst>
              <a:ext uri="{FF2B5EF4-FFF2-40B4-BE49-F238E27FC236}">
                <a16:creationId xmlns:a16="http://schemas.microsoft.com/office/drawing/2014/main" id="{A93208E5-886E-481D-98AD-A9817986414E}"/>
              </a:ext>
            </a:extLst>
          </p:cNvPr>
          <p:cNvPicPr preferRelativeResize="0"/>
          <p:nvPr/>
        </p:nvPicPr>
        <p:blipFill>
          <a:blip r:embed="rId4">
            <a:alphaModFix/>
          </a:blip>
          <a:stretch>
            <a:fillRect/>
          </a:stretch>
        </p:blipFill>
        <p:spPr>
          <a:xfrm>
            <a:off x="1186543" y="800100"/>
            <a:ext cx="6705600" cy="3772429"/>
          </a:xfrm>
          <a:prstGeom prst="rect">
            <a:avLst/>
          </a:prstGeom>
          <a:noFill/>
          <a:ln>
            <a:noFill/>
          </a:ln>
        </p:spPr>
      </p:pic>
    </p:spTree>
    <p:extLst>
      <p:ext uri="{BB962C8B-B14F-4D97-AF65-F5344CB8AC3E}">
        <p14:creationId xmlns:p14="http://schemas.microsoft.com/office/powerpoint/2010/main" val="58944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7576" y="1056132"/>
            <a:ext cx="8229600" cy="3924036"/>
          </a:xfrm>
        </p:spPr>
        <p:txBody>
          <a:bodyPr>
            <a:normAutofit/>
          </a:bodyPr>
          <a:lstStyle/>
          <a:p>
            <a:pPr marL="457200" lvl="0" indent="-457200">
              <a:buFont typeface="+mj-lt"/>
              <a:buAutoNum type="arabicPeriod"/>
            </a:pPr>
            <a:endParaRPr lang="en-US" sz="2100" dirty="0"/>
          </a:p>
          <a:p>
            <a:pPr algn="just">
              <a:buFont typeface="Wingdings" pitchFamily="2" charset="2"/>
              <a:buChar char="Ø"/>
            </a:pPr>
            <a:endParaRPr lang="en-US" sz="2000" dirty="0"/>
          </a:p>
        </p:txBody>
      </p:sp>
      <p:sp>
        <p:nvSpPr>
          <p:cNvPr id="4" name="Footer Placeholder 3"/>
          <p:cNvSpPr>
            <a:spLocks noGrp="1"/>
          </p:cNvSpPr>
          <p:nvPr>
            <p:ph type="ftr" sz="quarter" idx="11"/>
          </p:nvPr>
        </p:nvSpPr>
        <p:spPr>
          <a:xfrm>
            <a:off x="0" y="5448829"/>
            <a:ext cx="9144000" cy="304271"/>
          </a:xfrm>
          <a:solidFill>
            <a:srgbClr val="0070C0"/>
          </a:solidFill>
        </p:spPr>
        <p:txBody>
          <a:bodyPr/>
          <a:lstStyle/>
          <a:p>
            <a:r>
              <a:rPr lang="en-US" sz="1400" dirty="0">
                <a:solidFill>
                  <a:schemeClr val="bg1"/>
                </a:solidFill>
              </a:rPr>
              <a:t>GIET UNIVERSITTY,  GUNUPUR</a:t>
            </a:r>
          </a:p>
        </p:txBody>
      </p:sp>
      <p:sp>
        <p:nvSpPr>
          <p:cNvPr id="5" name="Slide Number Placeholder 4"/>
          <p:cNvSpPr>
            <a:spLocks noGrp="1"/>
          </p:cNvSpPr>
          <p:nvPr>
            <p:ph type="sldNum" sz="quarter" idx="12"/>
          </p:nvPr>
        </p:nvSpPr>
        <p:spPr>
          <a:xfrm>
            <a:off x="6172200" y="5448829"/>
            <a:ext cx="2133600" cy="304271"/>
          </a:xfrm>
        </p:spPr>
        <p:txBody>
          <a:bodyPr/>
          <a:lstStyle/>
          <a:p>
            <a:fld id="{6D649A46-D581-4B65-9805-5010BF2E2C2F}" type="slidenum">
              <a:rPr lang="en-US" smtClean="0">
                <a:solidFill>
                  <a:schemeClr val="bg1"/>
                </a:solidFill>
              </a:rPr>
              <a:t>20</a:t>
            </a:fld>
            <a:endParaRPr lang="en-US" dirty="0">
              <a:solidFill>
                <a:schemeClr val="bg1"/>
              </a:solidFill>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200" y="4762500"/>
            <a:ext cx="1283685" cy="118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Download Information Human Text Faq Question Behavior HQ PNG Image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1538" y="2273901"/>
            <a:ext cx="3185548" cy="3185548"/>
          </a:xfrm>
          <a:prstGeom prst="rect">
            <a:avLst/>
          </a:prstGeom>
        </p:spPr>
      </p:pic>
      <p:pic>
        <p:nvPicPr>
          <p:cNvPr id="9" name="Picture 8" descr="Thank you 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0522" y="315896"/>
            <a:ext cx="5475624" cy="3532203"/>
          </a:xfrm>
          <a:prstGeom prst="rect">
            <a:avLst/>
          </a:prstGeom>
        </p:spPr>
      </p:pic>
    </p:spTree>
    <p:extLst>
      <p:ext uri="{BB962C8B-B14F-4D97-AF65-F5344CB8AC3E}">
        <p14:creationId xmlns:p14="http://schemas.microsoft.com/office/powerpoint/2010/main" val="17950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5296963"/>
            <a:ext cx="9144000" cy="418037"/>
          </a:xfrm>
          <a:solidFill>
            <a:srgbClr val="0070C0"/>
          </a:solidFill>
        </p:spPr>
        <p:txBody>
          <a:bodyPr/>
          <a:lstStyle/>
          <a:p>
            <a:r>
              <a:rPr lang="en-US" sz="1400" b="1" dirty="0">
                <a:solidFill>
                  <a:schemeClr val="bg1"/>
                </a:solidFill>
              </a:rPr>
              <a:t>GIET UNIVERSITTY,  GUNUPUR</a:t>
            </a:r>
          </a:p>
        </p:txBody>
      </p:sp>
      <p:sp>
        <p:nvSpPr>
          <p:cNvPr id="5" name="Slide Number Placeholder 4"/>
          <p:cNvSpPr>
            <a:spLocks noGrp="1"/>
          </p:cNvSpPr>
          <p:nvPr>
            <p:ph type="sldNum" sz="quarter" idx="12"/>
          </p:nvPr>
        </p:nvSpPr>
        <p:spPr>
          <a:xfrm>
            <a:off x="5791200" y="5372100"/>
            <a:ext cx="2133600" cy="304271"/>
          </a:xfrm>
        </p:spPr>
        <p:txBody>
          <a:bodyPr/>
          <a:lstStyle/>
          <a:p>
            <a:fld id="{6D649A46-D581-4B65-9805-5010BF2E2C2F}" type="slidenum">
              <a:rPr lang="en-US" sz="1400" smtClean="0">
                <a:solidFill>
                  <a:schemeClr val="bg1"/>
                </a:solidFill>
              </a:rPr>
              <a:t>3</a:t>
            </a:fld>
            <a:endParaRPr lang="en-US" sz="1400"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911" y="4762500"/>
            <a:ext cx="1201089"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Google Shape;74;p15">
            <a:extLst>
              <a:ext uri="{FF2B5EF4-FFF2-40B4-BE49-F238E27FC236}">
                <a16:creationId xmlns:a16="http://schemas.microsoft.com/office/drawing/2014/main" id="{23DC7EDF-790C-42E1-A721-6B2CDAF005D5}"/>
              </a:ext>
            </a:extLst>
          </p:cNvPr>
          <p:cNvPicPr preferRelativeResize="0"/>
          <p:nvPr/>
        </p:nvPicPr>
        <p:blipFill>
          <a:blip r:embed="rId4">
            <a:alphaModFix/>
          </a:blip>
          <a:stretch>
            <a:fillRect/>
          </a:stretch>
        </p:blipFill>
        <p:spPr>
          <a:xfrm>
            <a:off x="1048219" y="817096"/>
            <a:ext cx="7047561" cy="3886200"/>
          </a:xfrm>
          <a:prstGeom prst="rect">
            <a:avLst/>
          </a:prstGeom>
          <a:noFill/>
          <a:ln>
            <a:noFill/>
          </a:ln>
        </p:spPr>
      </p:pic>
    </p:spTree>
    <p:extLst>
      <p:ext uri="{BB962C8B-B14F-4D97-AF65-F5344CB8AC3E}">
        <p14:creationId xmlns:p14="http://schemas.microsoft.com/office/powerpoint/2010/main" val="3728599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865"/>
            <a:ext cx="8458200" cy="952500"/>
          </a:xfrm>
        </p:spPr>
        <p:txBody>
          <a:bodyPr>
            <a:normAutofit/>
          </a:bodyPr>
          <a:lstStyle/>
          <a:p>
            <a:pPr algn="l"/>
            <a:r>
              <a:rPr lang="en-US" sz="2800" dirty="0">
                <a:solidFill>
                  <a:srgbClr val="0000FF"/>
                </a:solidFill>
                <a:ea typeface="Cambria Math" pitchFamily="18" charset="0"/>
                <a:cs typeface="Calibri" pitchFamily="34" charset="0"/>
              </a:rPr>
              <a:t>AGENDA</a:t>
            </a:r>
          </a:p>
        </p:txBody>
      </p:sp>
      <p:sp>
        <p:nvSpPr>
          <p:cNvPr id="3" name="Content Placeholder 2"/>
          <p:cNvSpPr>
            <a:spLocks noGrp="1"/>
          </p:cNvSpPr>
          <p:nvPr>
            <p:ph idx="1"/>
          </p:nvPr>
        </p:nvSpPr>
        <p:spPr>
          <a:xfrm>
            <a:off x="457200" y="1470922"/>
            <a:ext cx="8229600" cy="3291578"/>
          </a:xfrm>
        </p:spPr>
        <p:txBody>
          <a:bodyPr>
            <a:normAutofit/>
          </a:bodyPr>
          <a:lstStyle/>
          <a:p>
            <a:pPr marL="457200" indent="-457200">
              <a:lnSpc>
                <a:spcPct val="150000"/>
              </a:lnSpc>
              <a:buFont typeface="+mj-lt"/>
              <a:buAutoNum type="arabicPeriod"/>
            </a:pPr>
            <a:r>
              <a:rPr lang="en-US" sz="1800" dirty="0">
                <a:cs typeface="Times New Roman" pitchFamily="18" charset="0"/>
              </a:rPr>
              <a:t>Election E-Voting</a:t>
            </a:r>
          </a:p>
          <a:p>
            <a:pPr marL="457200" indent="-457200">
              <a:lnSpc>
                <a:spcPct val="150000"/>
              </a:lnSpc>
              <a:buFont typeface="+mj-lt"/>
              <a:buAutoNum type="arabicPeriod"/>
            </a:pPr>
            <a:r>
              <a:rPr lang="en-US" sz="1800" dirty="0">
                <a:cs typeface="Times New Roman" pitchFamily="18" charset="0"/>
              </a:rPr>
              <a:t>Blockchain Voting System</a:t>
            </a:r>
          </a:p>
          <a:p>
            <a:pPr marL="457200" indent="-457200">
              <a:lnSpc>
                <a:spcPct val="150000"/>
              </a:lnSpc>
              <a:buFont typeface="+mj-lt"/>
              <a:buAutoNum type="arabicPeriod"/>
            </a:pPr>
            <a:r>
              <a:rPr lang="en-US" sz="1800" dirty="0">
                <a:cs typeface="Times New Roman" pitchFamily="18" charset="0"/>
              </a:rPr>
              <a:t>System Requirement</a:t>
            </a:r>
          </a:p>
          <a:p>
            <a:pPr marL="457200" indent="-457200">
              <a:lnSpc>
                <a:spcPct val="150000"/>
              </a:lnSpc>
              <a:buFont typeface="+mj-lt"/>
              <a:buAutoNum type="arabicPeriod"/>
            </a:pPr>
            <a:r>
              <a:rPr lang="en-US" sz="1800" dirty="0">
                <a:cs typeface="Times New Roman" pitchFamily="18" charset="0"/>
              </a:rPr>
              <a:t>Flow Chart</a:t>
            </a:r>
          </a:p>
          <a:p>
            <a:pPr marL="457200" indent="-457200">
              <a:lnSpc>
                <a:spcPct val="150000"/>
              </a:lnSpc>
              <a:buFont typeface="+mj-lt"/>
              <a:buAutoNum type="arabicPeriod"/>
            </a:pPr>
            <a:r>
              <a:rPr lang="en-US" sz="1800" dirty="0">
                <a:cs typeface="Times New Roman" pitchFamily="18" charset="0"/>
              </a:rPr>
              <a:t>Result</a:t>
            </a:r>
          </a:p>
          <a:p>
            <a:pPr marL="457200" indent="-457200">
              <a:lnSpc>
                <a:spcPct val="150000"/>
              </a:lnSpc>
              <a:buFont typeface="+mj-lt"/>
              <a:buAutoNum type="arabicPeriod"/>
            </a:pPr>
            <a:r>
              <a:rPr lang="en-US" sz="1800" dirty="0">
                <a:cs typeface="Times New Roman" pitchFamily="18" charset="0"/>
              </a:rPr>
              <a:t>Conclusion</a:t>
            </a:r>
          </a:p>
          <a:p>
            <a:pPr marL="457200" indent="-457200">
              <a:lnSpc>
                <a:spcPct val="150000"/>
              </a:lnSpc>
              <a:buFont typeface="+mj-lt"/>
              <a:buAutoNum type="arabicPeriod"/>
            </a:pPr>
            <a:r>
              <a:rPr lang="en-US" sz="1800" dirty="0">
                <a:cs typeface="Times New Roman" pitchFamily="18" charset="0"/>
              </a:rPr>
              <a:t>References</a:t>
            </a:r>
          </a:p>
        </p:txBody>
      </p:sp>
      <p:sp>
        <p:nvSpPr>
          <p:cNvPr id="4" name="Footer Placeholder 3"/>
          <p:cNvSpPr>
            <a:spLocks noGrp="1"/>
          </p:cNvSpPr>
          <p:nvPr>
            <p:ph type="ftr" sz="quarter" idx="11"/>
          </p:nvPr>
        </p:nvSpPr>
        <p:spPr>
          <a:xfrm>
            <a:off x="0" y="5296963"/>
            <a:ext cx="9144000" cy="418037"/>
          </a:xfrm>
          <a:solidFill>
            <a:srgbClr val="0070C0"/>
          </a:solidFill>
        </p:spPr>
        <p:txBody>
          <a:bodyPr/>
          <a:lstStyle/>
          <a:p>
            <a:r>
              <a:rPr lang="en-US" sz="1400" b="1" dirty="0">
                <a:solidFill>
                  <a:schemeClr val="bg1"/>
                </a:solidFill>
              </a:rPr>
              <a:t>GIET UNIVERSITTY,  GUNUPUR</a:t>
            </a:r>
          </a:p>
        </p:txBody>
      </p:sp>
      <p:sp>
        <p:nvSpPr>
          <p:cNvPr id="5" name="Slide Number Placeholder 4"/>
          <p:cNvSpPr>
            <a:spLocks noGrp="1"/>
          </p:cNvSpPr>
          <p:nvPr>
            <p:ph type="sldNum" sz="quarter" idx="12"/>
          </p:nvPr>
        </p:nvSpPr>
        <p:spPr>
          <a:xfrm>
            <a:off x="5791200" y="5372100"/>
            <a:ext cx="2133600" cy="304271"/>
          </a:xfrm>
        </p:spPr>
        <p:txBody>
          <a:bodyPr/>
          <a:lstStyle/>
          <a:p>
            <a:fld id="{6D649A46-D581-4B65-9805-5010BF2E2C2F}" type="slidenum">
              <a:rPr lang="en-US" sz="1400" smtClean="0">
                <a:solidFill>
                  <a:schemeClr val="bg1"/>
                </a:solidFill>
              </a:rPr>
              <a:t>4</a:t>
            </a:fld>
            <a:endParaRPr lang="en-US" sz="1400" dirty="0">
              <a:solidFill>
                <a:schemeClr val="bg1"/>
              </a:solidFill>
            </a:endParaRPr>
          </a:p>
        </p:txBody>
      </p:sp>
      <p:sp>
        <p:nvSpPr>
          <p:cNvPr id="6" name="Rectangle 5"/>
          <p:cNvSpPr/>
          <p:nvPr/>
        </p:nvSpPr>
        <p:spPr>
          <a:xfrm>
            <a:off x="381000" y="952500"/>
            <a:ext cx="830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911" y="4762500"/>
            <a:ext cx="1201089"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9334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23900"/>
            <a:ext cx="8458200" cy="952500"/>
          </a:xfrm>
        </p:spPr>
        <p:txBody>
          <a:bodyPr>
            <a:normAutofit fontScale="90000"/>
          </a:bodyPr>
          <a:lstStyle/>
          <a:p>
            <a:pPr algn="l"/>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r>
              <a:rPr lang="en-US" sz="3200" dirty="0">
                <a:solidFill>
                  <a:srgbClr val="0000FF"/>
                </a:solidFill>
                <a:ea typeface="Cambria Math" pitchFamily="18" charset="0"/>
                <a:cs typeface="Calibri" pitchFamily="34" charset="0"/>
              </a:rPr>
              <a:t>Election E-Voting </a:t>
            </a: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endParaRPr lang="en-US" sz="3200" dirty="0">
              <a:solidFill>
                <a:srgbClr val="0000FF"/>
              </a:solidFill>
              <a:ea typeface="Cambria Math" pitchFamily="18" charset="0"/>
              <a:cs typeface="Calibri" pitchFamily="34" charset="0"/>
            </a:endParaRPr>
          </a:p>
        </p:txBody>
      </p:sp>
      <p:sp>
        <p:nvSpPr>
          <p:cNvPr id="3" name="Content Placeholder 2"/>
          <p:cNvSpPr>
            <a:spLocks noGrp="1"/>
          </p:cNvSpPr>
          <p:nvPr>
            <p:ph idx="1"/>
          </p:nvPr>
        </p:nvSpPr>
        <p:spPr>
          <a:xfrm>
            <a:off x="381000" y="1599934"/>
            <a:ext cx="8229600" cy="3124998"/>
          </a:xfrm>
        </p:spPr>
        <p:txBody>
          <a:bodyPr>
            <a:normAutofit/>
          </a:bodyPr>
          <a:lstStyle/>
          <a:p>
            <a:r>
              <a:rPr lang="en-US" sz="1800" dirty="0">
                <a:highlight>
                  <a:srgbClr val="FFFFFF"/>
                </a:highlight>
                <a:latin typeface="Times New Roman"/>
                <a:ea typeface="Times New Roman"/>
                <a:cs typeface="Times New Roman"/>
                <a:sym typeface="Times New Roman"/>
              </a:rPr>
              <a:t>Elections are fundamental pillar of a democratic system enabling the general public to express their views in the form of a vote. Due to their significance to our society, the election process should be transparent and reliable so as to ensure participants of its credibility. Within this context, the approach to voting has been an ever evolving domain. This evolution is primarily driven by the efforts to make the system secure, verifiable and transparent.  </a:t>
            </a:r>
          </a:p>
          <a:p>
            <a:r>
              <a:rPr lang="en-US" sz="1800" dirty="0">
                <a:highlight>
                  <a:srgbClr val="FCFCFC"/>
                </a:highlight>
                <a:latin typeface="Times New Roman"/>
                <a:ea typeface="Times New Roman"/>
                <a:cs typeface="Times New Roman"/>
                <a:sym typeface="Times New Roman"/>
              </a:rPr>
              <a:t>During voting, the person to be elected is the candidate of an election, and the person who casts a ballot for their chosen candidate is voter . Usually, the voter can vote in accordance with the list of candidate or vote for any other persons he/her prefers.</a:t>
            </a:r>
            <a:r>
              <a:rPr lang="en-US" sz="1800" dirty="0">
                <a:highlight>
                  <a:srgbClr val="FFFFFF"/>
                </a:highlight>
                <a:latin typeface="Times New Roman"/>
                <a:ea typeface="Times New Roman"/>
                <a:cs typeface="Times New Roman"/>
                <a:sym typeface="Times New Roman"/>
              </a:rPr>
              <a:t> </a:t>
            </a:r>
          </a:p>
          <a:p>
            <a:pPr algn="l"/>
            <a:endParaRPr lang="en-US" sz="1800" b="0" i="0" dirty="0">
              <a:effectLst/>
              <a:latin typeface="ff2"/>
            </a:endParaRPr>
          </a:p>
          <a:p>
            <a:pPr>
              <a:lnSpc>
                <a:spcPct val="150000"/>
              </a:lnSpc>
            </a:pPr>
            <a:endParaRPr lang="en-US" sz="1800" dirty="0">
              <a:cs typeface="Times New Roman" pitchFamily="18" charset="0"/>
            </a:endParaRPr>
          </a:p>
        </p:txBody>
      </p:sp>
      <p:sp>
        <p:nvSpPr>
          <p:cNvPr id="4" name="Footer Placeholder 3"/>
          <p:cNvSpPr>
            <a:spLocks noGrp="1"/>
          </p:cNvSpPr>
          <p:nvPr>
            <p:ph type="ftr" sz="quarter" idx="11"/>
          </p:nvPr>
        </p:nvSpPr>
        <p:spPr>
          <a:xfrm>
            <a:off x="0" y="5296963"/>
            <a:ext cx="9144000" cy="418037"/>
          </a:xfrm>
          <a:solidFill>
            <a:srgbClr val="0070C0"/>
          </a:solidFill>
        </p:spPr>
        <p:txBody>
          <a:bodyPr/>
          <a:lstStyle/>
          <a:p>
            <a:r>
              <a:rPr lang="en-US" sz="1400" b="1" dirty="0">
                <a:solidFill>
                  <a:schemeClr val="bg1"/>
                </a:solidFill>
              </a:rPr>
              <a:t>GIET UNIVERSITTY,  GUNUPUR</a:t>
            </a:r>
          </a:p>
        </p:txBody>
      </p:sp>
      <p:sp>
        <p:nvSpPr>
          <p:cNvPr id="5" name="Slide Number Placeholder 4"/>
          <p:cNvSpPr>
            <a:spLocks noGrp="1"/>
          </p:cNvSpPr>
          <p:nvPr>
            <p:ph type="sldNum" sz="quarter" idx="12"/>
          </p:nvPr>
        </p:nvSpPr>
        <p:spPr>
          <a:xfrm>
            <a:off x="5791200" y="5372100"/>
            <a:ext cx="2133600" cy="304271"/>
          </a:xfrm>
        </p:spPr>
        <p:txBody>
          <a:bodyPr/>
          <a:lstStyle/>
          <a:p>
            <a:fld id="{6D649A46-D581-4B65-9805-5010BF2E2C2F}" type="slidenum">
              <a:rPr lang="en-US" sz="1400" smtClean="0">
                <a:solidFill>
                  <a:schemeClr val="bg1"/>
                </a:solidFill>
              </a:rPr>
              <a:t>5</a:t>
            </a:fld>
            <a:endParaRPr lang="en-US" sz="1400" dirty="0">
              <a:solidFill>
                <a:schemeClr val="bg1"/>
              </a:solidFill>
            </a:endParaRPr>
          </a:p>
        </p:txBody>
      </p:sp>
      <p:sp>
        <p:nvSpPr>
          <p:cNvPr id="6" name="Rectangle 5"/>
          <p:cNvSpPr/>
          <p:nvPr/>
        </p:nvSpPr>
        <p:spPr>
          <a:xfrm>
            <a:off x="381000" y="952500"/>
            <a:ext cx="830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911" y="4762500"/>
            <a:ext cx="1201089"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8343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23900"/>
            <a:ext cx="8458200" cy="952500"/>
          </a:xfrm>
        </p:spPr>
        <p:txBody>
          <a:bodyPr>
            <a:normAutofit fontScale="90000"/>
          </a:bodyPr>
          <a:lstStyle/>
          <a:p>
            <a:pPr algn="l"/>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r>
              <a:rPr lang="en-US" sz="3200" dirty="0">
                <a:solidFill>
                  <a:srgbClr val="0000FF"/>
                </a:solidFill>
                <a:ea typeface="Cambria Math" pitchFamily="18" charset="0"/>
                <a:cs typeface="Calibri" pitchFamily="34" charset="0"/>
              </a:rPr>
              <a:t>Blockchain Voting System</a:t>
            </a: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br>
              <a:rPr lang="en-US" sz="3200" dirty="0">
                <a:solidFill>
                  <a:srgbClr val="0000FF"/>
                </a:solidFill>
                <a:ea typeface="Cambria Math" pitchFamily="18" charset="0"/>
                <a:cs typeface="Calibri" pitchFamily="34" charset="0"/>
              </a:rPr>
            </a:br>
            <a:endParaRPr lang="en-US" sz="3200" dirty="0">
              <a:solidFill>
                <a:srgbClr val="0000FF"/>
              </a:solidFill>
              <a:ea typeface="Cambria Math" pitchFamily="18" charset="0"/>
              <a:cs typeface="Calibri" pitchFamily="34" charset="0"/>
            </a:endParaRPr>
          </a:p>
        </p:txBody>
      </p:sp>
      <p:sp>
        <p:nvSpPr>
          <p:cNvPr id="3" name="Content Placeholder 2"/>
          <p:cNvSpPr>
            <a:spLocks noGrp="1"/>
          </p:cNvSpPr>
          <p:nvPr>
            <p:ph idx="1"/>
          </p:nvPr>
        </p:nvSpPr>
        <p:spPr>
          <a:xfrm>
            <a:off x="419100" y="2262873"/>
            <a:ext cx="8229600" cy="1775728"/>
          </a:xfrm>
        </p:spPr>
        <p:txBody>
          <a:bodyPr>
            <a:normAutofit/>
          </a:bodyPr>
          <a:lstStyle/>
          <a:p>
            <a:r>
              <a:rPr lang="en-GB" sz="1800" dirty="0">
                <a:solidFill>
                  <a:srgbClr val="111111"/>
                </a:solidFill>
                <a:latin typeface="Arial"/>
                <a:ea typeface="Arial"/>
                <a:cs typeface="Arial"/>
                <a:sym typeface="Arial"/>
              </a:rPr>
              <a:t>Blockchain technology provides a platform for creating a highly secure, decentralized, anonymized, yet auditable chain of record, used presently in cryptocurrency systems</a:t>
            </a:r>
            <a:endParaRPr lang="en-US" sz="1800" dirty="0">
              <a:highlight>
                <a:srgbClr val="FFFFFF"/>
              </a:highlight>
              <a:latin typeface="Times New Roman"/>
              <a:ea typeface="Times New Roman"/>
              <a:cs typeface="Times New Roman"/>
              <a:sym typeface="Times New Roman"/>
            </a:endParaRPr>
          </a:p>
          <a:p>
            <a:r>
              <a:rPr lang="en-US" sz="1800" dirty="0">
                <a:solidFill>
                  <a:srgbClr val="111111"/>
                </a:solidFill>
                <a:latin typeface="Arial"/>
                <a:ea typeface="Arial"/>
                <a:cs typeface="Arial"/>
                <a:sym typeface="Arial"/>
              </a:rPr>
              <a:t>This same technology could also be used to record and report votes and prevent many types of voter fraud in elections.</a:t>
            </a:r>
          </a:p>
          <a:p>
            <a:pPr algn="l"/>
            <a:endParaRPr lang="en-US" sz="1800" b="0" i="0" dirty="0">
              <a:effectLst/>
              <a:latin typeface="ff2"/>
            </a:endParaRPr>
          </a:p>
          <a:p>
            <a:pPr>
              <a:lnSpc>
                <a:spcPct val="150000"/>
              </a:lnSpc>
            </a:pPr>
            <a:endParaRPr lang="en-US" sz="1800" dirty="0">
              <a:cs typeface="Times New Roman" pitchFamily="18" charset="0"/>
            </a:endParaRPr>
          </a:p>
        </p:txBody>
      </p:sp>
      <p:sp>
        <p:nvSpPr>
          <p:cNvPr id="4" name="Footer Placeholder 3"/>
          <p:cNvSpPr>
            <a:spLocks noGrp="1"/>
          </p:cNvSpPr>
          <p:nvPr>
            <p:ph type="ftr" sz="quarter" idx="11"/>
          </p:nvPr>
        </p:nvSpPr>
        <p:spPr>
          <a:xfrm>
            <a:off x="0" y="5296963"/>
            <a:ext cx="9144000" cy="418037"/>
          </a:xfrm>
          <a:solidFill>
            <a:srgbClr val="0070C0"/>
          </a:solidFill>
        </p:spPr>
        <p:txBody>
          <a:bodyPr/>
          <a:lstStyle/>
          <a:p>
            <a:r>
              <a:rPr lang="en-US" sz="1400" b="1" dirty="0">
                <a:solidFill>
                  <a:schemeClr val="bg1"/>
                </a:solidFill>
              </a:rPr>
              <a:t>GIET UNIVERSITTY,  GUNUPUR</a:t>
            </a:r>
          </a:p>
        </p:txBody>
      </p:sp>
      <p:sp>
        <p:nvSpPr>
          <p:cNvPr id="5" name="Slide Number Placeholder 4"/>
          <p:cNvSpPr>
            <a:spLocks noGrp="1"/>
          </p:cNvSpPr>
          <p:nvPr>
            <p:ph type="sldNum" sz="quarter" idx="12"/>
          </p:nvPr>
        </p:nvSpPr>
        <p:spPr>
          <a:xfrm>
            <a:off x="5791200" y="5372100"/>
            <a:ext cx="2133600" cy="304271"/>
          </a:xfrm>
        </p:spPr>
        <p:txBody>
          <a:bodyPr/>
          <a:lstStyle/>
          <a:p>
            <a:fld id="{6D649A46-D581-4B65-9805-5010BF2E2C2F}" type="slidenum">
              <a:rPr lang="en-US" sz="1400" smtClean="0">
                <a:solidFill>
                  <a:schemeClr val="bg1"/>
                </a:solidFill>
              </a:rPr>
              <a:t>6</a:t>
            </a:fld>
            <a:endParaRPr lang="en-US" sz="1400" dirty="0">
              <a:solidFill>
                <a:schemeClr val="bg1"/>
              </a:solidFill>
            </a:endParaRPr>
          </a:p>
        </p:txBody>
      </p:sp>
      <p:sp>
        <p:nvSpPr>
          <p:cNvPr id="6" name="Rectangle 5"/>
          <p:cNvSpPr/>
          <p:nvPr/>
        </p:nvSpPr>
        <p:spPr>
          <a:xfrm>
            <a:off x="381000" y="952500"/>
            <a:ext cx="830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911" y="4762500"/>
            <a:ext cx="1201089"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7119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6700"/>
            <a:ext cx="8458200" cy="952500"/>
          </a:xfrm>
        </p:spPr>
        <p:txBody>
          <a:bodyPr>
            <a:normAutofit/>
          </a:bodyPr>
          <a:lstStyle/>
          <a:p>
            <a:pPr algn="l"/>
            <a:r>
              <a:rPr lang="en-US" sz="2800" dirty="0">
                <a:solidFill>
                  <a:srgbClr val="0000FF"/>
                </a:solidFill>
                <a:ea typeface="Cambria Math" pitchFamily="18" charset="0"/>
                <a:cs typeface="Calibri" pitchFamily="34" charset="0"/>
              </a:rPr>
              <a:t>System Requirements</a:t>
            </a:r>
          </a:p>
        </p:txBody>
      </p:sp>
      <p:sp>
        <p:nvSpPr>
          <p:cNvPr id="3" name="Content Placeholder 2"/>
          <p:cNvSpPr>
            <a:spLocks noGrp="1"/>
          </p:cNvSpPr>
          <p:nvPr>
            <p:ph idx="1"/>
          </p:nvPr>
        </p:nvSpPr>
        <p:spPr>
          <a:xfrm>
            <a:off x="457200" y="1219200"/>
            <a:ext cx="8229600" cy="3924300"/>
          </a:xfrm>
        </p:spPr>
        <p:txBody>
          <a:bodyPr>
            <a:normAutofit/>
          </a:bodyPr>
          <a:lstStyle/>
          <a:p>
            <a:pPr lvl="0">
              <a:lnSpc>
                <a:spcPct val="115000"/>
              </a:lnSpc>
              <a:spcBef>
                <a:spcPts val="600"/>
              </a:spcBef>
              <a:spcAft>
                <a:spcPts val="600"/>
              </a:spcAft>
            </a:pPr>
            <a:r>
              <a:rPr lang="en-IN" sz="1800" dirty="0">
                <a:latin typeface="Times New Roman" panose="02020603050405020304" pitchFamily="18" charset="0"/>
                <a:ea typeface="Calibri" panose="020F0502020204030204" pitchFamily="34" charset="0"/>
                <a:cs typeface="Mangal" panose="02040503050203030202" pitchFamily="18" charset="0"/>
              </a:rPr>
              <a:t>Laptop / PC</a:t>
            </a:r>
          </a:p>
          <a:p>
            <a:pPr lvl="0">
              <a:lnSpc>
                <a:spcPct val="115000"/>
              </a:lnSpc>
              <a:spcBef>
                <a:spcPts val="600"/>
              </a:spcBef>
              <a:spcAft>
                <a:spcPts val="6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Processor: Dual-Core processor, 1.8 GHz</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lvl="0">
              <a:lnSpc>
                <a:spcPct val="115000"/>
              </a:lnSpc>
              <a:spcBef>
                <a:spcPts val="600"/>
              </a:spcBef>
              <a:spcAft>
                <a:spcPts val="6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Memory: 512MB of RAM (1GB recommended)</a:t>
            </a:r>
          </a:p>
          <a:p>
            <a:pPr lvl="0">
              <a:lnSpc>
                <a:spcPct val="115000"/>
              </a:lnSpc>
              <a:spcBef>
                <a:spcPts val="600"/>
              </a:spcBef>
              <a:spcAft>
                <a:spcPts val="600"/>
              </a:spcAft>
            </a:pPr>
            <a:r>
              <a:rPr lang="en-IN" sz="1800" dirty="0">
                <a:latin typeface="Times New Roman" panose="02020603050405020304" pitchFamily="18" charset="0"/>
                <a:ea typeface="Calibri" panose="020F0502020204030204" pitchFamily="34" charset="0"/>
                <a:cs typeface="Mangal" panose="02040503050203030202" pitchFamily="18" charset="0"/>
              </a:rPr>
              <a:t>Internet</a:t>
            </a:r>
          </a:p>
          <a:p>
            <a:pPr lvl="0">
              <a:lnSpc>
                <a:spcPct val="115000"/>
              </a:lnSpc>
              <a:spcBef>
                <a:spcPts val="600"/>
              </a:spcBef>
              <a:spcAft>
                <a:spcPts val="6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Remix IDE</a:t>
            </a:r>
          </a:p>
          <a:p>
            <a:pPr lvl="0">
              <a:lnSpc>
                <a:spcPct val="115000"/>
              </a:lnSpc>
              <a:spcBef>
                <a:spcPts val="600"/>
              </a:spcBef>
              <a:spcAft>
                <a:spcPts val="600"/>
              </a:spcAft>
            </a:pPr>
            <a:r>
              <a:rPr lang="en-IN" sz="1800" dirty="0">
                <a:latin typeface="Times New Roman" panose="02020603050405020304" pitchFamily="18" charset="0"/>
                <a:ea typeface="Calibri" panose="020F0502020204030204" pitchFamily="34" charset="0"/>
                <a:cs typeface="Mangal" panose="02040503050203030202" pitchFamily="18" charset="0"/>
              </a:rPr>
              <a:t>Metamask</a:t>
            </a:r>
          </a:p>
          <a:p>
            <a:pPr lvl="0">
              <a:lnSpc>
                <a:spcPct val="115000"/>
              </a:lnSpc>
              <a:spcBef>
                <a:spcPts val="600"/>
              </a:spcBef>
              <a:spcAft>
                <a:spcPts val="6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Ganache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pPr>
            <a:endParaRPr lang="en-US" sz="1800" dirty="0">
              <a:effectLst/>
              <a:latin typeface="Times New Roman" panose="02020603050405020304" pitchFamily="18" charset="0"/>
              <a:ea typeface="Calibri" panose="020F0502020204030204" pitchFamily="34" charset="0"/>
            </a:endParaRPr>
          </a:p>
          <a:p>
            <a:pPr>
              <a:lnSpc>
                <a:spcPct val="150000"/>
              </a:lnSpc>
            </a:pPr>
            <a:endParaRPr lang="en-US" sz="1800" dirty="0">
              <a:cs typeface="Times New Roman" pitchFamily="18" charset="0"/>
            </a:endParaRPr>
          </a:p>
        </p:txBody>
      </p:sp>
      <p:sp>
        <p:nvSpPr>
          <p:cNvPr id="4" name="Footer Placeholder 3"/>
          <p:cNvSpPr>
            <a:spLocks noGrp="1"/>
          </p:cNvSpPr>
          <p:nvPr>
            <p:ph type="ftr" sz="quarter" idx="11"/>
          </p:nvPr>
        </p:nvSpPr>
        <p:spPr>
          <a:xfrm>
            <a:off x="0" y="5296963"/>
            <a:ext cx="9144000" cy="418037"/>
          </a:xfrm>
          <a:solidFill>
            <a:srgbClr val="0070C0"/>
          </a:solidFill>
        </p:spPr>
        <p:txBody>
          <a:bodyPr/>
          <a:lstStyle/>
          <a:p>
            <a:r>
              <a:rPr lang="en-US" sz="1400" b="1" dirty="0">
                <a:solidFill>
                  <a:schemeClr val="bg1"/>
                </a:solidFill>
              </a:rPr>
              <a:t>GIET UNIVERSITY,  GUNUPUR</a:t>
            </a:r>
          </a:p>
        </p:txBody>
      </p:sp>
      <p:sp>
        <p:nvSpPr>
          <p:cNvPr id="5" name="Slide Number Placeholder 4"/>
          <p:cNvSpPr>
            <a:spLocks noGrp="1"/>
          </p:cNvSpPr>
          <p:nvPr>
            <p:ph type="sldNum" sz="quarter" idx="12"/>
          </p:nvPr>
        </p:nvSpPr>
        <p:spPr>
          <a:xfrm>
            <a:off x="5791200" y="5372100"/>
            <a:ext cx="2133600" cy="304271"/>
          </a:xfrm>
        </p:spPr>
        <p:txBody>
          <a:bodyPr/>
          <a:lstStyle/>
          <a:p>
            <a:fld id="{6D649A46-D581-4B65-9805-5010BF2E2C2F}" type="slidenum">
              <a:rPr lang="en-US" sz="1400" smtClean="0">
                <a:solidFill>
                  <a:schemeClr val="bg1"/>
                </a:solidFill>
              </a:rPr>
              <a:t>7</a:t>
            </a:fld>
            <a:endParaRPr lang="en-US" sz="1400" dirty="0">
              <a:solidFill>
                <a:schemeClr val="bg1"/>
              </a:solidFill>
            </a:endParaRPr>
          </a:p>
        </p:txBody>
      </p:sp>
      <p:sp>
        <p:nvSpPr>
          <p:cNvPr id="6" name="Rectangle 5"/>
          <p:cNvSpPr/>
          <p:nvPr/>
        </p:nvSpPr>
        <p:spPr>
          <a:xfrm>
            <a:off x="381000" y="952500"/>
            <a:ext cx="83058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911" y="4762500"/>
            <a:ext cx="1201089"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880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5296963"/>
            <a:ext cx="9144000" cy="418037"/>
          </a:xfrm>
          <a:solidFill>
            <a:srgbClr val="0070C0"/>
          </a:solidFill>
        </p:spPr>
        <p:txBody>
          <a:bodyPr/>
          <a:lstStyle/>
          <a:p>
            <a:r>
              <a:rPr lang="en-US" sz="1400" b="1" dirty="0">
                <a:solidFill>
                  <a:schemeClr val="bg1"/>
                </a:solidFill>
              </a:rPr>
              <a:t>GIET UNIVERSITTY,  GUNUPUR</a:t>
            </a:r>
          </a:p>
        </p:txBody>
      </p:sp>
      <p:sp>
        <p:nvSpPr>
          <p:cNvPr id="5" name="Slide Number Placeholder 4"/>
          <p:cNvSpPr>
            <a:spLocks noGrp="1"/>
          </p:cNvSpPr>
          <p:nvPr>
            <p:ph type="sldNum" sz="quarter" idx="12"/>
          </p:nvPr>
        </p:nvSpPr>
        <p:spPr>
          <a:xfrm>
            <a:off x="5791200" y="5372100"/>
            <a:ext cx="2133600" cy="304271"/>
          </a:xfrm>
        </p:spPr>
        <p:txBody>
          <a:bodyPr/>
          <a:lstStyle/>
          <a:p>
            <a:fld id="{6D649A46-D581-4B65-9805-5010BF2E2C2F}" type="slidenum">
              <a:rPr lang="en-US" sz="1400" smtClean="0">
                <a:solidFill>
                  <a:schemeClr val="bg1"/>
                </a:solidFill>
              </a:rPr>
              <a:t>8</a:t>
            </a:fld>
            <a:endParaRPr lang="en-US" sz="1400"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911" y="4762500"/>
            <a:ext cx="1201089"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Google Shape;93;p18">
            <a:extLst>
              <a:ext uri="{FF2B5EF4-FFF2-40B4-BE49-F238E27FC236}">
                <a16:creationId xmlns:a16="http://schemas.microsoft.com/office/drawing/2014/main" id="{71400388-642D-4A09-847E-AFFA60CB8F46}"/>
              </a:ext>
            </a:extLst>
          </p:cNvPr>
          <p:cNvPicPr preferRelativeResize="0"/>
          <p:nvPr/>
        </p:nvPicPr>
        <p:blipFill>
          <a:blip r:embed="rId4">
            <a:alphaModFix/>
          </a:blip>
          <a:stretch>
            <a:fillRect/>
          </a:stretch>
        </p:blipFill>
        <p:spPr>
          <a:xfrm>
            <a:off x="861732" y="392393"/>
            <a:ext cx="7420535" cy="4214532"/>
          </a:xfrm>
          <a:prstGeom prst="rect">
            <a:avLst/>
          </a:prstGeom>
          <a:noFill/>
          <a:ln>
            <a:noFill/>
          </a:ln>
        </p:spPr>
      </p:pic>
    </p:spTree>
    <p:extLst>
      <p:ext uri="{BB962C8B-B14F-4D97-AF65-F5344CB8AC3E}">
        <p14:creationId xmlns:p14="http://schemas.microsoft.com/office/powerpoint/2010/main" val="273317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5296963"/>
            <a:ext cx="9144000" cy="418037"/>
          </a:xfrm>
          <a:solidFill>
            <a:srgbClr val="0070C0"/>
          </a:solidFill>
        </p:spPr>
        <p:txBody>
          <a:bodyPr/>
          <a:lstStyle/>
          <a:p>
            <a:r>
              <a:rPr lang="en-US" sz="1400" b="1" dirty="0">
                <a:solidFill>
                  <a:schemeClr val="bg1"/>
                </a:solidFill>
              </a:rPr>
              <a:t>GIET UNIVERSITTY,  GUNUPUR</a:t>
            </a:r>
          </a:p>
        </p:txBody>
      </p:sp>
      <p:sp>
        <p:nvSpPr>
          <p:cNvPr id="5" name="Slide Number Placeholder 4"/>
          <p:cNvSpPr>
            <a:spLocks noGrp="1"/>
          </p:cNvSpPr>
          <p:nvPr>
            <p:ph type="sldNum" sz="quarter" idx="12"/>
          </p:nvPr>
        </p:nvSpPr>
        <p:spPr>
          <a:xfrm>
            <a:off x="5791200" y="5372100"/>
            <a:ext cx="2133600" cy="304271"/>
          </a:xfrm>
        </p:spPr>
        <p:txBody>
          <a:bodyPr/>
          <a:lstStyle/>
          <a:p>
            <a:fld id="{6D649A46-D581-4B65-9805-5010BF2E2C2F}" type="slidenum">
              <a:rPr lang="en-US" sz="1400" smtClean="0">
                <a:solidFill>
                  <a:schemeClr val="bg1"/>
                </a:solidFill>
              </a:rPr>
              <a:t>9</a:t>
            </a:fld>
            <a:endParaRPr lang="en-US" sz="1400"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911" y="4762500"/>
            <a:ext cx="1201089"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Google Shape;100;p19">
            <a:extLst>
              <a:ext uri="{FF2B5EF4-FFF2-40B4-BE49-F238E27FC236}">
                <a16:creationId xmlns:a16="http://schemas.microsoft.com/office/drawing/2014/main" id="{14AF3F8E-4814-469E-9F79-99C7B37D4375}"/>
              </a:ext>
            </a:extLst>
          </p:cNvPr>
          <p:cNvPicPr preferRelativeResize="0"/>
          <p:nvPr/>
        </p:nvPicPr>
        <p:blipFill>
          <a:blip r:embed="rId4">
            <a:alphaModFix/>
          </a:blip>
          <a:stretch>
            <a:fillRect/>
          </a:stretch>
        </p:blipFill>
        <p:spPr>
          <a:xfrm>
            <a:off x="280147" y="723901"/>
            <a:ext cx="8583706" cy="4038599"/>
          </a:xfrm>
          <a:prstGeom prst="rect">
            <a:avLst/>
          </a:prstGeom>
          <a:noFill/>
          <a:ln>
            <a:noFill/>
          </a:ln>
        </p:spPr>
      </p:pic>
    </p:spTree>
    <p:extLst>
      <p:ext uri="{BB962C8B-B14F-4D97-AF65-F5344CB8AC3E}">
        <p14:creationId xmlns:p14="http://schemas.microsoft.com/office/powerpoint/2010/main" val="289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21489</TotalTime>
  <Words>1033</Words>
  <Application>Microsoft Office PowerPoint</Application>
  <PresentationFormat>On-screen Show (16:10)</PresentationFormat>
  <Paragraphs>119</Paragraphs>
  <Slides>20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ff2</vt:lpstr>
      <vt:lpstr>Times New Roman</vt:lpstr>
      <vt:lpstr>Wingdings</vt:lpstr>
      <vt:lpstr>Office Theme</vt:lpstr>
      <vt:lpstr>   A  Project Report  On  “E-VOTING SYSTEM BASED ON BLOCKCHAIN”  Presented by </vt:lpstr>
      <vt:lpstr>PowerPoint Presentation</vt:lpstr>
      <vt:lpstr>PowerPoint Presentation</vt:lpstr>
      <vt:lpstr>AGENDA</vt:lpstr>
      <vt:lpstr>                                                                         Election E-Voting                                                                            </vt:lpstr>
      <vt:lpstr>                                                                         Blockchain Voting System                                                                           </vt:lpstr>
      <vt:lpstr>System Requirements</vt:lpstr>
      <vt:lpstr>PowerPoint Presentation</vt:lpstr>
      <vt:lpstr>PowerPoint Presentation</vt:lpstr>
      <vt:lpstr>PowerPoint Presentation</vt:lpstr>
      <vt:lpstr>PowerPoint Presentation</vt:lpstr>
      <vt:lpstr>REMIX IDE</vt:lpstr>
      <vt:lpstr>METAMASK WALLET</vt:lpstr>
      <vt:lpstr>GANACHE</vt:lpstr>
      <vt:lpstr> </vt:lpstr>
      <vt:lpstr> </vt:lpstr>
      <vt:lpstr> </vt:lpstr>
      <vt:lpstr> 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situn dash</dc:creator>
  <cp:lastModifiedBy>Dell</cp:lastModifiedBy>
  <cp:revision>327</cp:revision>
  <dcterms:created xsi:type="dcterms:W3CDTF">2021-01-23T15:51:54Z</dcterms:created>
  <dcterms:modified xsi:type="dcterms:W3CDTF">2023-04-05T19:48:10Z</dcterms:modified>
</cp:coreProperties>
</file>