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5" r:id="rId9"/>
    <p:sldId id="262" r:id="rId10"/>
    <p:sldId id="267" r:id="rId11"/>
    <p:sldId id="263" r:id="rId12"/>
    <p:sldId id="270" r:id="rId13"/>
    <p:sldId id="272" r:id="rId14"/>
    <p:sldId id="273" r:id="rId15"/>
    <p:sldId id="274" r:id="rId16"/>
    <p:sldId id="264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9B79BDA-114D-4A74-A4D1-8D121629FA38}" type="datetimeFigureOut">
              <a:rPr lang="id-ID" smtClean="0"/>
              <a:pPr/>
              <a:t>03/02/2017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3809E4F-8A3C-49C9-BB54-95E48D9517F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Optimasi Lahan </a:t>
            </a:r>
            <a:r>
              <a:rPr lang="id-ID" dirty="0"/>
              <a:t>P</a:t>
            </a:r>
            <a:r>
              <a:rPr lang="id-ID" dirty="0" smtClean="0"/>
              <a:t>ertanian Dengan Menggunakan </a:t>
            </a:r>
            <a:r>
              <a:rPr lang="id-ID" dirty="0"/>
              <a:t>A</a:t>
            </a:r>
            <a:r>
              <a:rPr lang="id-ID" dirty="0" smtClean="0"/>
              <a:t>lgoritma </a:t>
            </a:r>
            <a:r>
              <a:rPr lang="id-ID" dirty="0"/>
              <a:t>G</a:t>
            </a:r>
            <a:r>
              <a:rPr lang="id-ID" dirty="0" smtClean="0"/>
              <a:t>enetika (GA)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357430"/>
            <a:ext cx="8062912" cy="1752600"/>
          </a:xfrm>
        </p:spPr>
        <p:txBody>
          <a:bodyPr/>
          <a:lstStyle/>
          <a:p>
            <a:r>
              <a:rPr lang="id-ID" dirty="0" smtClean="0"/>
              <a:t>Isni Fachri Rizal</a:t>
            </a:r>
          </a:p>
          <a:p>
            <a:r>
              <a:rPr lang="id-ID" dirty="0" smtClean="0"/>
              <a:t>F1D013049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Dummy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850112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72000"/>
          </a:xfrm>
        </p:spPr>
        <p:txBody>
          <a:bodyPr/>
          <a:lstStyle/>
          <a:p>
            <a:r>
              <a:rPr lang="id-ID" dirty="0" smtClean="0"/>
              <a:t>Dengan menggunakan data dummy dengan modal Rp 50.000 dan </a:t>
            </a:r>
            <a:r>
              <a:rPr lang="id-ID" dirty="0" smtClean="0"/>
              <a:t>luas </a:t>
            </a:r>
            <a:r>
              <a:rPr lang="id-ID" dirty="0" smtClean="0"/>
              <a:t>lahan 10 m2 didapatkan kesimpulan sebagai berikut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14686"/>
            <a:ext cx="806123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Grafik fitnes percobaan 1 sampai 3</a:t>
            </a:r>
          </a:p>
          <a:p>
            <a:endParaRPr lang="id-ID" dirty="0"/>
          </a:p>
        </p:txBody>
      </p:sp>
      <p:pic>
        <p:nvPicPr>
          <p:cNvPr id="17" name="Picture 1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000372"/>
            <a:ext cx="2857520" cy="2540018"/>
          </a:xfrm>
          <a:prstGeom prst="rect">
            <a:avLst/>
          </a:prstGeom>
        </p:spPr>
      </p:pic>
      <p:pic>
        <p:nvPicPr>
          <p:cNvPr id="18" name="Picture 1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3000372"/>
            <a:ext cx="2571768" cy="2571768"/>
          </a:xfrm>
          <a:prstGeom prst="rect">
            <a:avLst/>
          </a:prstGeom>
        </p:spPr>
      </p:pic>
      <p:pic>
        <p:nvPicPr>
          <p:cNvPr id="19" name="Picture 18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3000372"/>
            <a:ext cx="2571768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Grafik fitnes percobaan 4 sampai 6</a:t>
            </a:r>
          </a:p>
          <a:p>
            <a:endParaRPr lang="id-ID" dirty="0"/>
          </a:p>
        </p:txBody>
      </p:sp>
      <p:pic>
        <p:nvPicPr>
          <p:cNvPr id="17" name="Picture 1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09" y="3000372"/>
            <a:ext cx="2540018" cy="2540018"/>
          </a:xfrm>
          <a:prstGeom prst="rect">
            <a:avLst/>
          </a:prstGeom>
        </p:spPr>
      </p:pic>
      <p:pic>
        <p:nvPicPr>
          <p:cNvPr id="18" name="Picture 1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3000372"/>
            <a:ext cx="2571768" cy="2571768"/>
          </a:xfrm>
          <a:prstGeom prst="rect">
            <a:avLst/>
          </a:prstGeom>
        </p:spPr>
      </p:pic>
      <p:pic>
        <p:nvPicPr>
          <p:cNvPr id="19" name="Picture 18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3000372"/>
            <a:ext cx="2571768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Grafik fitnes percobaan 7 sampai 9</a:t>
            </a:r>
          </a:p>
          <a:p>
            <a:endParaRPr lang="id-ID" dirty="0"/>
          </a:p>
        </p:txBody>
      </p:sp>
      <p:pic>
        <p:nvPicPr>
          <p:cNvPr id="17" name="Picture 1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09" y="3000372"/>
            <a:ext cx="2540018" cy="2540018"/>
          </a:xfrm>
          <a:prstGeom prst="rect">
            <a:avLst/>
          </a:prstGeom>
        </p:spPr>
      </p:pic>
      <p:pic>
        <p:nvPicPr>
          <p:cNvPr id="18" name="Picture 1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3000372"/>
            <a:ext cx="2571768" cy="2571768"/>
          </a:xfrm>
          <a:prstGeom prst="rect">
            <a:avLst/>
          </a:prstGeom>
        </p:spPr>
      </p:pic>
      <p:pic>
        <p:nvPicPr>
          <p:cNvPr id="19" name="Picture 18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3000372"/>
            <a:ext cx="2571768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Grafik fitnes percobaan 10</a:t>
            </a:r>
          </a:p>
          <a:p>
            <a:endParaRPr lang="id-ID" dirty="0"/>
          </a:p>
        </p:txBody>
      </p:sp>
      <p:pic>
        <p:nvPicPr>
          <p:cNvPr id="17" name="Picture 1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571744"/>
            <a:ext cx="3929090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Genetika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000" dirty="0" smtClean="0"/>
              <a:t>Algoritma Genetika atau </a:t>
            </a:r>
            <a:r>
              <a:rPr lang="id-ID" sz="2000" i="1" dirty="0" smtClean="0"/>
              <a:t>Genethic Algorithm (GA) dikenalkan oleh John Holland dalam menyelesaikan masalah optimasi.</a:t>
            </a:r>
          </a:p>
          <a:p>
            <a:r>
              <a:rPr lang="id-ID" sz="2000" i="1" dirty="0" smtClean="0"/>
              <a:t>Algoritma Genetika mensimulasikan proses yang terjadi pada populasi alamiah yang merupakan hal yang penting dalam proses evolusi.</a:t>
            </a:r>
          </a:p>
          <a:p>
            <a:r>
              <a:rPr lang="id-ID" sz="2000" i="1" dirty="0" smtClean="0"/>
              <a:t>Algoritma Genetika adalah metode pencarian yang meniru perumpamaan evolusi biologis alami untuk menentukan kromosom atau individu berkualitas tinggi dalam suatu kawasan berhingga potensial yang disebut populasi.</a:t>
            </a:r>
          </a:p>
          <a:p>
            <a:r>
              <a:rPr lang="id-ID" sz="2000" i="1" dirty="0" smtClean="0"/>
              <a:t>Proses pemilihan individu dari suatu populasi dievaluasi berdasarkan fungsi fitness.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Genetika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Representasi kromosom. </a:t>
            </a:r>
          </a:p>
          <a:p>
            <a:r>
              <a:rPr lang="id-ID" dirty="0" smtClean="0"/>
              <a:t>Evaluasi dengan menghitung fitness. </a:t>
            </a:r>
          </a:p>
          <a:p>
            <a:r>
              <a:rPr lang="id-ID" dirty="0" smtClean="0"/>
              <a:t>Proses </a:t>
            </a:r>
            <a:r>
              <a:rPr lang="id-ID" i="1" dirty="0" smtClean="0"/>
              <a:t>crossover untuk mendapatkan individu baru. </a:t>
            </a:r>
          </a:p>
          <a:p>
            <a:r>
              <a:rPr lang="id-ID" dirty="0" smtClean="0"/>
              <a:t>Proses mutasi yang untuk meningkatkan variasi dalam populasi. </a:t>
            </a:r>
          </a:p>
          <a:p>
            <a:r>
              <a:rPr lang="nb-NO" dirty="0" smtClean="0"/>
              <a:t>Proses seleksi untuk membentuk populasi baru.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Parameter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Modal</a:t>
            </a:r>
          </a:p>
          <a:p>
            <a:r>
              <a:rPr lang="id-ID" dirty="0" smtClean="0"/>
              <a:t>Lahan</a:t>
            </a:r>
          </a:p>
          <a:p>
            <a:r>
              <a:rPr lang="id-ID" dirty="0" smtClean="0"/>
              <a:t>Keuntungan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Flow chart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57166"/>
            <a:ext cx="3357586" cy="602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99032"/>
          </a:xfrm>
        </p:spPr>
        <p:txBody>
          <a:bodyPr/>
          <a:lstStyle/>
          <a:p>
            <a:r>
              <a:rPr lang="id-ID" dirty="0" smtClean="0"/>
              <a:t>Fungsi Fitness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55987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28868"/>
            <a:ext cx="871543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071942"/>
            <a:ext cx="871543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572140"/>
            <a:ext cx="873430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282" y="200024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chemeClr val="accent1"/>
                </a:solidFill>
              </a:rPr>
              <a:t>Kondisi :</a:t>
            </a:r>
            <a:endParaRPr lang="id-ID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Crossover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00562" y="1928802"/>
          <a:ext cx="3328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246"/>
                <a:gridCol w="832246"/>
                <a:gridCol w="832246"/>
                <a:gridCol w="832246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2" y="1928802"/>
          <a:ext cx="33337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8"/>
                <a:gridCol w="833438"/>
                <a:gridCol w="833438"/>
                <a:gridCol w="83343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2910" y="142873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Indv 1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4643438" y="142873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Indv 2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1538" y="57150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85852" y="514351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Indv baru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3429024" cy="156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500562" y="307181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Angka random =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572264" y="30718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10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1643042" y="5715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2</a:t>
            </a:r>
            <a:endParaRPr lang="id-ID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43702" y="30718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5715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3</a:t>
            </a:r>
            <a:endParaRPr lang="id-ID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43702" y="30718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4786314" y="57150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1</a:t>
            </a:r>
            <a:endParaRPr lang="id-ID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43702" y="30718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6215074" y="5715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9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4" grpId="0"/>
      <p:bldP spid="14" grpId="1"/>
      <p:bldP spid="15" grpId="0"/>
      <p:bldP spid="16" grpId="0"/>
      <p:bldP spid="16" grpId="1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Seleksi Roulette wheel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Gen 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Gen 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Gen 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fitness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prob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Prob kom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0,17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0,17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0,34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0,51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0,08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0,59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0,41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4286256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Bilangan random 0-1 = 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42862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0,79</a:t>
            </a:r>
            <a:endParaRPr lang="id-ID" dirty="0"/>
          </a:p>
        </p:txBody>
      </p:sp>
      <p:sp>
        <p:nvSpPr>
          <p:cNvPr id="7" name="Right Arrow 6"/>
          <p:cNvSpPr/>
          <p:nvPr/>
        </p:nvSpPr>
        <p:spPr>
          <a:xfrm>
            <a:off x="6286512" y="3286124"/>
            <a:ext cx="114300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3571868" y="42862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0,13</a:t>
            </a:r>
            <a:endParaRPr lang="id-ID" dirty="0"/>
          </a:p>
        </p:txBody>
      </p:sp>
      <p:sp>
        <p:nvSpPr>
          <p:cNvPr id="9" name="Right Arrow 8"/>
          <p:cNvSpPr/>
          <p:nvPr/>
        </p:nvSpPr>
        <p:spPr>
          <a:xfrm>
            <a:off x="6072198" y="2143116"/>
            <a:ext cx="1357322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7" grpId="1" animBg="1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Mutasi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714488"/>
          <a:ext cx="504349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0874"/>
                <a:gridCol w="1260874"/>
                <a:gridCol w="1260874"/>
                <a:gridCol w="126087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0" dirty="0" smtClean="0"/>
                        <a:t>4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 smtClean="0"/>
                        <a:t>2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 smtClean="0"/>
                        <a:t>3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 smtClean="0"/>
                        <a:t>1</a:t>
                      </a:r>
                      <a:endParaRPr lang="id-ID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4" y="242886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Jumlah gen = 20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857628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Random posisi gen dan random angka yang akan dimasukkan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714884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Posisi Random = 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5286388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Angka Random =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47148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10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2714612" y="528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1714480" y="2428868"/>
            <a:ext cx="31290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2571736" y="47148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12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2714612" y="528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4214810" y="2428868"/>
            <a:ext cx="31290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0" grpId="0"/>
      <p:bldP spid="10" grpId="1"/>
      <p:bldP spid="11" grpId="0" animBg="1"/>
      <p:bldP spid="12" grpId="0"/>
      <p:bldP spid="13" grpId="0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183</TotalTime>
  <Words>295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Optimasi Lahan Pertanian Dengan Menggunakan Algoritma Genetika (GA)</vt:lpstr>
      <vt:lpstr>Algoritma Genetika</vt:lpstr>
      <vt:lpstr>Algoritma Genetika</vt:lpstr>
      <vt:lpstr>Parameter</vt:lpstr>
      <vt:lpstr>Flow chart</vt:lpstr>
      <vt:lpstr>Fungsi Fitness</vt:lpstr>
      <vt:lpstr>Crossover</vt:lpstr>
      <vt:lpstr>Seleksi Roulette wheel</vt:lpstr>
      <vt:lpstr>Mutasi</vt:lpstr>
      <vt:lpstr>Data Dummy</vt:lpstr>
      <vt:lpstr>Kesimpulan</vt:lpstr>
      <vt:lpstr>kesimpulan</vt:lpstr>
      <vt:lpstr>kesimpulan</vt:lpstr>
      <vt:lpstr>kesimpulan</vt:lpstr>
      <vt:lpstr>kesimpulan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Optimasi Lahan Pertanian Dengan Menggunakan Algoritma Genetika (GA)</dc:title>
  <dc:creator>USER</dc:creator>
  <cp:lastModifiedBy>USER</cp:lastModifiedBy>
  <cp:revision>18</cp:revision>
  <dcterms:created xsi:type="dcterms:W3CDTF">2017-01-30T00:20:39Z</dcterms:created>
  <dcterms:modified xsi:type="dcterms:W3CDTF">2017-02-03T01:21:09Z</dcterms:modified>
</cp:coreProperties>
</file>