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Bemutatkozás, önlabor téma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Verdana"/>
                <a:ea typeface="Verdana"/>
                <a:cs typeface="Verdana"/>
                <a:sym typeface="Verdana"/>
              </a:rPr>
              <a:t>A feladat egy, a tanszéken futó kutatási projekthez kapcsolódik, amelyben egy intelligens autó tesztplatform létrehozása a cél. A platform alapja egy csökkentett méretű (kb. 1:3 méretarányú) autómodell, melyet egy távirányítható játékautóból alakítunk át. A tesztplatform létrehozásának célja különböző navigációs algoritmusok fejlesztésének és valós környezetben történő tesztelésének elősegítése.</a:t>
            </a:r>
            <a:endParaRPr sz="8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Verdana"/>
                <a:ea typeface="Verdana"/>
                <a:cs typeface="Verdana"/>
                <a:sym typeface="Verdana"/>
              </a:rPr>
              <a:t>A sikeres navigáció és az ütközések elkerülése érdekében fontos, hogy a jármű valós időben felismerje az ütközésveszélyt jelentő objektumokat a környezetében, hogy megfelelően tudjon reagálni rájuk. Jelen feladat keretében az autóra szerelt kamera segítségével kell megvalósítani objektumfelismerést gépi tanulás módszer(ek) alkalmazásával.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Otthoni gépen elvégzem az adathalmazok összevonását, és a kategóriák kiválogatását, megfelelő (yolo) formátumba konvertálását, a kapott könyvtárakat zipelve feltöltöm Google Drive-ba, mivel sokkal gyorsabb onnan átmásolni,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Mint egyenesen a collabba feltölteni. A forráskód githubon van, ahonnan collabba könnyen lehet klónozni, így gyorsan el lehet indítani egy tanítást, viszont kód változtatásokat nehéz tesztelni (újra kell github klónozni).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Colabról vissza másolom a tanított súlyokat drive-ba, majd onnan a kocsi kezelő számítógépére vagy magára a kocsira is le lehet tölteni.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Mivel a kocsi jelenleg főképp a labor környékén gurul, ezért beltéri objektumokról érdemes képeket használni, ehhez a Princeton által készített SUN RGB-D adatbázisa megfelelő, ugyanis beltéri jelenetekről tartalmaz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Több mint 10 ezer képet. Ebben az adathalmazban viszont aránylag kevés kép van emberekről, így ezt az adathalmazt a PASCAL VOC adatbázissal összevontam. Az összevonáshoz egy PHP szkriptet írtam, amivel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 képek kirajzolásán kívül, a kategóriákat lehet összevonni, a SUN RGB-D adatokból lehet YOLO adatot készíteni és YOLO adathalmazokat lehet összevonni, a train, test, validation vágás megadásával.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[1] N. Silberman, D. Hoiem, P. Kohli, R. Fergus. Indoor segmentation and support inference from rgbd images. In ECCV, 2012.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[2] A. Janoch, S. Karayev, Y. Jia, J. T. Barron, M. Fritz, K. Saenko, and T. Darrell. A category-level 3-d object dataset: Putting the kinect to work. In ICCV Workshop on Consumer Depth Cameras for Computer Vision, 2011.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[3] J. Xiao, A. Owens, and A. Torralba. SUN3D: A database of big spaces reconstructed using SfM and object labels. In ICCV, 2013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http://host.robots.ox.ac.uk/pascal/VOC/pubs/everingham15.html#bibtex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PASCAL Visual Object Classes Challenge: A Retrospective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Everingham, M., Eslami, S. M. A., Van Gool, L., Williams, C. K. I., Winn, J. and Zisserman,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i="1" lang="en"/>
              <a:t>International Journal of Computer Vision, 111(1), 98-136, 2015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Tekintve, hogy gyors megoldást akartunk (NUC-on is lehetőleg real time) így a YOLO modellt választottuk, annak is a tiny variánsát, valamint a Darknet implementációs, ugyanis az C-ben van megírva, pont ennek a modellnek.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További előnye a YOLO hálónak, hogy a kimenetének struktúrája miatt, átméretezhető, így újabb tanítás nélkül lehet a felbontás rovására növelni a sebességét.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implementációba a dropout rétegek nem voltak átméretezhetően implementálva (erősen hiányos volt az implementáció), így ezt, hogy legyen regularizációnk a hálóban, implementáltam.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adatokat augmentáljuk a tanítás során, de eredetileg csak az eltolások és a </a:t>
            </a:r>
            <a:r>
              <a:rPr lang="en"/>
              <a:t>színárnyalatok</a:t>
            </a:r>
            <a:r>
              <a:rPr lang="en"/>
              <a:t> változtatása volt implementálva a hálóban. Ezt, mivel videó folyamon tervezzük használni a modellt, zajjal egészítettem ki. Egy részletesebb megoldás az lett volna, ha nem sima Gauss zajt adok a képekhez, hanem valamit, ami jobban hasonlít a kocsi esetében is használt FFmpeg kódolásához. Ezen kívül forgatást is implementáltam, de mivel a VOC adatbázisban csak határoló téglalapok voltak a képekhez rendelve, így az elforgatott téglalapokra illesztett új téglalapok gyakran felül becsülik az objektumok határát.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637e2d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637e2d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Teszt tanítások: több kategóriával, adam, adat augmentálás (forgatás, zaj, eltolás, színárnyalat, telítettség, fényerő), dropout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637e2d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637e2d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Javított adathalmaz, rendes train test valid 80-10-10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dropout, noise, angle összehasonlítása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Első kép: dropout = 0, noise = 0, angle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Második kép: dropout = 0, noise = 0, angle 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Harmadik kép: dropout = 0.15, noise = 0.2, angle = 0.2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52" y="3132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Önlabor téma, Karz Gergely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8025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Gépi tanulás alapú objektumdetektálás autonóm beltéri járműplatformon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4" name="Google Shape;164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Zárás</a:t>
            </a:r>
            <a:endParaRPr b="1" sz="3000"/>
          </a:p>
        </p:txBody>
      </p:sp>
      <p:sp>
        <p:nvSpPr>
          <p:cNvPr id="166" name="Google Shape;166;p22"/>
          <p:cNvSpPr txBox="1"/>
          <p:nvPr>
            <p:ph idx="4294967295" type="body"/>
          </p:nvPr>
        </p:nvSpPr>
        <p:spPr>
          <a:xfrm>
            <a:off x="2855550" y="1377475"/>
            <a:ext cx="34329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Problémák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Bounding boxok: kevés információ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Forgatás pontatlan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Adathalmazok pontatlanok (különböző kategóriák, kézi címkézés)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További ötletek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Egymás utáni inferanciák összekötése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Új modell: 3D konvolúciók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Poligonok illesztése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Távolság becslése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További szenzor adatok felhasználása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Intelligens autó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Tanszéken futó projekt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Navigációs algoritmusok fejlesztése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Objektumok detektálása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Gépi tanulás (lineáris algebra)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2"/>
            <a:ext cx="3411026" cy="347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0" name="Google Shape;100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1. Rendszer</a:t>
            </a:r>
            <a:endParaRPr b="1" sz="3000"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Félév során használt felállás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Tanító adatok előkészítése</a:t>
            </a:r>
            <a:b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Otthoni gépen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Tanítás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Drive + Github -&gt; Google Colab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Futtatás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Intel NUC</a:t>
            </a:r>
            <a:b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NUC -&gt; asztali gép -&gt; VR Headset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00" y="3421025"/>
            <a:ext cx="2351900" cy="13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3285" y="1450002"/>
            <a:ext cx="2548365" cy="20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081950" y="3380125"/>
            <a:ext cx="1902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Egy tanítás menete</a:t>
            </a:r>
            <a:endParaRPr sz="1000"/>
          </a:p>
        </p:txBody>
      </p:sp>
      <p:sp>
        <p:nvSpPr>
          <p:cNvPr id="106" name="Google Shape;106;p15"/>
          <p:cNvSpPr txBox="1"/>
          <p:nvPr/>
        </p:nvSpPr>
        <p:spPr>
          <a:xfrm>
            <a:off x="864950" y="3266300"/>
            <a:ext cx="1065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NUC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855550" y="924349"/>
            <a:ext cx="3432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</a:t>
            </a:r>
            <a:r>
              <a:rPr b="1" lang="en" sz="3000"/>
              <a:t>. Adatok</a:t>
            </a:r>
            <a:endParaRPr b="1" sz="3000"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Két adatbázis összevonva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 RGB-D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10,335 RGB-D kép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146,617 2D poligon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Beltéri jelenetek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PASCAL VOC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21,493 kép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52,090 annotáció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Általános jelenetek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75" y="0"/>
            <a:ext cx="34766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30425"/>
            <a:ext cx="2139900" cy="3213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362975" y="1590900"/>
            <a:ext cx="1289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PASCAL VOC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799388" y="2524125"/>
            <a:ext cx="1212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 RGB-D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5001900" y="0"/>
            <a:ext cx="4142100" cy="4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 	filters	size          	output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0 conv 	16  		3 x 3 / 1   416 x 416 x  16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1 max      		2 x 2 / 2   208 x 208 x  16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2 conv 	32  		3 x 3 / 1   208 x 208 x  32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3 max      		2 x 2 / 2   104 x 104 x  32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4 conv 	64  		3 x 3 / 1   104 x 104 x  64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5 max      		2 x 2 / 2   52  x  52 x  64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6 dropout   		p = 0.15        	173056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7 conv	128  		3 x 3 / 1	52  x  52 x 128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8 max      		2 x 2 / 2	26  x  26 x 128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9 conv	256 		3 x 3 / 1	26  x  26 x 256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10 max      		2 x 2 / 2	13  x  13 x 256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11 conv	512  		3 x 3 / 1	13  x  13 x 512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12 max      		2 x 2 / 1	13  x  13 x 512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13 dropout   		p = 0.15         	86528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14 conv   1024  	3 x 3 / 1	13  x  13 x1024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15 conv	256  		1 x 1 / 1	13  x  13 x 256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16 conv	512  		3 x 3 / 1	13  x  13 x 512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17 conv 	18  		1 x 1 / 1	13  x  13 x  18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18 yolo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19 route  15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20 conv	128  		1 x 1 / 1	13  x  13 x 128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21 upsample        		2x	26  x  26 x 128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22 route  21 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23 conv	256  		3 x 3 / 1	26  x  26 x 256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24 conv 	18  		1 x 1 / 1	26  x  26 x  18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25 yolo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68200" y="644299"/>
            <a:ext cx="3432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3. Háló</a:t>
            </a:r>
            <a:endParaRPr b="1" sz="3000"/>
          </a:p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0" y="1307750"/>
            <a:ext cx="3432900" cy="25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Tiny YOLO3, darknet implementáció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Előnyök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Gyors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C implementáció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Átméretezhető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Módosítások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Adat augmentáció: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zaj, forgatás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Dropout réteg befejezése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850" y="2315500"/>
            <a:ext cx="2780500" cy="2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2855550" y="924349"/>
            <a:ext cx="3432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4</a:t>
            </a:r>
            <a:r>
              <a:rPr b="1" lang="en" sz="3000"/>
              <a:t>. Futási idők</a:t>
            </a:r>
            <a:endParaRPr b="1" sz="3000"/>
          </a:p>
        </p:txBody>
      </p:sp>
      <p:sp>
        <p:nvSpPr>
          <p:cNvPr id="132" name="Google Shape;132;p18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Tiny YOLO3, darknet implementáció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NUC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~ 830ms -&gt; 1.2 FPS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NUC + OpenCL (Iris Plus Graphics 650)</a:t>
            </a:r>
            <a:b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~TODO: újra lemérés: ??ms -&gt; ?? FPS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NUC + AVX</a:t>
            </a:r>
            <a:b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~ 350ms -&gt; 2.9 FPS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Asztali gép + CUDA (Nvidia GTX 1050)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~ 30ms -&gt; 33 FPS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0" y="2430000"/>
            <a:ext cx="26256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vizuális összehasonlítás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grafikonnal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Tanítások összehasonlítása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9848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250" y="2006250"/>
            <a:ext cx="298485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6561000" y="2294550"/>
            <a:ext cx="2025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jobb grafikonok,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Leírni, hogy melyik micsoda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Tanítások összehasonlítása 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817600" cy="28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400" y="2006250"/>
            <a:ext cx="29848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650" y="2006250"/>
            <a:ext cx="2731950" cy="27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5" name="Google Shape;155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6</a:t>
            </a:r>
            <a:r>
              <a:rPr b="1" lang="en" sz="3000"/>
              <a:t>. VR kirajzolás</a:t>
            </a:r>
            <a:endParaRPr b="1" sz="3000"/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Kapcsolat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NUC -UDP-&gt; Dekóder (FFmpeg c++) -UDP-&gt; Unity (c#)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Megoldás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Darknet statikus linkelése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75500" y="2416500"/>
            <a:ext cx="210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kép a futásról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