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Jó napot kívánok! Karz Gergely vagyok, BSc villamosmérnök hallgató. Ez a prezentáció az önálló laboratórium témámról szól, amiben gépi tanulási algoritmus segítségével próbálok objektumokat detektálni, egy videó folyamon.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637e2d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637e2d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háló futási idejét több konfigurációban is teszteltem. Az Intel NUC számítógépnek van egy processzorba épített grafikus vezérlője, melynek van OpenCL támogatása. Ezen kívül a darknetnek van AVX támogatása, így ezekkel próbálkoztam. Furcsa módon az OpenCL volt a leglassabb, ezt követte a sima processzoros futtatás, majd a processzoros AVX kiegészítő utasításokkal. A kocsi kezelő számítógépén egy Nvidia 1050-es videókártya is elérhető volt, amivel már valós idejű futást is el tudtam érni. Ebben az esetben a darknet CUDA támogatását használtam.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különböző hardvereken kívül a háló méretének módosításával is próbálkoztam, ez viszont a pontosság romlásával járt. A pontosság nem függ a hardver konfigurációtól.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486fc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486fc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5:05-6:00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Itt az látszik, hogy a VR szemüvegre milyen képfolyamot továbbítunk.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Látszik, hogy a kocsit lehet vezetni.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százalékok azt jelentik, hogy mennyire “biztos” a háló az adott detekcióban. A téglalapoknak, ideális esetben az objektumokat kéne körülhatárolniuk.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minimum biztossági szint a kirajzoláshoz 20%.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Látszik, hogy a székeket, mivel elég furán kinéző székek, így nehezen detektálja, valamint az embereket, mivel sok volt belőlük a tanító adathalmazban, sokkal biztosabban detektálja. (Csak a felem látszik, mégis 40%+)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Ez a feladat a tanszéken futó egyik projekthez kapcsolódik. A projekt lényege, hogy navigációs algoritmusokat fejlesszünk. Ehhez egy kb 1:3 méretarányú autómodellt használunk. Az önálló laboratóriumi feladatomban az autóra szerelt kamera </a:t>
            </a:r>
            <a:r>
              <a:rPr lang="en" sz="1200"/>
              <a:t>video folyamát</a:t>
            </a:r>
            <a:r>
              <a:rPr lang="en" sz="1200"/>
              <a:t> dolgozom fel. Gépi tanulási módszerekkel objektumokat detektálok a </a:t>
            </a:r>
            <a:r>
              <a:rPr lang="en" sz="1200"/>
              <a:t>videofolyam</a:t>
            </a:r>
            <a:r>
              <a:rPr lang="en" sz="1200"/>
              <a:t> képkockáin.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Első lépésben a modell autón lévő beágyazott Intel NUC számítógép, mely az autó működéséért felel és a külvilággal kommunikál, gyűjti egy HD kamera videó bemenetetét, melyet továbbít egy UDP socketen keresztül, egy asztali, felügyelő számítógépnek, amiben van egy Nvidia 1050-es videókártya. Ezen a számítógépen fut egy C++ program, ami fogadja a videó folyamot, dekódolja az FFmpeg kódolást, végrehajtja az inferenciát az egyes képkockákon, amiket rá rajzol a képkockákra, majd az így kapott, detekciókkal kiegészített képkockákat egy újabb UDP socketen keresztül, továbbítja nyers formátumban egy C#-ban írt Unity programnak, aminek a segítségével egy VR szemüvegen láthatjuk az autó videófolyamát a detektált objektumokat határoló téglalapokkal együtt.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486fcb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486fcb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feladat megoldásához, egy mély neuron hálót használtam. A neuronháló lényege, hogy konvolúciós szűrüket alkalmazunk a bemeneti képeken, majd a szűrt képek méretét felére csökkentjük. Ezt a két lépést ismételgetve eljutunk a kimeneti réteghez, ahol a háló kimenetét összehasonlítva a várt kimenettel, tudjuk vissza terjeszteni a hibát a konvolúciós rétegek súlyaira. Ezt az eljárást hívjuk back propagation-nak, melynek segítségével iteratívan javítjuk a konvolúciós szűrők súlyait. A választott modell neve YOLO, lényege, hogy nem egy kategorizáló hálót csúsztatunk végig a képeken, hogy az egyes objektumokat detektáljuk, hanem egyetlen egy futás alatt kapjuk meg a felismert objektumokat határoló téglalapokat, így sokkal gyorsabb, akár valós idejű applikációt is csinálhatunk. Ennek a modellnek is a Tiny változatát választottuk, mivel ez a háló is jelentő számítási kapacitást igényel.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További előnye a választott modellnek, hogy az eredeti, C implementációban, a háló újra tanítás nélkül átméretezhető, azaz a pontosság rovására javítható a futási idő.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gépi tanuló algoritmusok világában megjelenik a túl tanulás problémája, ami akkor következik be, ha a háló a tanító adatokra túl pontosan illeszkedik, és így nem tud általánosítani új adatokra.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probléma megoldásához regularizációt használunk, viszont mivel az implementációban a dropout rétegek nem voltak átméretezhetően implementálva (erősen hiányos volt az implementáció), így ezt, hogy legyen regularizációnk a hálóban, implementáltam. A dropout lényege, hogy a tanító lépések során véletlenszerűen kikapcsoljuk a súlyok egy részét, hogy ne tanuljanak. Ezzel arra kényszerítjük a hálót, hogy minden súlyban próbáljon hasznos információt tárolni.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Másik probléma lehet, a kevés tanító adat. Ezt az adatokat augmentálásával tudjuk orvosolni. A tanítás során változtatjuk a képek eltolását, színárnyalatait, forgatását és a képhez adott zaj mennyiségét. Az eredeti implementációban ezek közül csak az eltolások és a </a:t>
            </a:r>
            <a:r>
              <a:rPr lang="en"/>
              <a:t>színárnyalatok</a:t>
            </a:r>
            <a:r>
              <a:rPr lang="en"/>
              <a:t> változtatása volt implementálva. Ezt, mivel videó folyamon tervezzük használni a modellt, zajjal egészítettem ki. Egy részletesebb megoldás az lett volna, ha nem sima Gauss zajt adok a képekhez, hanem valamit, ami jobban hasonlít a kocsi esetében is használt FFmpeg kódolásához. Ezen kívül forgatást is implementáltam, de mivel a VOC adatbázisban csak határoló téglalapok voltak a képekhez rendelve, így az elforgatott téglalapokra illesztett új téglalapok gyakran felül becsülik az objektumok határát. Az augmentáció segítségével a háló egyszer sem találkozik ugyan azzal a képpel a tanítás során.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Mivel a kocsi jelenleg főképp a labor környékén üzemel, ezért beltéri objektumokról érdemes képeket használni, ehhez a Princeton által készített SUN RGB-D adatbázisa megfelelő, ugyanis beltéri jelenetekről tartalmaz több mint 10 ezer képet. Ebben az adathalmazban viszont aránylag kevés kép van emberekről, így ezt az adathalmazt a PASCAL VOC adatbázissal összevontam. Az összevonáshoz egy PHP szkriptet írtam, amivel a képek kirajzolásán kívül, a kategóriákat lehet összevonni, a SUN RGB-D adatokból lehet YOLO adatot készíteni és YOLO adathalmazokat lehet összevonni, a train, test, validation vágás megadásával. A “train” halmazzal tanítjuk a hálót, a “validation”-al követjük nyomon a tanulás alatt a detekciók minőségét, a “test” halmazzal pedig a tanítások után hasonlítottam össze a különböző hiperparaméterekkel tanított hálókat.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Mivel a modellautó számára csak azt kell tudni, hogy van e az adott helyen objektum, így az összes kategóriát egy kategóriába vontam össze.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[1] N. Silberman, D. Hoiem, P. Kohli, R. Fergus. Indoor segmentation and support inference from rgbd images. In ECCV, 2012.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[2] A. Janoch, S. Karayev, Y. Jia, J. T. Barron, M. Fritz, K. Saenko, and T. Darrell. A category-level 3-d object dataset: Putting the kinect to work. In ICCV Workshop on Consumer Depth Cameras for Computer Vision, 2011.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[3] J. Xiao, A. Owens, and A. Torralba. SUN3D: A database of big spaces reconstructed using SfM and object labels. In ICCV, 2013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http://host.robots.ox.ac.uk/pascal/VOC/pubs/everingham15.html#bibtex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PASCAL Visual Object Classes Challenge: A Retrospective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Everingham, M., Eslami, S. M. A., Van Gool, L., Williams, C. K. I., Winn, J. and Zisserman,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i="1" lang="en"/>
              <a:t>International Journal of Computer Vision, 111(1), 98-136, 2015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tanításhoz a Google által szolgáltatott Colaboratóriumot használtam. Otthoni gépen elvégzem az adathalmazok összevonását, és a kategóriák kiválogatását, megfelelő (yolo) formátumba konvertálását, a kapott könyvtárakat zipelve feltöltöm Google Drive-ba, mivel sokkal gyorsabb onnan átmásolni, mint egyenesen a collabba feltölteni. A forráskód githubon van, ahonnan collabba könnyen lehet klónozni, így gyorsan el lehet indítani egy tanítást, viszont a háló implementációjának a kódján a változtatásokat nehéz tesztelni (újra kell github push + klónozni).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egyes tanításokat majdnem 12 óráig futtattam, ugyanis ez volt a Google Colab maximális futási ideje, ami után a környezet újraindul, és az elért haladás elvész. A tanításokat felügyelni kell, ugyanis véletlen időközönként szétkapcsolódik a virtuális gép, amihez ha nem csatlakozunk újra, újraindul, aminek a hatására az elért haladás elvész.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Egy tanítás </a:t>
            </a:r>
            <a:r>
              <a:rPr lang="en"/>
              <a:t>végeztével</a:t>
            </a:r>
            <a:r>
              <a:rPr lang="en"/>
              <a:t> Google Colabról vissza másolom a tanított súlyokat drive-ba, majd onnan a kocsi kezelő számítógépére vagy magára a kocsira is le lehet tölteni.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Próba tanítások: Helytelen adat vágás (nem volt külön “teszt” adathalmaz), rossz adatok (SUN RGB-D bug)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Kék vonal: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Piros vonal: mAP: átlag pontosság a validációs adathalmazon. Pontosság = (valódi találat / összes találat), legalább 50%-os biztossággal rendelkező detekciókat figyelembe véve.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Első kép: dropout = 0, forgatás = 0, zaj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Második kép: dropout = 0.3, forgatás = 0.2, zaj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Harmadik kép: adam, dropout = 0.1, forgatás = 0.2, zaj = 0.2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637e2d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637e2d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Javított adathalmaz, rendes train test valid 80-10-10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dropout, noise, angle összehasonlítása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Első kép: dropout = 0, noise = 0, angle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Zaj = 0.2, angle = 0.2, dropout = 0.15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IOU = (metszet / </a:t>
            </a:r>
            <a:r>
              <a:rPr lang="en"/>
              <a:t>unió)</a:t>
            </a:r>
            <a:r>
              <a:rPr lang="en"/>
              <a:t> területek átlaga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= (helyes detekciók / összes detektálandó objektum) átlaga a teszt adathalmazon, 50%-os biztosság mellett.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si6r5c3BacvKq453-V_jPi_NrG9BuhyH/view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52" y="3132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Önálló laboratórium téma, Karz Gergely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greg.karz@gmail.com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8025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Gépi tanulás alapú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objektum detektálás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 autonóm beltéri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jármű platformon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4076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Konzulensek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Kiss Domokos, Budai Ádám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211750" y="110349"/>
            <a:ext cx="3432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Futási idők</a:t>
            </a:r>
            <a:endParaRPr b="1" sz="3000"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241000" y="560225"/>
            <a:ext cx="33744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Tiny YOLO3, darknet implementáció: átméretezhető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 title="FPS és mAP a háló méretének függvényébe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0" y="1914275"/>
            <a:ext cx="4572825" cy="282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 title="FPS és mAP a háló méretének függvényébe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4276"/>
            <a:ext cx="4572825" cy="282750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116025" y="1559375"/>
            <a:ext cx="2338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Nvidia 1050-es gép elrejtve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560600" y="1559375"/>
            <a:ext cx="2595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Nvidia 1050-es gép feltüntetve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 title="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5" y="159375"/>
            <a:ext cx="9046276" cy="47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Zárás</a:t>
            </a:r>
            <a:endParaRPr b="1" sz="3000"/>
          </a:p>
        </p:txBody>
      </p:sp>
      <p:sp>
        <p:nvSpPr>
          <p:cNvPr id="181" name="Google Shape;181;p24"/>
          <p:cNvSpPr txBox="1"/>
          <p:nvPr>
            <p:ph idx="4294967295" type="body"/>
          </p:nvPr>
        </p:nvSpPr>
        <p:spPr>
          <a:xfrm>
            <a:off x="2855550" y="1377475"/>
            <a:ext cx="34329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Problémák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Bounding boxok: kevés információ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Forgatás pontatlan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Adathalmazok pontatlanok (különböző kategóriák, kézi címkézés)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További ötletek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Egymás utáni inferenciák összekötése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Új modell: 3D konvolúciók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Poligonok illesztése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Távolság becslése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További szenzor adatok felhasználása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352775" y="712150"/>
            <a:ext cx="356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Intelligens autó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352775" y="1480150"/>
            <a:ext cx="3566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Tanszéken futó projekt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Navigációs algoritmusok fejlesztése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Objektumok detektálása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Gépi tanulás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409" y="-6"/>
            <a:ext cx="50415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75" y="162725"/>
            <a:ext cx="6078451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444850" y="687400"/>
            <a:ext cx="425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Rendszer felépítése</a:t>
            </a:r>
            <a:endParaRPr b="1" sz="3000"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8825" y="1777563"/>
            <a:ext cx="5086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4799700" y="341225"/>
            <a:ext cx="41421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 	filters	size          	output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0 conv 	16  		3 x 3 / 1   416 x 416 x  16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1 max      		2 x 2 / 2   208 x 208 x  16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2 conv 	32  		3 x 3 / 1   208 x 208 x  32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3 max      		2 x 2 / 2   104 x 104 x  32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4 conv 	64  		3 x 3 / 1   104 x 104 x  64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5 max      		2 x 2 / 2   52  x  52 x  64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6 dropout   		p = 0.15        	173056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7 conv	128  		3 x 3 / 1	52  x  52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8 max      		2 x 2 / 2	26  x  26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9 conv	256 		3 x 3 / 1	26  x  26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10 max      		2 x 2 / 2	13  x  13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11 conv	512  		3 x 3 / 1	13  x  13 x 512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12 max      		2 x 2 / 1	13  x  13 x 512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13 dropout   		p = 0.15         	86528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14 conv   1024  	3 x 3 / 1	13  x  13 x1024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15 conv	256  		1 x 1 / 1	13  x  13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16 conv	512  		3 x 3 / 1	13  x  13 x 512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17 conv 	18  		1 x 1 / 1	13  x  13 x  18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18 yolo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19 route  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20 conv	128  		1 x 1 / 1	13  x  13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21 upsample        		2x	26  x  26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22 route  21 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23 conv	256  		3 x 3 / 1	26  x  26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24 conv 	18  		1 x 1 / 1	26  x  26 x  18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25 yolo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Megvalósítás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30000" y="1933650"/>
            <a:ext cx="33009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Tiny YOLO3, darknet implementáció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Gyors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implementáció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Átméretezhető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622850" y="0"/>
            <a:ext cx="4495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Bemenet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622850" y="4619100"/>
            <a:ext cx="4495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Kimenet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468200" y="164301"/>
            <a:ext cx="3432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Implementáció javítása</a:t>
            </a:r>
            <a:endParaRPr b="1" sz="3000"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0" y="1307750"/>
            <a:ext cx="3432900" cy="25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Dropout réteg befejezése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Képekhez zaj hozzáadása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Képek forgatása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75" y="202200"/>
            <a:ext cx="4739100" cy="4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50" y="162725"/>
            <a:ext cx="328994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479450" y="939625"/>
            <a:ext cx="2852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Tanító adatok</a:t>
            </a:r>
            <a:endParaRPr b="1" sz="3000"/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2662900" y="1377475"/>
            <a:ext cx="2485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Két adatbázis összevonva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 RGB-D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10,335 RGB-D kép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146,617 2D poligon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Beltéri jelenetek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PASCAL VOC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21,493 kép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52,090 annotáció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Általános jelenetek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75" y="0"/>
            <a:ext cx="34766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30425"/>
            <a:ext cx="2139900" cy="3213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62975" y="1590900"/>
            <a:ext cx="1289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PASCAL VOC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799388" y="2524125"/>
            <a:ext cx="1212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RGB-D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2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11275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Tanítás</a:t>
            </a:r>
            <a:endParaRPr b="1" sz="3000"/>
          </a:p>
        </p:txBody>
      </p: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611275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Félév során használt felállás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Tanító adatok előkészítése</a:t>
            </a:r>
            <a:b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Otthoni gépen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Tanítás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 + Github -&gt; Google Colab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Futtatás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Intel NUC</a:t>
            </a:r>
            <a:b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NUC -&gt; asztali gép -&gt; VR Headset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513" y="3820550"/>
            <a:ext cx="2351900" cy="1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018" y="162724"/>
            <a:ext cx="4254600" cy="3377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685025" y="3539850"/>
            <a:ext cx="1902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Egy tanítás menete</a:t>
            </a:r>
            <a:endParaRPr sz="1000"/>
          </a:p>
        </p:txBody>
      </p:sp>
      <p:sp>
        <p:nvSpPr>
          <p:cNvPr id="140" name="Google Shape;140;p19"/>
          <p:cNvSpPr txBox="1"/>
          <p:nvPr/>
        </p:nvSpPr>
        <p:spPr>
          <a:xfrm>
            <a:off x="7433663" y="3665825"/>
            <a:ext cx="106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NUC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556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Tanítások összehasonlítása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53825" t="0"/>
          <a:stretch/>
        </p:blipFill>
        <p:spPr>
          <a:xfrm>
            <a:off x="3162900" y="1975350"/>
            <a:ext cx="2689350" cy="30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201375" y="1491750"/>
            <a:ext cx="261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Dropout éréke túl nagy (0.3)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43133" l="0" r="52003" t="0"/>
          <a:stretch/>
        </p:blipFill>
        <p:spPr>
          <a:xfrm>
            <a:off x="388650" y="1975350"/>
            <a:ext cx="2545290" cy="30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716300" y="1491750"/>
            <a:ext cx="1890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Hosszú tanítás (12h+)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53113" t="0"/>
          <a:stretch/>
        </p:blipFill>
        <p:spPr>
          <a:xfrm>
            <a:off x="6081200" y="1975350"/>
            <a:ext cx="2612400" cy="2979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6567200" y="1491750"/>
            <a:ext cx="1640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Adam optimalizáló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47867" l="0" r="53018" t="0"/>
          <a:stretch/>
        </p:blipFill>
        <p:spPr>
          <a:xfrm>
            <a:off x="152400" y="1787725"/>
            <a:ext cx="2827290" cy="3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556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Tanítások összehasonlítása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52450" y="1443625"/>
            <a:ext cx="28272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Helyes tanítás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1" title="Dropout és adat augmentáció hatása a háló minőségé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090" y="1244250"/>
            <a:ext cx="5859510" cy="362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