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92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6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40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19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4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58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2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32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69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89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41C5-C2B7-49D7-A834-F572CFF9E816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2784-82A1-4F27-AF43-EFF8C61257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Observador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Por: Joshua </a:t>
            </a:r>
            <a:r>
              <a:rPr lang="es-MX" dirty="0" err="1" smtClean="0"/>
              <a:t>Missael</a:t>
            </a:r>
            <a:r>
              <a:rPr lang="es-MX" dirty="0" smtClean="0"/>
              <a:t> López Rivera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92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Definir una dependencia uno-a-muchos entre objetos, de tal forma que cuando el objeto cambie de estado, todos sus objetos dependientes sean notificados automáticamente.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50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Puede pensarse en aplicar este patrón cuando una modificación en el estado de un objeto requiere cambios de otros, y no deseamos que se conozca el número de objetos que deben ser cambiados.</a:t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56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java.util.Observable</a:t>
            </a:r>
            <a:r>
              <a:rPr lang="es-MX" dirty="0" smtClean="0"/>
              <a:t>;</a:t>
            </a:r>
          </a:p>
          <a:p>
            <a:r>
              <a:rPr lang="es-MX" dirty="0" err="1" smtClean="0"/>
              <a:t>java.util.Observer</a:t>
            </a:r>
            <a:r>
              <a:rPr lang="es-MX" dirty="0" smtClean="0"/>
              <a:t>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149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https://es.wikipedia.org/wiki/Observer_%28patr%C3%B3n_de_dise%C3%B1o%29#Ejemplo_1_en_Java</a:t>
            </a:r>
          </a:p>
          <a:p>
            <a:r>
              <a:rPr lang="es-MX" dirty="0" smtClean="0"/>
              <a:t>https://www.youtube.com/watch?v=saIIwBviGZw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3381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84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Observador</vt:lpstr>
      <vt:lpstr>Objetivo</vt:lpstr>
      <vt:lpstr>Aplicabilidad</vt:lpstr>
      <vt:lpstr>Componentes</vt:lpstr>
      <vt:lpstr>Fuentes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Observador</dc:title>
  <dc:creator>Luffi</dc:creator>
  <cp:lastModifiedBy>Sonny</cp:lastModifiedBy>
  <cp:revision>6</cp:revision>
  <dcterms:created xsi:type="dcterms:W3CDTF">2016-01-21T01:15:27Z</dcterms:created>
  <dcterms:modified xsi:type="dcterms:W3CDTF">2016-01-21T16:14:02Z</dcterms:modified>
</cp:coreProperties>
</file>