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01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1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6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3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1978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7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5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7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E4A1F9B2-FBEF-BAC3-5904-88A72F399D8A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33105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86555"/>
            <a:ext cx="9144000" cy="362920"/>
          </a:xfrm>
        </p:spPr>
        <p:txBody>
          <a:bodyPr/>
          <a:lstStyle/>
          <a:p>
            <a:r>
              <a:rPr lang="en-GB" sz="1600" dirty="0"/>
              <a:t>30/5/2024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1200628" cy="571862"/>
          </a:xfrm>
        </p:spPr>
        <p:txBody>
          <a:bodyPr/>
          <a:lstStyle/>
          <a:p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predictive model to understand factors that influence buying behavior</a:t>
            </a:r>
            <a:endParaRPr lang="en-GB" sz="2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bg1">
                    <a:lumMod val="1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ACCURACY: 85.09 </a:t>
            </a:r>
          </a:p>
          <a:p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WANTS_EXTRA_BAGGAGE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LENGTH_OF_STAY</a:t>
            </a:r>
          </a:p>
          <a:p>
            <a:r>
              <a:rPr lang="en-US" sz="1800" b="0" dirty="0">
                <a:solidFill>
                  <a:schemeClr val="bg1">
                    <a:lumMod val="10000"/>
                  </a:schemeClr>
                </a:solidFill>
              </a:rPr>
              <a:t>Top 5 features which influence </a:t>
            </a:r>
          </a:p>
          <a:p>
            <a:r>
              <a:rPr lang="en-US" sz="1800" b="0" dirty="0">
                <a:solidFill>
                  <a:schemeClr val="bg1">
                    <a:lumMod val="10000"/>
                  </a:schemeClr>
                </a:solidFill>
              </a:rPr>
              <a:t>Customer buying behavior 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67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Mylius Modern</vt:lpstr>
      <vt:lpstr>Rockwell</vt:lpstr>
      <vt:lpstr>Section Heading</vt:lpstr>
      <vt:lpstr>Slide Body - Curious Blue (ABBA)</vt:lpstr>
      <vt:lpstr>Gallery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Karim Khan</cp:lastModifiedBy>
  <cp:revision>15</cp:revision>
  <cp:lastPrinted>2022-06-09T07:44:13Z</cp:lastPrinted>
  <dcterms:created xsi:type="dcterms:W3CDTF">2022-02-22T07:39:05Z</dcterms:created>
  <dcterms:modified xsi:type="dcterms:W3CDTF">2024-05-30T11:32:26Z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