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888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E3675-2B42-4698-B8CE-57A6569F0750}" v="4" dt="2024-05-30T11:21:21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01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m Khan" userId="215916388d3ec284" providerId="LiveId" clId="{376E3675-2B42-4698-B8CE-57A6569F0750}"/>
    <pc:docChg chg="custSel modSld modMainMaster">
      <pc:chgData name="Karim Khan" userId="215916388d3ec284" providerId="LiveId" clId="{376E3675-2B42-4698-B8CE-57A6569F0750}" dt="2024-05-30T11:21:21.620" v="4"/>
      <pc:docMkLst>
        <pc:docMk/>
      </pc:docMkLst>
      <pc:sldChg chg="addSp delSp modSp mod">
        <pc:chgData name="Karim Khan" userId="215916388d3ec284" providerId="LiveId" clId="{376E3675-2B42-4698-B8CE-57A6569F0750}" dt="2024-05-30T11:21:08.562" v="3" actId="1076"/>
        <pc:sldMkLst>
          <pc:docMk/>
          <pc:sldMk cId="130638167" sldId="256"/>
        </pc:sldMkLst>
        <pc:spChg chg="del">
          <ac:chgData name="Karim Khan" userId="215916388d3ec284" providerId="LiveId" clId="{376E3675-2B42-4698-B8CE-57A6569F0750}" dt="2024-05-30T11:21:01.605" v="2" actId="478"/>
          <ac:spMkLst>
            <pc:docMk/>
            <pc:sldMk cId="130638167" sldId="256"/>
            <ac:spMk id="5" creationId="{2C4652BC-E755-C1E8-8561-224865DB8EE0}"/>
          </ac:spMkLst>
        </pc:spChg>
        <pc:picChg chg="add mod">
          <ac:chgData name="Karim Khan" userId="215916388d3ec284" providerId="LiveId" clId="{376E3675-2B42-4698-B8CE-57A6569F0750}" dt="2024-05-30T11:21:08.562" v="3" actId="1076"/>
          <ac:picMkLst>
            <pc:docMk/>
            <pc:sldMk cId="130638167" sldId="256"/>
            <ac:picMk id="2" creationId="{8B12A417-D648-D370-9200-BD65F9BC89BB}"/>
          </ac:picMkLst>
        </pc:picChg>
      </pc:sldChg>
      <pc:sldMasterChg chg="addSp">
        <pc:chgData name="Karim Khan" userId="215916388d3ec284" providerId="LiveId" clId="{376E3675-2B42-4698-B8CE-57A6569F0750}" dt="2024-05-30T11:21:21.620" v="4"/>
        <pc:sldMasterMkLst>
          <pc:docMk/>
          <pc:sldMasterMk cId="2792397567" sldId="2147483888"/>
        </pc:sldMasterMkLst>
        <pc:spChg chg="add">
          <ac:chgData name="Karim Khan" userId="215916388d3ec284" providerId="LiveId" clId="{376E3675-2B42-4698-B8CE-57A6569F0750}" dt="2024-05-30T11:21:21.620" v="4"/>
          <ac:spMkLst>
            <pc:docMk/>
            <pc:sldMasterMk cId="2792397567" sldId="2147483888"/>
            <ac:spMk id="9" creationId="{67784C28-8C3B-DFB5-E476-82D553E32F17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13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059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22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51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79859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30/05/2024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93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67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3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83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87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30/05/2024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67784C28-8C3B-DFB5-E476-82D553E32F17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79239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30/05/2024</a:t>
            </a:r>
          </a:p>
        </p:txBody>
      </p:sp>
      <p:pic>
        <p:nvPicPr>
          <p:cNvPr id="2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8B12A417-D648-D370-9200-BD65F9BC8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316809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solidFill>
                  <a:schemeClr val="accent2">
                    <a:lumMod val="10000"/>
                  </a:schemeClr>
                </a:solidFill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2">
                    <a:lumMod val="1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2">
                    <a:lumMod val="1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2">
                    <a:lumMod val="1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179" y="2105387"/>
            <a:ext cx="5099274" cy="4429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72" y="4024312"/>
            <a:ext cx="6066353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Gill Sans MT</vt:lpstr>
      <vt:lpstr>Mylius Modern</vt:lpstr>
      <vt:lpstr>Section Heading</vt:lpstr>
      <vt:lpstr>Slide Body - Curious Blue (ABBA)</vt:lpstr>
      <vt:lpstr>Gallery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Karim Khan</cp:lastModifiedBy>
  <cp:revision>9</cp:revision>
  <cp:lastPrinted>2022-06-09T07:44:13Z</cp:lastPrinted>
  <dcterms:created xsi:type="dcterms:W3CDTF">2022-02-22T07:39:05Z</dcterms:created>
  <dcterms:modified xsi:type="dcterms:W3CDTF">2024-05-30T11:21:30Z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