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3" r:id="rId19"/>
    <p:sldId id="284" r:id="rId20"/>
    <p:sldId id="285" r:id="rId21"/>
    <p:sldId id="28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DD63-F050-413D-82F6-89F3C4B516DF}" type="datetimeFigureOut">
              <a:rPr lang="ru-RU" smtClean="0"/>
              <a:t>29.04.2011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6D9-E8AC-441E-A004-06CCFF4B0CB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Drupal</a:t>
            </a:r>
            <a:r>
              <a:rPr lang="en-US" dirty="0" smtClean="0"/>
              <a:t> CMS / CMF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pic>
        <p:nvPicPr>
          <p:cNvPr id="5" name="Picture 2" descr="D:\Doc\Drupal 7 demo\11 - content Клиент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 - поля</a:t>
            </a:r>
            <a:endParaRPr lang="ru-RU" dirty="0"/>
          </a:p>
        </p:txBody>
      </p:sp>
      <p:pic>
        <p:nvPicPr>
          <p:cNvPr id="5" name="Picture 2" descr="D:\Doc\Drupal 7 demo\13 - client - add fiel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Имени</a:t>
            </a:r>
            <a:endParaRPr lang="ru-RU" dirty="0"/>
          </a:p>
        </p:txBody>
      </p:sp>
      <p:pic>
        <p:nvPicPr>
          <p:cNvPr id="5" name="Picture 2" descr="D:\Doc\Drupal 7 demo\15 - client - name field settig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- фото</a:t>
            </a:r>
            <a:endParaRPr lang="ru-RU" dirty="0"/>
          </a:p>
        </p:txBody>
      </p:sp>
      <p:pic>
        <p:nvPicPr>
          <p:cNvPr id="5" name="Picture 2" descr="D:\Doc\Drupal 7 demo\19 - car pho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 - свойства</a:t>
            </a:r>
            <a:endParaRPr lang="ru-RU" dirty="0"/>
          </a:p>
        </p:txBody>
      </p:sp>
      <p:pic>
        <p:nvPicPr>
          <p:cNvPr id="5" name="Picture 2" descr="D:\Doc\Drupal 7 demo\21 - car photo setting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 - свойства</a:t>
            </a:r>
            <a:endParaRPr lang="ru-RU" dirty="0"/>
          </a:p>
        </p:txBody>
      </p:sp>
      <p:pic>
        <p:nvPicPr>
          <p:cNvPr id="5" name="Picture 2" descr="D:\Doc\Drupal 7 demo\22 - car photo setting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 – ссылка на Модель</a:t>
            </a:r>
            <a:endParaRPr lang="ru-RU" dirty="0"/>
          </a:p>
        </p:txBody>
      </p:sp>
      <p:pic>
        <p:nvPicPr>
          <p:cNvPr id="5" name="Picture 2" descr="D:\Doc\Drupal 7 demo\30 - car - model ref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Модель - свойства</a:t>
            </a:r>
            <a:endParaRPr lang="ru-RU" dirty="0"/>
          </a:p>
        </p:txBody>
      </p:sp>
      <p:pic>
        <p:nvPicPr>
          <p:cNvPr id="5" name="Picture 2" descr="D:\Doc\Drupal 7 demo\31 - car - model ref setting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Заявка - Услуги</a:t>
            </a:r>
            <a:endParaRPr lang="ru-RU" dirty="0"/>
          </a:p>
        </p:txBody>
      </p:sp>
      <p:pic>
        <p:nvPicPr>
          <p:cNvPr id="5" name="Picture 2" descr="D:\Doc\Drupal 7 demo\42 request services fiel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Заявка – Услуги - свойства</a:t>
            </a:r>
            <a:endParaRPr lang="ru-RU" dirty="0"/>
          </a:p>
        </p:txBody>
      </p:sp>
      <p:pic>
        <p:nvPicPr>
          <p:cNvPr id="5" name="Picture 2" descr="D:\Doc\Drupal 7 demo\43 request services field setting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рецепты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контентом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Темизация</a:t>
            </a:r>
            <a:r>
              <a:rPr lang="ru-RU" dirty="0" smtClean="0"/>
              <a:t>.</a:t>
            </a:r>
          </a:p>
          <a:p>
            <a:r>
              <a:rPr lang="ru-RU" dirty="0"/>
              <a:t>А</a:t>
            </a:r>
            <a:r>
              <a:rPr lang="ru-RU" dirty="0" smtClean="0"/>
              <a:t>вторизация.</a:t>
            </a:r>
          </a:p>
          <a:p>
            <a:r>
              <a:rPr lang="ru-RU" dirty="0" smtClean="0"/>
              <a:t>Обновления.</a:t>
            </a:r>
          </a:p>
          <a:p>
            <a:r>
              <a:rPr lang="ru-RU" dirty="0" smtClean="0"/>
              <a:t>Поисковая оптимизация.</a:t>
            </a:r>
          </a:p>
          <a:p>
            <a:r>
              <a:rPr lang="ru-RU" dirty="0" smtClean="0"/>
              <a:t>Производительность: кэширование, </a:t>
            </a:r>
            <a:r>
              <a:rPr lang="en-US" dirty="0" smtClean="0"/>
              <a:t>CDN, </a:t>
            </a:r>
            <a:r>
              <a:rPr lang="ru-RU" dirty="0" smtClean="0"/>
              <a:t>агрегация </a:t>
            </a:r>
            <a:r>
              <a:rPr lang="en-US" dirty="0" smtClean="0"/>
              <a:t>JS</a:t>
            </a:r>
            <a:r>
              <a:rPr lang="ru-RU" dirty="0" smtClean="0"/>
              <a:t> и </a:t>
            </a:r>
            <a:r>
              <a:rPr lang="en-US" dirty="0" smtClean="0"/>
              <a:t>CSS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Многое другое.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типы содержимого</a:t>
            </a:r>
            <a:endParaRPr lang="ru-RU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1600485"/>
            <a:ext cx="6175375" cy="452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модель</a:t>
            </a:r>
            <a:endParaRPr lang="ru-RU" dirty="0"/>
          </a:p>
        </p:txBody>
      </p:sp>
      <p:pic>
        <p:nvPicPr>
          <p:cNvPr id="5" name="Picture 2" descr="D:\Doc\Drupal 7 demo\40 new mode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машина</a:t>
            </a:r>
            <a:endParaRPr lang="ru-RU" dirty="0"/>
          </a:p>
        </p:txBody>
      </p:sp>
      <p:pic>
        <p:nvPicPr>
          <p:cNvPr id="5" name="Picture 2" descr="D:\Doc\Drupal 7 demo\41 new au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заявка</a:t>
            </a:r>
            <a:endParaRPr lang="ru-RU" dirty="0"/>
          </a:p>
        </p:txBody>
      </p:sp>
      <p:pic>
        <p:nvPicPr>
          <p:cNvPr id="5" name="Picture 2" descr="D:\Doc\Drupal 7 demo\44 new reques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отображения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Что такое </a:t>
            </a:r>
            <a:r>
              <a:rPr lang="en-US" sz="7200" dirty="0" err="1" smtClean="0"/>
              <a:t>Drupal</a:t>
            </a:r>
            <a:endParaRPr lang="ru-RU" sz="7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Готовые редакторы для пользователей и администраторов.</a:t>
            </a:r>
          </a:p>
          <a:p>
            <a:r>
              <a:rPr lang="ru-RU" dirty="0" smtClean="0"/>
              <a:t>Автоматические обновления.</a:t>
            </a:r>
          </a:p>
          <a:p>
            <a:r>
              <a:rPr lang="ru-RU" dirty="0" smtClean="0"/>
              <a:t>Современный интерфейс.</a:t>
            </a:r>
          </a:p>
          <a:p>
            <a:r>
              <a:rPr lang="ru-RU" dirty="0" smtClean="0"/>
              <a:t>Готовые решения.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Профили установки</a:t>
            </a:r>
          </a:p>
          <a:p>
            <a:r>
              <a:rPr lang="en-US" dirty="0" smtClean="0"/>
              <a:t>&gt; 6000 </a:t>
            </a:r>
            <a:r>
              <a:rPr lang="ru-RU" dirty="0" smtClean="0"/>
              <a:t>модулей.</a:t>
            </a:r>
          </a:p>
          <a:p>
            <a:r>
              <a:rPr lang="ru-RU" dirty="0" smtClean="0"/>
              <a:t>Готовые решения</a:t>
            </a:r>
          </a:p>
          <a:p>
            <a:pPr lvl="1"/>
            <a:r>
              <a:rPr lang="en-US" dirty="0" smtClean="0"/>
              <a:t>E-commerce;</a:t>
            </a:r>
          </a:p>
          <a:p>
            <a:pPr lvl="1"/>
            <a:r>
              <a:rPr lang="ru-RU" dirty="0" smtClean="0"/>
              <a:t>Соц. Сети;</a:t>
            </a:r>
          </a:p>
          <a:p>
            <a:pPr lvl="1"/>
            <a:r>
              <a:rPr lang="ru-RU" dirty="0" smtClean="0"/>
              <a:t>СМИ;</a:t>
            </a:r>
          </a:p>
          <a:p>
            <a:pPr lvl="1"/>
            <a:r>
              <a:rPr lang="ru-RU" dirty="0" smtClean="0"/>
              <a:t>Порталы </a:t>
            </a:r>
            <a:r>
              <a:rPr lang="ru-RU" dirty="0" err="1" smtClean="0"/>
              <a:t>гос</a:t>
            </a:r>
            <a:r>
              <a:rPr lang="ru-RU" dirty="0" smtClean="0"/>
              <a:t>. служб;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Гибкость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Экстримальная</a:t>
            </a:r>
            <a:r>
              <a:rPr lang="ru-RU" dirty="0" smtClean="0"/>
              <a:t> модульность и расширяемость:</a:t>
            </a:r>
          </a:p>
          <a:p>
            <a:pPr lvl="1"/>
            <a:r>
              <a:rPr lang="ru-RU" dirty="0" smtClean="0"/>
              <a:t>Сторонняя авторизация;</a:t>
            </a:r>
          </a:p>
          <a:p>
            <a:pPr lvl="1"/>
            <a:r>
              <a:rPr lang="ru-RU" dirty="0" smtClean="0"/>
              <a:t>Производительность (</a:t>
            </a:r>
            <a:r>
              <a:rPr lang="en-US" dirty="0" smtClean="0"/>
              <a:t>CDN, </a:t>
            </a:r>
            <a:r>
              <a:rPr lang="ru-RU" dirty="0" smtClean="0"/>
              <a:t>кэширование)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Сервисы (</a:t>
            </a:r>
            <a:r>
              <a:rPr lang="en-US" dirty="0" smtClean="0"/>
              <a:t>XMLRPC, SOAP);</a:t>
            </a:r>
          </a:p>
          <a:p>
            <a:pPr lvl="1"/>
            <a:r>
              <a:rPr lang="ru-RU" dirty="0" err="1" smtClean="0"/>
              <a:t>Мультисайтинг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Мультимедиа.</a:t>
            </a:r>
          </a:p>
          <a:p>
            <a:r>
              <a:rPr lang="ru-RU" dirty="0" err="1" smtClean="0"/>
              <a:t>Блоги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Социальные сети.</a:t>
            </a:r>
          </a:p>
          <a:p>
            <a:r>
              <a:rPr lang="ru-RU" dirty="0" err="1" smtClean="0"/>
              <a:t>Подкасты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– 1% от всех сайтов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Белый дом США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Linux foundation.</a:t>
            </a:r>
          </a:p>
          <a:p>
            <a:r>
              <a:rPr lang="en-US" dirty="0" smtClean="0"/>
              <a:t>Yahoo research.</a:t>
            </a:r>
          </a:p>
          <a:p>
            <a:r>
              <a:rPr lang="en-US" dirty="0" smtClean="0"/>
              <a:t>AOL.</a:t>
            </a:r>
            <a:endParaRPr lang="en-US" dirty="0" smtClean="0"/>
          </a:p>
          <a:p>
            <a:r>
              <a:rPr lang="en-US" dirty="0" smtClean="0"/>
              <a:t>NY Observer.</a:t>
            </a:r>
          </a:p>
          <a:p>
            <a:r>
              <a:rPr lang="ru-RU" dirty="0" smtClean="0"/>
              <a:t>Гарвард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MIT.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код.</a:t>
            </a:r>
          </a:p>
          <a:p>
            <a:r>
              <a:rPr lang="ru-RU" dirty="0" smtClean="0"/>
              <a:t>Портал взаимодействия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&gt; 650000 </a:t>
            </a:r>
            <a:r>
              <a:rPr lang="ru-RU" dirty="0" smtClean="0"/>
              <a:t>участников сообщества </a:t>
            </a:r>
            <a:r>
              <a:rPr lang="en-US" dirty="0" smtClean="0"/>
              <a:t>drupal.org.</a:t>
            </a:r>
          </a:p>
          <a:p>
            <a:r>
              <a:rPr lang="ru-RU" dirty="0" smtClean="0"/>
              <a:t>Тысячи </a:t>
            </a:r>
            <a:r>
              <a:rPr lang="ru-RU" dirty="0" err="1" smtClean="0"/>
              <a:t>контрибуторов</a:t>
            </a:r>
            <a:r>
              <a:rPr lang="ru-RU" dirty="0" smtClean="0"/>
              <a:t> (</a:t>
            </a:r>
            <a:r>
              <a:rPr lang="ru-RU" dirty="0" err="1" smtClean="0"/>
              <a:t>патчи</a:t>
            </a:r>
            <a:r>
              <a:rPr lang="ru-RU" dirty="0" smtClean="0"/>
              <a:t>, модули).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Никто не идеален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Большой порог входа в разработку.</a:t>
            </a:r>
          </a:p>
          <a:p>
            <a:r>
              <a:rPr lang="ru-RU" dirty="0" smtClean="0"/>
              <a:t>Необходимость </a:t>
            </a:r>
            <a:r>
              <a:rPr lang="ru-RU" dirty="0"/>
              <a:t>тщательного </a:t>
            </a:r>
            <a:r>
              <a:rPr lang="ru-RU" dirty="0" smtClean="0"/>
              <a:t>отбора модулей</a:t>
            </a:r>
            <a:r>
              <a:rPr lang="ru-RU" dirty="0"/>
              <a:t>.</a:t>
            </a:r>
          </a:p>
          <a:p>
            <a:r>
              <a:rPr lang="ru-RU" dirty="0" smtClean="0"/>
              <a:t>Неприветливость </a:t>
            </a:r>
            <a:r>
              <a:rPr lang="ru-RU" dirty="0"/>
              <a:t>«из коробки».</a:t>
            </a:r>
          </a:p>
          <a:p>
            <a:r>
              <a:rPr lang="ru-RU" dirty="0" smtClean="0"/>
              <a:t>Требование </a:t>
            </a:r>
            <a:r>
              <a:rPr lang="ru-RU" dirty="0"/>
              <a:t>к ресурсам.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Вопросы?</a:t>
            </a:r>
            <a:endParaRPr lang="ru-RU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</a:t>
            </a:r>
            <a:endParaRPr lang="ru-RU" dirty="0"/>
          </a:p>
        </p:txBody>
      </p:sp>
      <p:pic>
        <p:nvPicPr>
          <p:cNvPr id="5" name="Picture 2" descr="D:\Doc\Drupal 7 demo\01 - downloas drup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383" y="1600200"/>
            <a:ext cx="579323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  <p:pic>
        <p:nvPicPr>
          <p:cNvPr id="5" name="Picture 2" descr="D:\Doc\Drupal 7 demo\06 - setup drup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5" name="Picture 2" descr="D:\Doc\Drupal 7 demo\07 - setup drupal - site inform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сайт</a:t>
            </a:r>
            <a:endParaRPr lang="ru-RU" dirty="0"/>
          </a:p>
        </p:txBody>
      </p:sp>
      <p:pic>
        <p:nvPicPr>
          <p:cNvPr id="5" name="Picture 2" descr="D:\Doc\Drupal 7 demo\09 - new si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97980"/>
            <a:ext cx="8245339" cy="604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тип</a:t>
            </a:r>
            <a:endParaRPr lang="ru-RU" dirty="0"/>
          </a:p>
        </p:txBody>
      </p:sp>
      <p:pic>
        <p:nvPicPr>
          <p:cNvPr id="5" name="Picture 2" descr="D:\Doc\Drupal 7 demo\10 - new content typ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923" y="1600200"/>
            <a:ext cx="6176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Экран (4:3)</PresentationFormat>
  <Paragraphs>79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Drupal CMS / CMF</vt:lpstr>
      <vt:lpstr>Готовые рецепты</vt:lpstr>
      <vt:lpstr>Пример</vt:lpstr>
      <vt:lpstr>Загрузка</vt:lpstr>
      <vt:lpstr>Установка</vt:lpstr>
      <vt:lpstr>Настройка</vt:lpstr>
      <vt:lpstr>Новый сайт</vt:lpstr>
      <vt:lpstr>Слайд 8</vt:lpstr>
      <vt:lpstr>Новый тип</vt:lpstr>
      <vt:lpstr>Клиент</vt:lpstr>
      <vt:lpstr>Клиент - поля</vt:lpstr>
      <vt:lpstr>Настройки Имени</vt:lpstr>
      <vt:lpstr>Модель - фото</vt:lpstr>
      <vt:lpstr>Фото - свойства</vt:lpstr>
      <vt:lpstr>Фото - свойства</vt:lpstr>
      <vt:lpstr>Авто – ссылка на Модель</vt:lpstr>
      <vt:lpstr>Ссылка на Модель - свойства</vt:lpstr>
      <vt:lpstr>Заявка - Услуги</vt:lpstr>
      <vt:lpstr>Заявка – Услуги - свойства</vt:lpstr>
      <vt:lpstr>Все типы содержимого</vt:lpstr>
      <vt:lpstr>Результат</vt:lpstr>
      <vt:lpstr>Новая модель</vt:lpstr>
      <vt:lpstr>Новая машина</vt:lpstr>
      <vt:lpstr>Новая заявка</vt:lpstr>
      <vt:lpstr>Настройка отображения</vt:lpstr>
      <vt:lpstr>Что такое Drupal</vt:lpstr>
      <vt:lpstr>Простота</vt:lpstr>
      <vt:lpstr>Возможности</vt:lpstr>
      <vt:lpstr>Гибкость</vt:lpstr>
      <vt:lpstr>Современность</vt:lpstr>
      <vt:lpstr>Опыт – 1% от всех сайтов</vt:lpstr>
      <vt:lpstr>Сообщество</vt:lpstr>
      <vt:lpstr>Никто не идеален</vt:lpstr>
      <vt:lpstr>Вопросы?</vt:lpstr>
    </vt:vector>
  </TitlesOfParts>
  <Company>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CMS / CMF</dc:title>
  <dc:creator>skoshel</dc:creator>
  <cp:lastModifiedBy>skoshel</cp:lastModifiedBy>
  <cp:revision>12</cp:revision>
  <dcterms:created xsi:type="dcterms:W3CDTF">2011-04-29T10:05:50Z</dcterms:created>
  <dcterms:modified xsi:type="dcterms:W3CDTF">2011-04-29T11:00:38Z</dcterms:modified>
</cp:coreProperties>
</file>