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60BCA6E-3D12-4B60-AF59-E150BE179488}" type="datetimeFigureOut">
              <a:rPr lang="ru-RU" smtClean="0"/>
              <a:t>26.04.2011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FE30BF7-FE86-4B9B-A138-9DFF6CB1C7E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\\storm\ServiceInf\2%20&#1054;&#1073;&#1097;&#1072;&#1103;%20&#1080;&#1085;&#1092;\LightSwitch\&#1040;&#1074;&#1090;&#1086;&#1089;&#1077;&#1088;&#1074;&#1080;&#1089;.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LightSwitch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Конструктор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88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7548331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1600" y="3980768"/>
            <a:ext cx="5112568" cy="193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076055" y="2996952"/>
            <a:ext cx="279580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7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для 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6195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35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списковой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59"/>
            <a:ext cx="7848872" cy="559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4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Дизайнер списковой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7814"/>
            <a:ext cx="8056984" cy="565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32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навигации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1088"/>
            <a:ext cx="7979756" cy="55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5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студии по </a:t>
            </a:r>
            <a:r>
              <a:rPr lang="en-US" dirty="0" smtClean="0"/>
              <a:t>F5 </a:t>
            </a:r>
            <a:r>
              <a:rPr lang="ru-RU" dirty="0" smtClean="0"/>
              <a:t>запускается приложение. Есть несколько вариантов публикации.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91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и редактирование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9" y="1268761"/>
            <a:ext cx="7968818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2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и редактирование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Всё что было отредактировано в списке (на отдельных универсальных формах) должно быть сохранено по кнопке сохранить в </a:t>
            </a:r>
            <a:r>
              <a:rPr lang="ru-RU" dirty="0" err="1" smtClean="0"/>
              <a:t>риббоне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довольно большой набор готовых типов и </a:t>
            </a:r>
            <a:r>
              <a:rPr lang="ru-RU" dirty="0" err="1" smtClean="0"/>
              <a:t>контролов</a:t>
            </a:r>
            <a:r>
              <a:rPr lang="ru-RU" dirty="0" smtClean="0"/>
              <a:t>. Так «из коробки» мы получаем возможность работы с картинками. Есть возможность выбрать </a:t>
            </a:r>
            <a:r>
              <a:rPr lang="en-US" dirty="0" smtClean="0"/>
              <a:t>Custom Control.</a:t>
            </a:r>
          </a:p>
          <a:p>
            <a:r>
              <a:rPr lang="ru-RU" dirty="0" smtClean="0"/>
              <a:t>Есть понятие универсальных форм</a:t>
            </a:r>
          </a:p>
          <a:p>
            <a:r>
              <a:rPr lang="ru-RU" dirty="0" smtClean="0"/>
              <a:t>Поддерживается редактирование в гриде</a:t>
            </a:r>
          </a:p>
          <a:p>
            <a:r>
              <a:rPr lang="ru-RU" dirty="0" smtClean="0"/>
              <a:t>Есть возможность задавать правила </a:t>
            </a:r>
            <a:r>
              <a:rPr lang="ru-RU" dirty="0" err="1" smtClean="0"/>
              <a:t>валидации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35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Отсутствует понятие представления</a:t>
            </a:r>
          </a:p>
          <a:p>
            <a:r>
              <a:rPr lang="ru-RU" dirty="0" smtClean="0"/>
              <a:t>Для отображения мастера выбирается одно его свойство. В случае, если нужно собрать информацию, нужно добавлять вычислимое поле и писать код на </a:t>
            </a:r>
            <a:r>
              <a:rPr lang="en-US" dirty="0" smtClean="0"/>
              <a:t>C# (VB).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22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0485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83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Долгая установка </a:t>
            </a:r>
            <a:r>
              <a:rPr lang="en-US" dirty="0" smtClean="0"/>
              <a:t>VS </a:t>
            </a:r>
            <a:r>
              <a:rPr lang="en-US" dirty="0" err="1" smtClean="0"/>
              <a:t>Lightswitch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54162"/>
            <a:ext cx="3619128" cy="4525963"/>
          </a:xfrm>
        </p:spPr>
        <p:txBody>
          <a:bodyPr/>
          <a:lstStyle/>
          <a:p>
            <a:r>
              <a:rPr lang="ru-RU" dirty="0" smtClean="0"/>
              <a:t>Для установки необходима</a:t>
            </a:r>
            <a:r>
              <a:rPr lang="en-US" dirty="0" smtClean="0"/>
              <a:t> VS2010 Pro SP1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8" t="19939" r="27853" b="26636"/>
          <a:stretch/>
        </p:blipFill>
        <p:spPr bwMode="auto">
          <a:xfrm>
            <a:off x="4067944" y="1565503"/>
            <a:ext cx="4847573" cy="439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65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0485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88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Толстый клиент на </a:t>
            </a:r>
            <a:r>
              <a:rPr lang="ru-RU" dirty="0" err="1" smtClean="0"/>
              <a:t>сильверлайте</a:t>
            </a:r>
            <a:endParaRPr lang="ru-RU" dirty="0" smtClean="0"/>
          </a:p>
          <a:p>
            <a:r>
              <a:rPr lang="ru-RU" dirty="0" smtClean="0"/>
              <a:t>Тонкий клиент</a:t>
            </a:r>
          </a:p>
          <a:p>
            <a:r>
              <a:rPr lang="ru-RU" dirty="0" smtClean="0"/>
              <a:t>Облако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28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\\storm\ServiceInf\2 </a:t>
            </a:r>
            <a:r>
              <a:rPr lang="ru-RU" dirty="0">
                <a:hlinkClick r:id="rId2" action="ppaction://hlinkfile"/>
              </a:rPr>
              <a:t>Общая инф\</a:t>
            </a:r>
            <a:r>
              <a:rPr lang="en-US" dirty="0" err="1" smtClean="0">
                <a:hlinkClick r:id="rId2" action="ppaction://hlinkfile"/>
              </a:rPr>
              <a:t>LightSwitch</a:t>
            </a:r>
            <a:r>
              <a:rPr lang="en-US" dirty="0" smtClean="0">
                <a:hlinkClick r:id="rId2" action="ppaction://hlinkfile"/>
              </a:rPr>
              <a:t>\</a:t>
            </a:r>
            <a:r>
              <a:rPr lang="ru-RU" dirty="0">
                <a:hlinkClick r:id="rId2" action="ppaction://hlinkfile"/>
              </a:rPr>
              <a:t>Автосервис.</a:t>
            </a:r>
            <a:r>
              <a:rPr lang="en-US" dirty="0" smtClean="0">
                <a:hlinkClick r:id="rId2" action="ppaction://hlinkfile"/>
              </a:rPr>
              <a:t>application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41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VS </a:t>
            </a:r>
            <a:r>
              <a:rPr lang="ru-RU" dirty="0" smtClean="0"/>
              <a:t>появился новый тип проектов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 bwMode="auto">
          <a:xfrm>
            <a:off x="683568" y="1340768"/>
            <a:ext cx="7947969" cy="549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8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Приветствие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416824" cy="520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0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7920880" cy="555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0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атрибутов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96752"/>
            <a:ext cx="8071483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04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связей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76350"/>
            <a:ext cx="47625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54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связей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57426"/>
            <a:ext cx="7984976" cy="560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62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Детейловая</a:t>
            </a:r>
            <a:r>
              <a:rPr lang="ru-RU" dirty="0" smtClean="0"/>
              <a:t> связь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76350"/>
            <a:ext cx="47625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483768" y="5085184"/>
            <a:ext cx="34563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339752" y="2636912"/>
            <a:ext cx="44644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527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1613</TotalTime>
  <Words>175</Words>
  <Application>Microsoft Office PowerPoint</Application>
  <PresentationFormat>Экран (4:3)</PresentationFormat>
  <Paragraphs>36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Трек</vt:lpstr>
      <vt:lpstr>LightSwitch</vt:lpstr>
      <vt:lpstr>Долгая установка VS Lightswitch</vt:lpstr>
      <vt:lpstr>В VS появился новый тип проектов</vt:lpstr>
      <vt:lpstr>Приветствие</vt:lpstr>
      <vt:lpstr>Create new table</vt:lpstr>
      <vt:lpstr>Добавление атрибутов</vt:lpstr>
      <vt:lpstr>Добавление связей</vt:lpstr>
      <vt:lpstr>Отображение связей</vt:lpstr>
      <vt:lpstr>Детейловая связь</vt:lpstr>
      <vt:lpstr>Перечисления</vt:lpstr>
      <vt:lpstr>Варианты для перечисления</vt:lpstr>
      <vt:lpstr>Создание списковой формы</vt:lpstr>
      <vt:lpstr>Дизайнер списковой формы</vt:lpstr>
      <vt:lpstr>Настройка навигации</vt:lpstr>
      <vt:lpstr>Запуск приложения</vt:lpstr>
      <vt:lpstr>Просмотр и редактирование</vt:lpstr>
      <vt:lpstr>Просмотр и редактирование</vt:lpstr>
      <vt:lpstr>Проблемы</vt:lpstr>
      <vt:lpstr>Публикация</vt:lpstr>
      <vt:lpstr>Публикация</vt:lpstr>
      <vt:lpstr>Публикация</vt:lpstr>
      <vt:lpstr>DEMO</vt:lpstr>
    </vt:vector>
  </TitlesOfParts>
  <Company>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LightSwitch</dc:title>
  <dc:creator>bratchikov</dc:creator>
  <cp:lastModifiedBy>bratchikov</cp:lastModifiedBy>
  <cp:revision>17</cp:revision>
  <dcterms:created xsi:type="dcterms:W3CDTF">2011-04-26T06:56:22Z</dcterms:created>
  <dcterms:modified xsi:type="dcterms:W3CDTF">2011-04-27T09:49:24Z</dcterms:modified>
</cp:coreProperties>
</file>