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94655"/>
  </p:normalViewPr>
  <p:slideViewPr>
    <p:cSldViewPr snapToGrid="0" snapToObjects="1">
      <p:cViewPr varScale="1">
        <p:scale>
          <a:sx n="94" d="100"/>
          <a:sy n="94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0227B-7E63-0544-8E87-D94B92479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09379-2905-ED48-95DE-D5277959A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3AE2-D04C-7540-9272-AF4E6177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5787-C2D3-BB46-890B-29D16A70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A4B8-27BA-0D45-8C3D-E0854246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3E5E-CB91-1B47-858E-018A5CEE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2D7BE-ECF4-0549-A522-859D37EA1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B9DB-C06C-FC40-BCE3-8AC1FAAE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3068-AA29-484D-9484-563988B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7A3F-FB87-6646-8056-612D89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D76BD-FE2E-B243-B297-D78C3DE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2970-411A-AE4F-8CC0-BE994F67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D751-BE10-3F49-B84C-2D9EAA15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525-CD04-F941-A5F4-4601CDB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90F3-D692-1E44-9580-856208BA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1D03-DAFE-6844-A84F-78D29B68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FAFC-F0B8-D44F-A81D-31752DC2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1CF8-8E15-8843-800A-9D13FEF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0732-3C34-CE41-9E58-316A870E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3D44-A9AA-C142-ABB4-2AF04003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B05-2114-3941-B249-F4FDDBE6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E8F0F-6727-214D-ADFE-8C884917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E3776-4220-504E-AB1D-0BE31A64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2450-3B83-0D4B-A703-E2856F4C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18E27-79E6-7040-88F0-C1FA79EA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0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CF3-222B-044C-B889-1340E684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9C95-B894-BA4B-B41A-6A60A35F2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98BA8-93D4-4E44-8DB4-5F019BAE7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75AEE-6B42-0A49-A54B-A0BFBB89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9DD7-55D6-974C-A394-DB27FBAD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F6808-670A-BC4D-B111-4FCF263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A008-5ED8-5C43-92E0-3D9C962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A126D-642D-CD44-B879-193127E7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9742-F410-064C-9CC7-7B30B0DB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1EAF6-B91C-8F49-A531-FD70F9C6C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59670-F284-F54D-ADDB-15B64F91C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E0054-11C1-B94F-BB43-D03F835E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7C73-2429-1A49-A3AD-0633BBCE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05BF7-B637-7440-862E-408F6A80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4C0-F10C-034A-B158-F9B858C7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71D3E-DD0E-434E-AFE7-D81E4B6B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B55DC-8D82-8A42-A477-B4823FE4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A2281-6899-0E4D-B329-FA9D58D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DF040-552D-6842-8766-4A20B676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A4C2-902B-A54A-91C6-1D2BD623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118EE-A183-FD41-9F0D-B0EA7374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5B9-282B-4841-9AFC-EC10F86A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CDBB-2C43-DC49-B79B-740F76D9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6B19A-8C82-BE43-9608-C636496C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B970E-61B7-374D-A3C9-66D36C0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2AE48-5AD0-A14C-9E20-5E85840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99834-1777-BE41-B729-77CE2EF7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4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065-C765-BD4D-A6F6-A0E90FC9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ACCB1-A261-1649-A73F-2884FF825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0975A-DD56-F840-9036-61821B54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3B96F-F183-0048-98D5-E8A46EA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AEF0D-23B6-A947-9C01-C6A9DC6B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571C5-6F11-4B4B-8D29-D8041A1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30068-9404-0241-BCF8-C72D7224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B3172-455D-BE43-9E51-85D6D268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E24C6-426C-AE4F-B7B3-C2CABFDCB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49F53-4A53-0640-95C9-9308D9435019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56A8-9675-014C-905A-A7472620B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68F43-D3AD-D94C-BC3A-708DCB46A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F243-42A6-A445-89D1-7970DD937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6FDE754F-F341-2F4F-997D-C3E8C8CA736A}"/>
              </a:ext>
            </a:extLst>
          </p:cNvPr>
          <p:cNvGrpSpPr/>
          <p:nvPr/>
        </p:nvGrpSpPr>
        <p:grpSpPr>
          <a:xfrm>
            <a:off x="1732961" y="1053885"/>
            <a:ext cx="10128838" cy="1503335"/>
            <a:chOff x="1948305" y="4045058"/>
            <a:chExt cx="9349959" cy="15033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29FB99-CC5E-4D48-8C21-8BF33DED4DDB}"/>
                </a:ext>
              </a:extLst>
            </p:cNvPr>
            <p:cNvSpPr txBox="1"/>
            <p:nvPr/>
          </p:nvSpPr>
          <p:spPr>
            <a:xfrm>
              <a:off x="1948305" y="4171694"/>
              <a:ext cx="8541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myList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49216-3338-8147-AB16-50A8C8C56308}"/>
                </a:ext>
              </a:extLst>
            </p:cNvPr>
            <p:cNvSpPr/>
            <p:nvPr/>
          </p:nvSpPr>
          <p:spPr>
            <a:xfrm>
              <a:off x="2998999" y="4045058"/>
              <a:ext cx="8299265" cy="150333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8C70F1-0427-ED45-834C-762A0A5619A0}"/>
                </a:ext>
              </a:extLst>
            </p:cNvPr>
            <p:cNvSpPr txBox="1"/>
            <p:nvPr/>
          </p:nvSpPr>
          <p:spPr>
            <a:xfrm>
              <a:off x="3102463" y="4166062"/>
              <a:ext cx="96804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size: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9F70D-513B-B747-8B21-677D76A4F55F}"/>
                </a:ext>
              </a:extLst>
            </p:cNvPr>
            <p:cNvSpPr txBox="1"/>
            <p:nvPr/>
          </p:nvSpPr>
          <p:spPr>
            <a:xfrm>
              <a:off x="3102463" y="4733937"/>
              <a:ext cx="7401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CBA5DCC-3DE3-0B4F-96EB-31F6DE15C479}"/>
                </a:ext>
              </a:extLst>
            </p:cNvPr>
            <p:cNvCxnSpPr>
              <a:cxnSpLocks/>
            </p:cNvCxnSpPr>
            <p:nvPr/>
          </p:nvCxnSpPr>
          <p:spPr>
            <a:xfrm>
              <a:off x="3815188" y="4888155"/>
              <a:ext cx="373333" cy="53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F0D3CA5-C0BF-8047-8A84-B44494CF910F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2293989" y="1420673"/>
            <a:ext cx="377907" cy="57470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ACE5ED-4744-D94C-B1F1-62D43EC82DE1}"/>
              </a:ext>
            </a:extLst>
          </p:cNvPr>
          <p:cNvGrpSpPr/>
          <p:nvPr/>
        </p:nvGrpSpPr>
        <p:grpSpPr>
          <a:xfrm>
            <a:off x="4129414" y="1728887"/>
            <a:ext cx="4621081" cy="597921"/>
            <a:chOff x="4156710" y="1728887"/>
            <a:chExt cx="4621081" cy="5979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9AD116-FBE3-E44B-8C36-40B4BD1972AE}"/>
                </a:ext>
              </a:extLst>
            </p:cNvPr>
            <p:cNvSpPr/>
            <p:nvPr/>
          </p:nvSpPr>
          <p:spPr>
            <a:xfrm>
              <a:off x="4156710" y="1728887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0FC422-0A3B-5C4A-A22E-27E8C78E6801}"/>
                </a:ext>
              </a:extLst>
            </p:cNvPr>
            <p:cNvSpPr/>
            <p:nvPr/>
          </p:nvSpPr>
          <p:spPr>
            <a:xfrm>
              <a:off x="5701182" y="1731160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55A643-0CDF-4740-B8D8-CDC3663BEA3A}"/>
                </a:ext>
              </a:extLst>
            </p:cNvPr>
            <p:cNvSpPr/>
            <p:nvPr/>
          </p:nvSpPr>
          <p:spPr>
            <a:xfrm>
              <a:off x="7243386" y="1731159"/>
              <a:ext cx="1534405" cy="5956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F9FF7-99DC-7042-A5C7-7EC773205559}"/>
              </a:ext>
            </a:extLst>
          </p:cNvPr>
          <p:cNvSpPr/>
          <p:nvPr/>
        </p:nvSpPr>
        <p:spPr>
          <a:xfrm>
            <a:off x="8759625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A6EA55-C6E0-744E-A527-B4DFD199968A}"/>
              </a:ext>
            </a:extLst>
          </p:cNvPr>
          <p:cNvSpPr/>
          <p:nvPr/>
        </p:nvSpPr>
        <p:spPr>
          <a:xfrm>
            <a:off x="10301829" y="1728887"/>
            <a:ext cx="1534405" cy="5956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James Barnes</dc:creator>
  <cp:lastModifiedBy>Bradley James Barnes</cp:lastModifiedBy>
  <cp:revision>20</cp:revision>
  <dcterms:created xsi:type="dcterms:W3CDTF">2019-09-03T03:09:53Z</dcterms:created>
  <dcterms:modified xsi:type="dcterms:W3CDTF">2019-09-04T19:02:45Z</dcterms:modified>
</cp:coreProperties>
</file>