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9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13098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null</a:t>
              </a:r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14</cp:revision>
  <dcterms:created xsi:type="dcterms:W3CDTF">2019-09-03T03:09:53Z</dcterms:created>
  <dcterms:modified xsi:type="dcterms:W3CDTF">2019-09-04T19:07:17Z</dcterms:modified>
</cp:coreProperties>
</file>