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9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9AD116-FBE3-E44B-8C36-40B4BD1972AE}"/>
              </a:ext>
            </a:extLst>
          </p:cNvPr>
          <p:cNvSpPr/>
          <p:nvPr/>
        </p:nvSpPr>
        <p:spPr>
          <a:xfrm>
            <a:off x="4074822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>
                <a:solidFill>
                  <a:schemeClr val="tx1"/>
                </a:solidFill>
              </a:rPr>
              <a:t>: "Bread"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null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13</cp:revision>
  <dcterms:created xsi:type="dcterms:W3CDTF">2019-09-03T03:09:53Z</dcterms:created>
  <dcterms:modified xsi:type="dcterms:W3CDTF">2019-09-04T19:07:33Z</dcterms:modified>
</cp:coreProperties>
</file>