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9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6262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"Cheese"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7744F-95A1-2D45-81F6-E97C140B5DA3}"/>
              </a:ext>
            </a:extLst>
          </p:cNvPr>
          <p:cNvSpPr/>
          <p:nvPr/>
        </p:nvSpPr>
        <p:spPr>
          <a:xfrm>
            <a:off x="6007100" y="172888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"Bread"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null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12</cp:revision>
  <dcterms:created xsi:type="dcterms:W3CDTF">2019-09-03T03:09:53Z</dcterms:created>
  <dcterms:modified xsi:type="dcterms:W3CDTF">2019-09-04T19:08:17Z</dcterms:modified>
</cp:coreProperties>
</file>