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1"/>
    <p:restoredTop sz="94679"/>
  </p:normalViewPr>
  <p:slideViewPr>
    <p:cSldViewPr snapToGrid="0" snapToObjects="1">
      <p:cViewPr varScale="1">
        <p:scale>
          <a:sx n="83" d="100"/>
          <a:sy n="83" d="100"/>
        </p:scale>
        <p:origin x="22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033879" y="1053885"/>
            <a:ext cx="10124242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size: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array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D49F8C-9E58-D949-8A98-E0CC45CE1914}"/>
                </a:ext>
              </a:extLst>
            </p:cNvPr>
            <p:cNvGrpSpPr/>
            <p:nvPr/>
          </p:nvGrpSpPr>
          <p:grpSpPr>
            <a:xfrm>
              <a:off x="4508982" y="4635584"/>
              <a:ext cx="3929664" cy="535258"/>
              <a:chOff x="4393489" y="2225990"/>
              <a:chExt cx="3929664" cy="5352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ACC07B4-C391-584B-8189-69F0400F8681}"/>
                  </a:ext>
                </a:extLst>
              </p:cNvPr>
              <p:cNvSpPr/>
              <p:nvPr/>
            </p:nvSpPr>
            <p:spPr>
              <a:xfrm>
                <a:off x="4393489" y="2225990"/>
                <a:ext cx="1309888" cy="53525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C82374-CC4A-FA40-8185-7B14BE279A85}"/>
                  </a:ext>
                </a:extLst>
              </p:cNvPr>
              <p:cNvSpPr/>
              <p:nvPr/>
            </p:nvSpPr>
            <p:spPr>
              <a:xfrm>
                <a:off x="7013265" y="2225990"/>
                <a:ext cx="1309888" cy="53525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89CF48-03D5-9A4E-BCBC-1E945B0B8711}"/>
                  </a:ext>
                </a:extLst>
              </p:cNvPr>
              <p:cNvSpPr/>
              <p:nvPr/>
            </p:nvSpPr>
            <p:spPr>
              <a:xfrm>
                <a:off x="5703377" y="2225990"/>
                <a:ext cx="1309888" cy="53525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C0C0C0"/>
                  </a:highlight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 flipV="1">
              <a:off x="3763798" y="4903213"/>
              <a:ext cx="745184" cy="151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3</cp:revision>
  <dcterms:created xsi:type="dcterms:W3CDTF">2019-09-03T03:09:53Z</dcterms:created>
  <dcterms:modified xsi:type="dcterms:W3CDTF">2019-09-03T03:33:06Z</dcterms:modified>
</cp:coreProperties>
</file>