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033879" y="1053885"/>
            <a:ext cx="10124242" cy="1503335"/>
            <a:chOff x="1174022" y="4045058"/>
            <a:chExt cx="10124242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174022" y="4637003"/>
              <a:ext cx="8696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33459" y="4157870"/>
              <a:ext cx="7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size</a:t>
              </a:r>
              <a:r>
                <a:rPr lang="en-US">
                  <a:solidFill>
                    <a:schemeClr val="bg1"/>
                  </a:solidFill>
                </a:rPr>
                <a:t>: 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20060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array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D49F8C-9E58-D949-8A98-E0CC45CE1914}"/>
                </a:ext>
              </a:extLst>
            </p:cNvPr>
            <p:cNvGrpSpPr/>
            <p:nvPr/>
          </p:nvGrpSpPr>
          <p:grpSpPr>
            <a:xfrm>
              <a:off x="4508982" y="4635584"/>
              <a:ext cx="3929664" cy="535258"/>
              <a:chOff x="4393489" y="2225990"/>
              <a:chExt cx="3929664" cy="53525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CC07B4-C391-584B-8189-69F0400F8681}"/>
                  </a:ext>
                </a:extLst>
              </p:cNvPr>
              <p:cNvSpPr/>
              <p:nvPr/>
            </p:nvSpPr>
            <p:spPr>
              <a:xfrm>
                <a:off x="4393489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”Cheese”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EC82374-CC4A-FA40-8185-7B14BE279A85}"/>
                  </a:ext>
                </a:extLst>
              </p:cNvPr>
              <p:cNvSpPr/>
              <p:nvPr/>
            </p:nvSpPr>
            <p:spPr>
              <a:xfrm>
                <a:off x="7013265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“Bread”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89CF48-03D5-9A4E-BCBC-1E945B0B8711}"/>
                  </a:ext>
                </a:extLst>
              </p:cNvPr>
              <p:cNvSpPr/>
              <p:nvPr/>
            </p:nvSpPr>
            <p:spPr>
              <a:xfrm>
                <a:off x="5703377" y="2225990"/>
                <a:ext cx="1309888" cy="535258"/>
              </a:xfrm>
              <a:prstGeom prst="rect">
                <a:avLst/>
              </a:prstGeom>
              <a:solidFill>
                <a:schemeClr val="lt1"/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“Milk”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stCxn id="19" idx="3"/>
              <a:endCxn id="21" idx="1"/>
            </p:cNvCxnSpPr>
            <p:nvPr/>
          </p:nvCxnSpPr>
          <p:spPr>
            <a:xfrm flipV="1">
              <a:off x="3763798" y="4903213"/>
              <a:ext cx="745184" cy="151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2453A9F-C468-3142-B4F1-E2691F5B6136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043684" y="4837058"/>
              <a:ext cx="9230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7</cp:revision>
  <dcterms:created xsi:type="dcterms:W3CDTF">2019-09-03T03:09:53Z</dcterms:created>
  <dcterms:modified xsi:type="dcterms:W3CDTF">2019-09-03T03:50:36Z</dcterms:modified>
</cp:coreProperties>
</file>